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5" d="100"/>
          <a:sy n="65" d="100"/>
        </p:scale>
        <p:origin x="84" y="6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notesMaster" Target="notesMasters/notesMaster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smtClean="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smtClean="0"/>
            </a:lvl1pPr>
          </a:lstStyle>
          <a:p>
            <a:pPr>
              <a:defRPr/>
            </a:pPr>
            <a:fld id="{9B0DD2FF-188A-444D-B52C-25C8E9DD93C0}"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smtClean="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hangingPunct="1">
              <a:defRPr sz="1200" smtClean="0"/>
            </a:lvl1pPr>
          </a:lstStyle>
          <a:p>
            <a:pPr>
              <a:defRPr/>
            </a:pPr>
            <a:fld id="{97ADD91C-45E4-4D51-BD93-7A663E071CF9}"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1BE1EFD3-20F9-4755-A609-719669D288D3}"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11DD042-2739-4F79-8830-B38C8FAD007E}"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DC0830B-E649-4437-8E24-D4A3BE6FFBF7}"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C1CAB82-FCEF-4775-B3DE-AD465C8A6CAB}"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37AF5DD-71B9-4BFF-B1E8-57383D8B0076}"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44F9382-19B2-411F-9AEB-4F397E2C378C}"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1314B80C-33FE-4AB1-8BBC-305340CC2D36}"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8F0F494-4159-46EF-B9D2-8D219CBB0CED}"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pPr>
              <a:defRPr/>
            </a:pPr>
            <a:fld id="{124BF2BA-D861-4EDE-800E-F70C537914A6}"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DB51ECD-0C47-4C13-A0E2-D0989E9A534C}"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7C668E86-7FDC-4EC5-80B6-4B4649DB8496}"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6297058-5F5F-4D01-83CD-7C71CD00039B}"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DF1315E2-30F4-43F1-846C-83E2833ED580}"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6C9D76BF-1E62-44B2-AC44-EE77739CD3AB}"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gradFill flip="none" rotWithShape="1">
            <a:gsLst>
              <a:gs pos="2000">
                <a:schemeClr val="bg1">
                  <a:lumMod val="8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cxnSp>
        <p:nvCxnSpPr>
          <p:cNvPr id="3" name="直接连接符 2"/>
          <p:cNvCxnSpPr/>
          <p:nvPr userDrawn="1"/>
        </p:nvCxnSpPr>
        <p:spPr>
          <a:xfrm flipH="1">
            <a:off x="-107950" y="5075238"/>
            <a:ext cx="9288463" cy="0"/>
          </a:xfrm>
          <a:prstGeom prst="line">
            <a:avLst/>
          </a:prstGeom>
          <a:ln w="3175">
            <a:solidFill>
              <a:srgbClr val="820000"/>
            </a:solidFill>
          </a:ln>
        </p:spPr>
        <p:style>
          <a:lnRef idx="1">
            <a:schemeClr val="accent1"/>
          </a:lnRef>
          <a:fillRef idx="0">
            <a:schemeClr val="accent1"/>
          </a:fillRef>
          <a:effectRef idx="0">
            <a:schemeClr val="accent1"/>
          </a:effectRef>
          <a:fontRef idx="minor">
            <a:schemeClr val="tx1"/>
          </a:fontRef>
        </p:style>
      </p:cxnSp>
      <p:sp>
        <p:nvSpPr>
          <p:cNvPr id="5" name="矩形 4"/>
          <p:cNvSpPr/>
          <p:nvPr userDrawn="1"/>
        </p:nvSpPr>
        <p:spPr>
          <a:xfrm>
            <a:off x="9023350" y="4951413"/>
            <a:ext cx="120650" cy="123825"/>
          </a:xfrm>
          <a:prstGeom prst="rect">
            <a:avLst/>
          </a:prstGeom>
          <a:solidFill>
            <a:srgbClr val="B8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 name="矩形 5"/>
          <p:cNvSpPr/>
          <p:nvPr userDrawn="1"/>
        </p:nvSpPr>
        <p:spPr>
          <a:xfrm>
            <a:off x="8964613" y="4951413"/>
            <a:ext cx="46037" cy="123825"/>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 name="Freeform 8"/>
          <p:cNvSpPr>
            <a:spLocks noEditPoints="1"/>
          </p:cNvSpPr>
          <p:nvPr userDrawn="1"/>
        </p:nvSpPr>
        <p:spPr bwMode="auto">
          <a:xfrm>
            <a:off x="282575" y="555625"/>
            <a:ext cx="8682038" cy="3894138"/>
          </a:xfrm>
          <a:custGeom>
            <a:avLst/>
            <a:gdLst>
              <a:gd name="T0" fmla="*/ 440 w 2074"/>
              <a:gd name="T1" fmla="*/ 527 h 1026"/>
              <a:gd name="T2" fmla="*/ 420 w 2074"/>
              <a:gd name="T3" fmla="*/ 375 h 1026"/>
              <a:gd name="T4" fmla="*/ 450 w 2074"/>
              <a:gd name="T5" fmla="*/ 420 h 1026"/>
              <a:gd name="T6" fmla="*/ 581 w 2074"/>
              <a:gd name="T7" fmla="*/ 215 h 1026"/>
              <a:gd name="T8" fmla="*/ 598 w 2074"/>
              <a:gd name="T9" fmla="*/ 139 h 1026"/>
              <a:gd name="T10" fmla="*/ 532 w 2074"/>
              <a:gd name="T11" fmla="*/ 129 h 1026"/>
              <a:gd name="T12" fmla="*/ 603 w 2074"/>
              <a:gd name="T13" fmla="*/ 125 h 1026"/>
              <a:gd name="T14" fmla="*/ 540 w 2074"/>
              <a:gd name="T15" fmla="*/ 66 h 1026"/>
              <a:gd name="T16" fmla="*/ 486 w 2074"/>
              <a:gd name="T17" fmla="*/ 92 h 1026"/>
              <a:gd name="T18" fmla="*/ 332 w 2074"/>
              <a:gd name="T19" fmla="*/ 79 h 1026"/>
              <a:gd name="T20" fmla="*/ 16 w 2074"/>
              <a:gd name="T21" fmla="*/ 199 h 1026"/>
              <a:gd name="T22" fmla="*/ 212 w 2074"/>
              <a:gd name="T23" fmla="*/ 203 h 1026"/>
              <a:gd name="T24" fmla="*/ 214 w 2074"/>
              <a:gd name="T25" fmla="*/ 375 h 1026"/>
              <a:gd name="T26" fmla="*/ 339 w 2074"/>
              <a:gd name="T27" fmla="*/ 481 h 1026"/>
              <a:gd name="T28" fmla="*/ 470 w 2074"/>
              <a:gd name="T29" fmla="*/ 725 h 1026"/>
              <a:gd name="T30" fmla="*/ 581 w 2074"/>
              <a:gd name="T31" fmla="*/ 1023 h 1026"/>
              <a:gd name="T32" fmla="*/ 606 w 2074"/>
              <a:gd name="T33" fmla="*/ 879 h 1026"/>
              <a:gd name="T34" fmla="*/ 873 w 2074"/>
              <a:gd name="T35" fmla="*/ 79 h 1026"/>
              <a:gd name="T36" fmla="*/ 636 w 2074"/>
              <a:gd name="T37" fmla="*/ 4 h 1026"/>
              <a:gd name="T38" fmla="*/ 622 w 2074"/>
              <a:gd name="T39" fmla="*/ 39 h 1026"/>
              <a:gd name="T40" fmla="*/ 746 w 2074"/>
              <a:gd name="T41" fmla="*/ 138 h 1026"/>
              <a:gd name="T42" fmla="*/ 1053 w 2074"/>
              <a:gd name="T43" fmla="*/ 42 h 1026"/>
              <a:gd name="T44" fmla="*/ 1224 w 2074"/>
              <a:gd name="T45" fmla="*/ 8 h 1026"/>
              <a:gd name="T46" fmla="*/ 1677 w 2074"/>
              <a:gd name="T47" fmla="*/ 638 h 1026"/>
              <a:gd name="T48" fmla="*/ 1672 w 2074"/>
              <a:gd name="T49" fmla="*/ 438 h 1026"/>
              <a:gd name="T50" fmla="*/ 1702 w 2074"/>
              <a:gd name="T51" fmla="*/ 314 h 1026"/>
              <a:gd name="T52" fmla="*/ 1795 w 2074"/>
              <a:gd name="T53" fmla="*/ 237 h 1026"/>
              <a:gd name="T54" fmla="*/ 1848 w 2074"/>
              <a:gd name="T55" fmla="*/ 309 h 1026"/>
              <a:gd name="T56" fmla="*/ 1743 w 2074"/>
              <a:gd name="T57" fmla="*/ 158 h 1026"/>
              <a:gd name="T58" fmla="*/ 1862 w 2074"/>
              <a:gd name="T59" fmla="*/ 156 h 1026"/>
              <a:gd name="T60" fmla="*/ 1841 w 2074"/>
              <a:gd name="T61" fmla="*/ 66 h 1026"/>
              <a:gd name="T62" fmla="*/ 1580 w 2074"/>
              <a:gd name="T63" fmla="*/ 58 h 1026"/>
              <a:gd name="T64" fmla="*/ 1345 w 2074"/>
              <a:gd name="T65" fmla="*/ 91 h 1026"/>
              <a:gd name="T66" fmla="*/ 1292 w 2074"/>
              <a:gd name="T67" fmla="*/ 37 h 1026"/>
              <a:gd name="T68" fmla="*/ 1057 w 2074"/>
              <a:gd name="T69" fmla="*/ 83 h 1026"/>
              <a:gd name="T70" fmla="*/ 1090 w 2074"/>
              <a:gd name="T71" fmla="*/ 142 h 1026"/>
              <a:gd name="T72" fmla="*/ 976 w 2074"/>
              <a:gd name="T73" fmla="*/ 207 h 1026"/>
              <a:gd name="T74" fmla="*/ 964 w 2074"/>
              <a:gd name="T75" fmla="*/ 218 h 1026"/>
              <a:gd name="T76" fmla="*/ 850 w 2074"/>
              <a:gd name="T77" fmla="*/ 420 h 1026"/>
              <a:gd name="T78" fmla="*/ 1018 w 2074"/>
              <a:gd name="T79" fmla="*/ 602 h 1026"/>
              <a:gd name="T80" fmla="*/ 1191 w 2074"/>
              <a:gd name="T81" fmla="*/ 791 h 1026"/>
              <a:gd name="T82" fmla="*/ 1208 w 2074"/>
              <a:gd name="T83" fmla="*/ 463 h 1026"/>
              <a:gd name="T84" fmla="*/ 1280 w 2074"/>
              <a:gd name="T85" fmla="*/ 386 h 1026"/>
              <a:gd name="T86" fmla="*/ 1490 w 2074"/>
              <a:gd name="T87" fmla="*/ 535 h 1026"/>
              <a:gd name="T88" fmla="*/ 1605 w 2074"/>
              <a:gd name="T89" fmla="*/ 473 h 1026"/>
              <a:gd name="T90" fmla="*/ 1185 w 2074"/>
              <a:gd name="T91" fmla="*/ 349 h 1026"/>
              <a:gd name="T92" fmla="*/ 967 w 2074"/>
              <a:gd name="T93" fmla="*/ 292 h 1026"/>
              <a:gd name="T94" fmla="*/ 1076 w 2074"/>
              <a:gd name="T95" fmla="*/ 295 h 1026"/>
              <a:gd name="T96" fmla="*/ 1128 w 2074"/>
              <a:gd name="T97" fmla="*/ 302 h 1026"/>
              <a:gd name="T98" fmla="*/ 1202 w 2074"/>
              <a:gd name="T99" fmla="*/ 266 h 1026"/>
              <a:gd name="T100" fmla="*/ 1752 w 2074"/>
              <a:gd name="T101" fmla="*/ 409 h 1026"/>
              <a:gd name="T102" fmla="*/ 1737 w 2074"/>
              <a:gd name="T103" fmla="*/ 545 h 1026"/>
              <a:gd name="T104" fmla="*/ 1936 w 2074"/>
              <a:gd name="T105" fmla="*/ 632 h 1026"/>
              <a:gd name="T106" fmla="*/ 1767 w 2074"/>
              <a:gd name="T107" fmla="*/ 637 h 1026"/>
              <a:gd name="T108" fmla="*/ 1986 w 2074"/>
              <a:gd name="T109" fmla="*/ 626 h 1026"/>
              <a:gd name="T110" fmla="*/ 1811 w 2074"/>
              <a:gd name="T111" fmla="*/ 707 h 1026"/>
              <a:gd name="T112" fmla="*/ 1872 w 2074"/>
              <a:gd name="T113" fmla="*/ 914 h 1026"/>
              <a:gd name="T114" fmla="*/ 2002 w 2074"/>
              <a:gd name="T115" fmla="*/ 945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74" h="1026">
                <a:moveTo>
                  <a:pt x="718" y="632"/>
                </a:moveTo>
                <a:cubicBezTo>
                  <a:pt x="702" y="628"/>
                  <a:pt x="702" y="633"/>
                  <a:pt x="700" y="625"/>
                </a:cubicBezTo>
                <a:cubicBezTo>
                  <a:pt x="698" y="616"/>
                  <a:pt x="688" y="616"/>
                  <a:pt x="679" y="616"/>
                </a:cubicBezTo>
                <a:cubicBezTo>
                  <a:pt x="670" y="616"/>
                  <a:pt x="666" y="615"/>
                  <a:pt x="659" y="609"/>
                </a:cubicBezTo>
                <a:cubicBezTo>
                  <a:pt x="651" y="602"/>
                  <a:pt x="635" y="601"/>
                  <a:pt x="630" y="599"/>
                </a:cubicBezTo>
                <a:cubicBezTo>
                  <a:pt x="625" y="598"/>
                  <a:pt x="628" y="583"/>
                  <a:pt x="617" y="570"/>
                </a:cubicBezTo>
                <a:cubicBezTo>
                  <a:pt x="607" y="556"/>
                  <a:pt x="586" y="554"/>
                  <a:pt x="573" y="546"/>
                </a:cubicBezTo>
                <a:cubicBezTo>
                  <a:pt x="559" y="539"/>
                  <a:pt x="564" y="509"/>
                  <a:pt x="544" y="512"/>
                </a:cubicBezTo>
                <a:cubicBezTo>
                  <a:pt x="525" y="514"/>
                  <a:pt x="523" y="522"/>
                  <a:pt x="505" y="513"/>
                </a:cubicBezTo>
                <a:cubicBezTo>
                  <a:pt x="488" y="503"/>
                  <a:pt x="476" y="497"/>
                  <a:pt x="467" y="504"/>
                </a:cubicBezTo>
                <a:cubicBezTo>
                  <a:pt x="457" y="511"/>
                  <a:pt x="446" y="524"/>
                  <a:pt x="440" y="527"/>
                </a:cubicBezTo>
                <a:cubicBezTo>
                  <a:pt x="434" y="530"/>
                  <a:pt x="424" y="524"/>
                  <a:pt x="418" y="525"/>
                </a:cubicBezTo>
                <a:cubicBezTo>
                  <a:pt x="412" y="526"/>
                  <a:pt x="405" y="519"/>
                  <a:pt x="401" y="513"/>
                </a:cubicBezTo>
                <a:cubicBezTo>
                  <a:pt x="397" y="508"/>
                  <a:pt x="409" y="478"/>
                  <a:pt x="398" y="478"/>
                </a:cubicBezTo>
                <a:cubicBezTo>
                  <a:pt x="387" y="478"/>
                  <a:pt x="372" y="473"/>
                  <a:pt x="372" y="469"/>
                </a:cubicBezTo>
                <a:cubicBezTo>
                  <a:pt x="372" y="465"/>
                  <a:pt x="395" y="439"/>
                  <a:pt x="388" y="435"/>
                </a:cubicBezTo>
                <a:cubicBezTo>
                  <a:pt x="382" y="431"/>
                  <a:pt x="368" y="433"/>
                  <a:pt x="356" y="449"/>
                </a:cubicBezTo>
                <a:cubicBezTo>
                  <a:pt x="345" y="465"/>
                  <a:pt x="334" y="465"/>
                  <a:pt x="328" y="459"/>
                </a:cubicBezTo>
                <a:cubicBezTo>
                  <a:pt x="322" y="453"/>
                  <a:pt x="308" y="418"/>
                  <a:pt x="319" y="399"/>
                </a:cubicBezTo>
                <a:cubicBezTo>
                  <a:pt x="330" y="380"/>
                  <a:pt x="348" y="370"/>
                  <a:pt x="362" y="371"/>
                </a:cubicBezTo>
                <a:cubicBezTo>
                  <a:pt x="375" y="372"/>
                  <a:pt x="373" y="368"/>
                  <a:pt x="387" y="367"/>
                </a:cubicBezTo>
                <a:cubicBezTo>
                  <a:pt x="400" y="366"/>
                  <a:pt x="417" y="370"/>
                  <a:pt x="420" y="375"/>
                </a:cubicBezTo>
                <a:cubicBezTo>
                  <a:pt x="424" y="380"/>
                  <a:pt x="417" y="389"/>
                  <a:pt x="425" y="399"/>
                </a:cubicBezTo>
                <a:cubicBezTo>
                  <a:pt x="434" y="409"/>
                  <a:pt x="439" y="405"/>
                  <a:pt x="440" y="409"/>
                </a:cubicBezTo>
                <a:cubicBezTo>
                  <a:pt x="441" y="413"/>
                  <a:pt x="433" y="417"/>
                  <a:pt x="430" y="417"/>
                </a:cubicBezTo>
                <a:cubicBezTo>
                  <a:pt x="426" y="417"/>
                  <a:pt x="399" y="425"/>
                  <a:pt x="409" y="430"/>
                </a:cubicBezTo>
                <a:cubicBezTo>
                  <a:pt x="420" y="435"/>
                  <a:pt x="440" y="431"/>
                  <a:pt x="444" y="438"/>
                </a:cubicBezTo>
                <a:cubicBezTo>
                  <a:pt x="448" y="444"/>
                  <a:pt x="431" y="459"/>
                  <a:pt x="456" y="460"/>
                </a:cubicBezTo>
                <a:cubicBezTo>
                  <a:pt x="481" y="460"/>
                  <a:pt x="498" y="464"/>
                  <a:pt x="512" y="465"/>
                </a:cubicBezTo>
                <a:cubicBezTo>
                  <a:pt x="527" y="465"/>
                  <a:pt x="537" y="466"/>
                  <a:pt x="538" y="470"/>
                </a:cubicBezTo>
                <a:cubicBezTo>
                  <a:pt x="540" y="473"/>
                  <a:pt x="550" y="457"/>
                  <a:pt x="527" y="457"/>
                </a:cubicBezTo>
                <a:cubicBezTo>
                  <a:pt x="503" y="457"/>
                  <a:pt x="484" y="444"/>
                  <a:pt x="472" y="441"/>
                </a:cubicBezTo>
                <a:cubicBezTo>
                  <a:pt x="459" y="439"/>
                  <a:pt x="451" y="430"/>
                  <a:pt x="450" y="420"/>
                </a:cubicBezTo>
                <a:cubicBezTo>
                  <a:pt x="449" y="410"/>
                  <a:pt x="451" y="402"/>
                  <a:pt x="446" y="394"/>
                </a:cubicBezTo>
                <a:cubicBezTo>
                  <a:pt x="441" y="386"/>
                  <a:pt x="428" y="365"/>
                  <a:pt x="440" y="357"/>
                </a:cubicBezTo>
                <a:cubicBezTo>
                  <a:pt x="452" y="348"/>
                  <a:pt x="475" y="332"/>
                  <a:pt x="481" y="322"/>
                </a:cubicBezTo>
                <a:cubicBezTo>
                  <a:pt x="487" y="311"/>
                  <a:pt x="487" y="308"/>
                  <a:pt x="500" y="300"/>
                </a:cubicBezTo>
                <a:cubicBezTo>
                  <a:pt x="514" y="291"/>
                  <a:pt x="530" y="280"/>
                  <a:pt x="537" y="273"/>
                </a:cubicBezTo>
                <a:cubicBezTo>
                  <a:pt x="545" y="265"/>
                  <a:pt x="558" y="253"/>
                  <a:pt x="560" y="259"/>
                </a:cubicBezTo>
                <a:cubicBezTo>
                  <a:pt x="563" y="265"/>
                  <a:pt x="574" y="267"/>
                  <a:pt x="589" y="262"/>
                </a:cubicBezTo>
                <a:cubicBezTo>
                  <a:pt x="603" y="257"/>
                  <a:pt x="621" y="244"/>
                  <a:pt x="606" y="244"/>
                </a:cubicBezTo>
                <a:cubicBezTo>
                  <a:pt x="590" y="244"/>
                  <a:pt x="581" y="240"/>
                  <a:pt x="585" y="234"/>
                </a:cubicBezTo>
                <a:cubicBezTo>
                  <a:pt x="590" y="228"/>
                  <a:pt x="575" y="226"/>
                  <a:pt x="571" y="226"/>
                </a:cubicBezTo>
                <a:cubicBezTo>
                  <a:pt x="567" y="227"/>
                  <a:pt x="567" y="218"/>
                  <a:pt x="581" y="215"/>
                </a:cubicBezTo>
                <a:cubicBezTo>
                  <a:pt x="596" y="213"/>
                  <a:pt x="584" y="226"/>
                  <a:pt x="596" y="225"/>
                </a:cubicBezTo>
                <a:cubicBezTo>
                  <a:pt x="607" y="224"/>
                  <a:pt x="615" y="215"/>
                  <a:pt x="623" y="213"/>
                </a:cubicBezTo>
                <a:cubicBezTo>
                  <a:pt x="632" y="211"/>
                  <a:pt x="635" y="219"/>
                  <a:pt x="624" y="226"/>
                </a:cubicBezTo>
                <a:cubicBezTo>
                  <a:pt x="613" y="234"/>
                  <a:pt x="610" y="231"/>
                  <a:pt x="624" y="235"/>
                </a:cubicBezTo>
                <a:cubicBezTo>
                  <a:pt x="638" y="238"/>
                  <a:pt x="643" y="246"/>
                  <a:pt x="651" y="238"/>
                </a:cubicBezTo>
                <a:cubicBezTo>
                  <a:pt x="660" y="231"/>
                  <a:pt x="649" y="228"/>
                  <a:pt x="649" y="218"/>
                </a:cubicBezTo>
                <a:cubicBezTo>
                  <a:pt x="648" y="208"/>
                  <a:pt x="650" y="189"/>
                  <a:pt x="641" y="183"/>
                </a:cubicBezTo>
                <a:cubicBezTo>
                  <a:pt x="632" y="176"/>
                  <a:pt x="632" y="167"/>
                  <a:pt x="632" y="161"/>
                </a:cubicBezTo>
                <a:cubicBezTo>
                  <a:pt x="632" y="154"/>
                  <a:pt x="633" y="140"/>
                  <a:pt x="624" y="146"/>
                </a:cubicBezTo>
                <a:cubicBezTo>
                  <a:pt x="615" y="153"/>
                  <a:pt x="607" y="157"/>
                  <a:pt x="604" y="154"/>
                </a:cubicBezTo>
                <a:cubicBezTo>
                  <a:pt x="601" y="151"/>
                  <a:pt x="606" y="144"/>
                  <a:pt x="598" y="139"/>
                </a:cubicBezTo>
                <a:cubicBezTo>
                  <a:pt x="590" y="134"/>
                  <a:pt x="590" y="126"/>
                  <a:pt x="580" y="127"/>
                </a:cubicBezTo>
                <a:cubicBezTo>
                  <a:pt x="571" y="128"/>
                  <a:pt x="562" y="120"/>
                  <a:pt x="557" y="131"/>
                </a:cubicBezTo>
                <a:cubicBezTo>
                  <a:pt x="552" y="142"/>
                  <a:pt x="547" y="151"/>
                  <a:pt x="545" y="155"/>
                </a:cubicBezTo>
                <a:cubicBezTo>
                  <a:pt x="543" y="158"/>
                  <a:pt x="551" y="170"/>
                  <a:pt x="544" y="176"/>
                </a:cubicBezTo>
                <a:cubicBezTo>
                  <a:pt x="537" y="182"/>
                  <a:pt x="519" y="190"/>
                  <a:pt x="516" y="196"/>
                </a:cubicBezTo>
                <a:cubicBezTo>
                  <a:pt x="514" y="202"/>
                  <a:pt x="504" y="217"/>
                  <a:pt x="501" y="207"/>
                </a:cubicBezTo>
                <a:cubicBezTo>
                  <a:pt x="499" y="197"/>
                  <a:pt x="510" y="182"/>
                  <a:pt x="495" y="178"/>
                </a:cubicBezTo>
                <a:cubicBezTo>
                  <a:pt x="479" y="173"/>
                  <a:pt x="468" y="177"/>
                  <a:pt x="465" y="167"/>
                </a:cubicBezTo>
                <a:cubicBezTo>
                  <a:pt x="463" y="158"/>
                  <a:pt x="456" y="150"/>
                  <a:pt x="471" y="142"/>
                </a:cubicBezTo>
                <a:cubicBezTo>
                  <a:pt x="486" y="135"/>
                  <a:pt x="501" y="121"/>
                  <a:pt x="516" y="120"/>
                </a:cubicBezTo>
                <a:cubicBezTo>
                  <a:pt x="530" y="118"/>
                  <a:pt x="520" y="130"/>
                  <a:pt x="532" y="129"/>
                </a:cubicBezTo>
                <a:cubicBezTo>
                  <a:pt x="543" y="128"/>
                  <a:pt x="530" y="122"/>
                  <a:pt x="544" y="120"/>
                </a:cubicBezTo>
                <a:cubicBezTo>
                  <a:pt x="558" y="117"/>
                  <a:pt x="556" y="117"/>
                  <a:pt x="552" y="112"/>
                </a:cubicBezTo>
                <a:cubicBezTo>
                  <a:pt x="548" y="107"/>
                  <a:pt x="550" y="106"/>
                  <a:pt x="561" y="101"/>
                </a:cubicBezTo>
                <a:cubicBezTo>
                  <a:pt x="572" y="96"/>
                  <a:pt x="564" y="93"/>
                  <a:pt x="574" y="88"/>
                </a:cubicBezTo>
                <a:cubicBezTo>
                  <a:pt x="585" y="84"/>
                  <a:pt x="588" y="80"/>
                  <a:pt x="594" y="80"/>
                </a:cubicBezTo>
                <a:cubicBezTo>
                  <a:pt x="600" y="80"/>
                  <a:pt x="599" y="82"/>
                  <a:pt x="596" y="90"/>
                </a:cubicBezTo>
                <a:cubicBezTo>
                  <a:pt x="592" y="98"/>
                  <a:pt x="590" y="103"/>
                  <a:pt x="600" y="98"/>
                </a:cubicBezTo>
                <a:cubicBezTo>
                  <a:pt x="610" y="93"/>
                  <a:pt x="615" y="89"/>
                  <a:pt x="607" y="97"/>
                </a:cubicBezTo>
                <a:cubicBezTo>
                  <a:pt x="600" y="104"/>
                  <a:pt x="595" y="104"/>
                  <a:pt x="584" y="106"/>
                </a:cubicBezTo>
                <a:cubicBezTo>
                  <a:pt x="573" y="108"/>
                  <a:pt x="576" y="109"/>
                  <a:pt x="581" y="115"/>
                </a:cubicBezTo>
                <a:cubicBezTo>
                  <a:pt x="586" y="121"/>
                  <a:pt x="599" y="122"/>
                  <a:pt x="603" y="125"/>
                </a:cubicBezTo>
                <a:cubicBezTo>
                  <a:pt x="607" y="129"/>
                  <a:pt x="612" y="141"/>
                  <a:pt x="622" y="135"/>
                </a:cubicBezTo>
                <a:cubicBezTo>
                  <a:pt x="633" y="129"/>
                  <a:pt x="625" y="128"/>
                  <a:pt x="638" y="122"/>
                </a:cubicBezTo>
                <a:cubicBezTo>
                  <a:pt x="652" y="116"/>
                  <a:pt x="671" y="113"/>
                  <a:pt x="670" y="105"/>
                </a:cubicBezTo>
                <a:cubicBezTo>
                  <a:pt x="668" y="98"/>
                  <a:pt x="654" y="93"/>
                  <a:pt x="653" y="84"/>
                </a:cubicBezTo>
                <a:cubicBezTo>
                  <a:pt x="651" y="75"/>
                  <a:pt x="671" y="70"/>
                  <a:pt x="645" y="66"/>
                </a:cubicBezTo>
                <a:cubicBezTo>
                  <a:pt x="619" y="61"/>
                  <a:pt x="634" y="58"/>
                  <a:pt x="622" y="58"/>
                </a:cubicBezTo>
                <a:cubicBezTo>
                  <a:pt x="609" y="58"/>
                  <a:pt x="585" y="58"/>
                  <a:pt x="577" y="62"/>
                </a:cubicBezTo>
                <a:cubicBezTo>
                  <a:pt x="569" y="66"/>
                  <a:pt x="564" y="60"/>
                  <a:pt x="559" y="66"/>
                </a:cubicBezTo>
                <a:cubicBezTo>
                  <a:pt x="555" y="73"/>
                  <a:pt x="560" y="82"/>
                  <a:pt x="556" y="82"/>
                </a:cubicBezTo>
                <a:cubicBezTo>
                  <a:pt x="552" y="82"/>
                  <a:pt x="544" y="89"/>
                  <a:pt x="541" y="82"/>
                </a:cubicBezTo>
                <a:cubicBezTo>
                  <a:pt x="537" y="76"/>
                  <a:pt x="530" y="69"/>
                  <a:pt x="540" y="66"/>
                </a:cubicBezTo>
                <a:cubicBezTo>
                  <a:pt x="550" y="64"/>
                  <a:pt x="552" y="66"/>
                  <a:pt x="553" y="58"/>
                </a:cubicBezTo>
                <a:cubicBezTo>
                  <a:pt x="555" y="50"/>
                  <a:pt x="539" y="51"/>
                  <a:pt x="548" y="50"/>
                </a:cubicBezTo>
                <a:cubicBezTo>
                  <a:pt x="558" y="48"/>
                  <a:pt x="562" y="50"/>
                  <a:pt x="574" y="50"/>
                </a:cubicBezTo>
                <a:cubicBezTo>
                  <a:pt x="587" y="50"/>
                  <a:pt x="616" y="56"/>
                  <a:pt x="620" y="48"/>
                </a:cubicBezTo>
                <a:cubicBezTo>
                  <a:pt x="624" y="40"/>
                  <a:pt x="613" y="40"/>
                  <a:pt x="601" y="40"/>
                </a:cubicBezTo>
                <a:cubicBezTo>
                  <a:pt x="588" y="39"/>
                  <a:pt x="566" y="34"/>
                  <a:pt x="557" y="39"/>
                </a:cubicBezTo>
                <a:cubicBezTo>
                  <a:pt x="548" y="43"/>
                  <a:pt x="536" y="50"/>
                  <a:pt x="532" y="56"/>
                </a:cubicBezTo>
                <a:cubicBezTo>
                  <a:pt x="527" y="63"/>
                  <a:pt x="527" y="55"/>
                  <a:pt x="519" y="56"/>
                </a:cubicBezTo>
                <a:cubicBezTo>
                  <a:pt x="511" y="58"/>
                  <a:pt x="496" y="67"/>
                  <a:pt x="504" y="72"/>
                </a:cubicBezTo>
                <a:cubicBezTo>
                  <a:pt x="511" y="77"/>
                  <a:pt x="511" y="83"/>
                  <a:pt x="503" y="83"/>
                </a:cubicBezTo>
                <a:cubicBezTo>
                  <a:pt x="495" y="83"/>
                  <a:pt x="492" y="92"/>
                  <a:pt x="486" y="92"/>
                </a:cubicBezTo>
                <a:cubicBezTo>
                  <a:pt x="480" y="92"/>
                  <a:pt x="464" y="91"/>
                  <a:pt x="472" y="87"/>
                </a:cubicBezTo>
                <a:cubicBezTo>
                  <a:pt x="479" y="82"/>
                  <a:pt x="488" y="82"/>
                  <a:pt x="487" y="72"/>
                </a:cubicBezTo>
                <a:cubicBezTo>
                  <a:pt x="486" y="62"/>
                  <a:pt x="495" y="59"/>
                  <a:pt x="495" y="56"/>
                </a:cubicBezTo>
                <a:cubicBezTo>
                  <a:pt x="495" y="52"/>
                  <a:pt x="475" y="63"/>
                  <a:pt x="459" y="58"/>
                </a:cubicBezTo>
                <a:cubicBezTo>
                  <a:pt x="443" y="53"/>
                  <a:pt x="436" y="45"/>
                  <a:pt x="420" y="46"/>
                </a:cubicBezTo>
                <a:cubicBezTo>
                  <a:pt x="404" y="47"/>
                  <a:pt x="383" y="68"/>
                  <a:pt x="393" y="70"/>
                </a:cubicBezTo>
                <a:cubicBezTo>
                  <a:pt x="404" y="72"/>
                  <a:pt x="411" y="68"/>
                  <a:pt x="413" y="73"/>
                </a:cubicBezTo>
                <a:cubicBezTo>
                  <a:pt x="415" y="78"/>
                  <a:pt x="411" y="82"/>
                  <a:pt x="417" y="85"/>
                </a:cubicBezTo>
                <a:cubicBezTo>
                  <a:pt x="423" y="88"/>
                  <a:pt x="434" y="94"/>
                  <a:pt x="420" y="91"/>
                </a:cubicBezTo>
                <a:cubicBezTo>
                  <a:pt x="405" y="88"/>
                  <a:pt x="412" y="82"/>
                  <a:pt x="390" y="81"/>
                </a:cubicBezTo>
                <a:cubicBezTo>
                  <a:pt x="368" y="80"/>
                  <a:pt x="355" y="73"/>
                  <a:pt x="332" y="79"/>
                </a:cubicBezTo>
                <a:cubicBezTo>
                  <a:pt x="309" y="85"/>
                  <a:pt x="313" y="90"/>
                  <a:pt x="298" y="85"/>
                </a:cubicBezTo>
                <a:cubicBezTo>
                  <a:pt x="282" y="80"/>
                  <a:pt x="250" y="68"/>
                  <a:pt x="225" y="73"/>
                </a:cubicBezTo>
                <a:cubicBezTo>
                  <a:pt x="200" y="78"/>
                  <a:pt x="169" y="87"/>
                  <a:pt x="161" y="92"/>
                </a:cubicBezTo>
                <a:cubicBezTo>
                  <a:pt x="154" y="97"/>
                  <a:pt x="169" y="102"/>
                  <a:pt x="155" y="103"/>
                </a:cubicBezTo>
                <a:cubicBezTo>
                  <a:pt x="142" y="104"/>
                  <a:pt x="110" y="103"/>
                  <a:pt x="117" y="111"/>
                </a:cubicBezTo>
                <a:cubicBezTo>
                  <a:pt x="123" y="120"/>
                  <a:pt x="132" y="120"/>
                  <a:pt x="122" y="122"/>
                </a:cubicBezTo>
                <a:cubicBezTo>
                  <a:pt x="112" y="124"/>
                  <a:pt x="98" y="125"/>
                  <a:pt x="93" y="132"/>
                </a:cubicBezTo>
                <a:cubicBezTo>
                  <a:pt x="88" y="140"/>
                  <a:pt x="69" y="144"/>
                  <a:pt x="81" y="147"/>
                </a:cubicBezTo>
                <a:cubicBezTo>
                  <a:pt x="93" y="151"/>
                  <a:pt x="112" y="158"/>
                  <a:pt x="104" y="159"/>
                </a:cubicBezTo>
                <a:cubicBezTo>
                  <a:pt x="96" y="160"/>
                  <a:pt x="53" y="177"/>
                  <a:pt x="34" y="181"/>
                </a:cubicBezTo>
                <a:cubicBezTo>
                  <a:pt x="16" y="185"/>
                  <a:pt x="0" y="205"/>
                  <a:pt x="16" y="199"/>
                </a:cubicBezTo>
                <a:cubicBezTo>
                  <a:pt x="37" y="192"/>
                  <a:pt x="91" y="175"/>
                  <a:pt x="101" y="171"/>
                </a:cubicBezTo>
                <a:cubicBezTo>
                  <a:pt x="112" y="167"/>
                  <a:pt x="116" y="170"/>
                  <a:pt x="115" y="176"/>
                </a:cubicBezTo>
                <a:cubicBezTo>
                  <a:pt x="114" y="182"/>
                  <a:pt x="127" y="173"/>
                  <a:pt x="137" y="166"/>
                </a:cubicBezTo>
                <a:cubicBezTo>
                  <a:pt x="147" y="158"/>
                  <a:pt x="147" y="143"/>
                  <a:pt x="155" y="148"/>
                </a:cubicBezTo>
                <a:cubicBezTo>
                  <a:pt x="164" y="153"/>
                  <a:pt x="169" y="148"/>
                  <a:pt x="175" y="146"/>
                </a:cubicBezTo>
                <a:cubicBezTo>
                  <a:pt x="182" y="145"/>
                  <a:pt x="189" y="141"/>
                  <a:pt x="195" y="144"/>
                </a:cubicBezTo>
                <a:cubicBezTo>
                  <a:pt x="201" y="147"/>
                  <a:pt x="216" y="151"/>
                  <a:pt x="220" y="154"/>
                </a:cubicBezTo>
                <a:cubicBezTo>
                  <a:pt x="224" y="157"/>
                  <a:pt x="226" y="165"/>
                  <a:pt x="222" y="166"/>
                </a:cubicBezTo>
                <a:cubicBezTo>
                  <a:pt x="218" y="167"/>
                  <a:pt x="217" y="171"/>
                  <a:pt x="218" y="178"/>
                </a:cubicBezTo>
                <a:cubicBezTo>
                  <a:pt x="218" y="184"/>
                  <a:pt x="222" y="190"/>
                  <a:pt x="213" y="192"/>
                </a:cubicBezTo>
                <a:cubicBezTo>
                  <a:pt x="205" y="194"/>
                  <a:pt x="207" y="204"/>
                  <a:pt x="212" y="203"/>
                </a:cubicBezTo>
                <a:cubicBezTo>
                  <a:pt x="217" y="202"/>
                  <a:pt x="220" y="199"/>
                  <a:pt x="221" y="194"/>
                </a:cubicBezTo>
                <a:cubicBezTo>
                  <a:pt x="222" y="189"/>
                  <a:pt x="233" y="180"/>
                  <a:pt x="231" y="187"/>
                </a:cubicBezTo>
                <a:cubicBezTo>
                  <a:pt x="229" y="194"/>
                  <a:pt x="225" y="200"/>
                  <a:pt x="225" y="205"/>
                </a:cubicBezTo>
                <a:cubicBezTo>
                  <a:pt x="225" y="210"/>
                  <a:pt x="219" y="210"/>
                  <a:pt x="218" y="215"/>
                </a:cubicBezTo>
                <a:cubicBezTo>
                  <a:pt x="218" y="220"/>
                  <a:pt x="219" y="220"/>
                  <a:pt x="223" y="224"/>
                </a:cubicBezTo>
                <a:cubicBezTo>
                  <a:pt x="228" y="228"/>
                  <a:pt x="225" y="231"/>
                  <a:pt x="224" y="240"/>
                </a:cubicBezTo>
                <a:cubicBezTo>
                  <a:pt x="223" y="249"/>
                  <a:pt x="198" y="274"/>
                  <a:pt x="195" y="283"/>
                </a:cubicBezTo>
                <a:cubicBezTo>
                  <a:pt x="191" y="291"/>
                  <a:pt x="193" y="303"/>
                  <a:pt x="193" y="312"/>
                </a:cubicBezTo>
                <a:cubicBezTo>
                  <a:pt x="193" y="322"/>
                  <a:pt x="190" y="333"/>
                  <a:pt x="199" y="337"/>
                </a:cubicBezTo>
                <a:cubicBezTo>
                  <a:pt x="208" y="340"/>
                  <a:pt x="209" y="342"/>
                  <a:pt x="209" y="350"/>
                </a:cubicBezTo>
                <a:cubicBezTo>
                  <a:pt x="209" y="359"/>
                  <a:pt x="209" y="369"/>
                  <a:pt x="214" y="375"/>
                </a:cubicBezTo>
                <a:cubicBezTo>
                  <a:pt x="219" y="380"/>
                  <a:pt x="217" y="380"/>
                  <a:pt x="217" y="389"/>
                </a:cubicBezTo>
                <a:cubicBezTo>
                  <a:pt x="217" y="398"/>
                  <a:pt x="223" y="393"/>
                  <a:pt x="223" y="401"/>
                </a:cubicBezTo>
                <a:cubicBezTo>
                  <a:pt x="224" y="408"/>
                  <a:pt x="219" y="412"/>
                  <a:pt x="228" y="417"/>
                </a:cubicBezTo>
                <a:cubicBezTo>
                  <a:pt x="236" y="423"/>
                  <a:pt x="245" y="428"/>
                  <a:pt x="241" y="418"/>
                </a:cubicBezTo>
                <a:cubicBezTo>
                  <a:pt x="237" y="409"/>
                  <a:pt x="234" y="401"/>
                  <a:pt x="230" y="388"/>
                </a:cubicBezTo>
                <a:cubicBezTo>
                  <a:pt x="226" y="375"/>
                  <a:pt x="223" y="350"/>
                  <a:pt x="229" y="358"/>
                </a:cubicBezTo>
                <a:cubicBezTo>
                  <a:pt x="234" y="365"/>
                  <a:pt x="240" y="388"/>
                  <a:pt x="248" y="404"/>
                </a:cubicBezTo>
                <a:cubicBezTo>
                  <a:pt x="255" y="420"/>
                  <a:pt x="265" y="418"/>
                  <a:pt x="265" y="430"/>
                </a:cubicBezTo>
                <a:cubicBezTo>
                  <a:pt x="265" y="442"/>
                  <a:pt x="255" y="453"/>
                  <a:pt x="274" y="460"/>
                </a:cubicBezTo>
                <a:cubicBezTo>
                  <a:pt x="292" y="468"/>
                  <a:pt x="306" y="484"/>
                  <a:pt x="317" y="482"/>
                </a:cubicBezTo>
                <a:cubicBezTo>
                  <a:pt x="328" y="481"/>
                  <a:pt x="335" y="474"/>
                  <a:pt x="339" y="481"/>
                </a:cubicBezTo>
                <a:cubicBezTo>
                  <a:pt x="343" y="489"/>
                  <a:pt x="352" y="499"/>
                  <a:pt x="362" y="499"/>
                </a:cubicBezTo>
                <a:cubicBezTo>
                  <a:pt x="372" y="499"/>
                  <a:pt x="376" y="506"/>
                  <a:pt x="378" y="516"/>
                </a:cubicBezTo>
                <a:cubicBezTo>
                  <a:pt x="379" y="526"/>
                  <a:pt x="386" y="528"/>
                  <a:pt x="396" y="531"/>
                </a:cubicBezTo>
                <a:cubicBezTo>
                  <a:pt x="406" y="535"/>
                  <a:pt x="409" y="545"/>
                  <a:pt x="416" y="545"/>
                </a:cubicBezTo>
                <a:cubicBezTo>
                  <a:pt x="424" y="544"/>
                  <a:pt x="434" y="540"/>
                  <a:pt x="434" y="548"/>
                </a:cubicBezTo>
                <a:cubicBezTo>
                  <a:pt x="434" y="556"/>
                  <a:pt x="437" y="574"/>
                  <a:pt x="425" y="586"/>
                </a:cubicBezTo>
                <a:cubicBezTo>
                  <a:pt x="412" y="598"/>
                  <a:pt x="406" y="606"/>
                  <a:pt x="413" y="614"/>
                </a:cubicBezTo>
                <a:cubicBezTo>
                  <a:pt x="420" y="621"/>
                  <a:pt x="414" y="629"/>
                  <a:pt x="410" y="635"/>
                </a:cubicBezTo>
                <a:cubicBezTo>
                  <a:pt x="407" y="641"/>
                  <a:pt x="413" y="646"/>
                  <a:pt x="420" y="655"/>
                </a:cubicBezTo>
                <a:cubicBezTo>
                  <a:pt x="426" y="664"/>
                  <a:pt x="436" y="675"/>
                  <a:pt x="441" y="694"/>
                </a:cubicBezTo>
                <a:cubicBezTo>
                  <a:pt x="447" y="712"/>
                  <a:pt x="456" y="719"/>
                  <a:pt x="470" y="725"/>
                </a:cubicBezTo>
                <a:cubicBezTo>
                  <a:pt x="484" y="731"/>
                  <a:pt x="495" y="741"/>
                  <a:pt x="495" y="755"/>
                </a:cubicBezTo>
                <a:cubicBezTo>
                  <a:pt x="495" y="769"/>
                  <a:pt x="495" y="818"/>
                  <a:pt x="495" y="832"/>
                </a:cubicBezTo>
                <a:cubicBezTo>
                  <a:pt x="495" y="847"/>
                  <a:pt x="502" y="861"/>
                  <a:pt x="500" y="872"/>
                </a:cubicBezTo>
                <a:cubicBezTo>
                  <a:pt x="497" y="883"/>
                  <a:pt x="500" y="892"/>
                  <a:pt x="503" y="896"/>
                </a:cubicBezTo>
                <a:cubicBezTo>
                  <a:pt x="506" y="901"/>
                  <a:pt x="505" y="910"/>
                  <a:pt x="506" y="919"/>
                </a:cubicBezTo>
                <a:cubicBezTo>
                  <a:pt x="507" y="928"/>
                  <a:pt x="517" y="922"/>
                  <a:pt x="517" y="930"/>
                </a:cubicBezTo>
                <a:cubicBezTo>
                  <a:pt x="517" y="939"/>
                  <a:pt x="513" y="951"/>
                  <a:pt x="518" y="955"/>
                </a:cubicBezTo>
                <a:cubicBezTo>
                  <a:pt x="523" y="960"/>
                  <a:pt x="512" y="975"/>
                  <a:pt x="535" y="989"/>
                </a:cubicBezTo>
                <a:cubicBezTo>
                  <a:pt x="558" y="1003"/>
                  <a:pt x="559" y="1004"/>
                  <a:pt x="561" y="1007"/>
                </a:cubicBezTo>
                <a:cubicBezTo>
                  <a:pt x="563" y="1009"/>
                  <a:pt x="570" y="1002"/>
                  <a:pt x="570" y="1006"/>
                </a:cubicBezTo>
                <a:cubicBezTo>
                  <a:pt x="570" y="1010"/>
                  <a:pt x="558" y="1023"/>
                  <a:pt x="581" y="1023"/>
                </a:cubicBezTo>
                <a:cubicBezTo>
                  <a:pt x="605" y="1023"/>
                  <a:pt x="619" y="1026"/>
                  <a:pt x="605" y="1015"/>
                </a:cubicBezTo>
                <a:cubicBezTo>
                  <a:pt x="590" y="1004"/>
                  <a:pt x="582" y="1009"/>
                  <a:pt x="580" y="998"/>
                </a:cubicBezTo>
                <a:cubicBezTo>
                  <a:pt x="577" y="987"/>
                  <a:pt x="574" y="989"/>
                  <a:pt x="572" y="981"/>
                </a:cubicBezTo>
                <a:cubicBezTo>
                  <a:pt x="570" y="974"/>
                  <a:pt x="578" y="971"/>
                  <a:pt x="575" y="963"/>
                </a:cubicBezTo>
                <a:cubicBezTo>
                  <a:pt x="573" y="955"/>
                  <a:pt x="563" y="955"/>
                  <a:pt x="564" y="948"/>
                </a:cubicBezTo>
                <a:cubicBezTo>
                  <a:pt x="564" y="940"/>
                  <a:pt x="570" y="933"/>
                  <a:pt x="572" y="929"/>
                </a:cubicBezTo>
                <a:cubicBezTo>
                  <a:pt x="574" y="926"/>
                  <a:pt x="574" y="923"/>
                  <a:pt x="569" y="919"/>
                </a:cubicBezTo>
                <a:cubicBezTo>
                  <a:pt x="565" y="916"/>
                  <a:pt x="566" y="915"/>
                  <a:pt x="572" y="913"/>
                </a:cubicBezTo>
                <a:cubicBezTo>
                  <a:pt x="578" y="912"/>
                  <a:pt x="579" y="914"/>
                  <a:pt x="581" y="906"/>
                </a:cubicBezTo>
                <a:cubicBezTo>
                  <a:pt x="584" y="897"/>
                  <a:pt x="591" y="898"/>
                  <a:pt x="595" y="896"/>
                </a:cubicBezTo>
                <a:cubicBezTo>
                  <a:pt x="598" y="893"/>
                  <a:pt x="610" y="890"/>
                  <a:pt x="606" y="879"/>
                </a:cubicBezTo>
                <a:cubicBezTo>
                  <a:pt x="601" y="868"/>
                  <a:pt x="593" y="863"/>
                  <a:pt x="602" y="863"/>
                </a:cubicBezTo>
                <a:cubicBezTo>
                  <a:pt x="612" y="863"/>
                  <a:pt x="621" y="862"/>
                  <a:pt x="627" y="850"/>
                </a:cubicBezTo>
                <a:cubicBezTo>
                  <a:pt x="633" y="838"/>
                  <a:pt x="630" y="836"/>
                  <a:pt x="637" y="827"/>
                </a:cubicBezTo>
                <a:cubicBezTo>
                  <a:pt x="644" y="817"/>
                  <a:pt x="644" y="810"/>
                  <a:pt x="644" y="803"/>
                </a:cubicBezTo>
                <a:cubicBezTo>
                  <a:pt x="644" y="796"/>
                  <a:pt x="641" y="790"/>
                  <a:pt x="650" y="785"/>
                </a:cubicBezTo>
                <a:cubicBezTo>
                  <a:pt x="660" y="781"/>
                  <a:pt x="690" y="776"/>
                  <a:pt x="694" y="763"/>
                </a:cubicBezTo>
                <a:cubicBezTo>
                  <a:pt x="698" y="751"/>
                  <a:pt x="702" y="737"/>
                  <a:pt x="701" y="724"/>
                </a:cubicBezTo>
                <a:cubicBezTo>
                  <a:pt x="699" y="710"/>
                  <a:pt x="698" y="702"/>
                  <a:pt x="707" y="691"/>
                </a:cubicBezTo>
                <a:cubicBezTo>
                  <a:pt x="717" y="680"/>
                  <a:pt x="729" y="671"/>
                  <a:pt x="729" y="661"/>
                </a:cubicBezTo>
                <a:cubicBezTo>
                  <a:pt x="729" y="651"/>
                  <a:pt x="733" y="636"/>
                  <a:pt x="718" y="632"/>
                </a:cubicBezTo>
                <a:close/>
                <a:moveTo>
                  <a:pt x="873" y="79"/>
                </a:moveTo>
                <a:cubicBezTo>
                  <a:pt x="883" y="69"/>
                  <a:pt x="880" y="64"/>
                  <a:pt x="893" y="59"/>
                </a:cubicBezTo>
                <a:cubicBezTo>
                  <a:pt x="905" y="54"/>
                  <a:pt x="902" y="47"/>
                  <a:pt x="900" y="37"/>
                </a:cubicBezTo>
                <a:cubicBezTo>
                  <a:pt x="899" y="27"/>
                  <a:pt x="900" y="31"/>
                  <a:pt x="905" y="28"/>
                </a:cubicBezTo>
                <a:cubicBezTo>
                  <a:pt x="910" y="24"/>
                  <a:pt x="918" y="22"/>
                  <a:pt x="930" y="21"/>
                </a:cubicBezTo>
                <a:cubicBezTo>
                  <a:pt x="942" y="20"/>
                  <a:pt x="931" y="16"/>
                  <a:pt x="931" y="11"/>
                </a:cubicBezTo>
                <a:cubicBezTo>
                  <a:pt x="931" y="6"/>
                  <a:pt x="922" y="7"/>
                  <a:pt x="910" y="8"/>
                </a:cubicBezTo>
                <a:cubicBezTo>
                  <a:pt x="899" y="10"/>
                  <a:pt x="900" y="8"/>
                  <a:pt x="892" y="5"/>
                </a:cubicBezTo>
                <a:cubicBezTo>
                  <a:pt x="883" y="2"/>
                  <a:pt x="834" y="2"/>
                  <a:pt x="821" y="2"/>
                </a:cubicBezTo>
                <a:cubicBezTo>
                  <a:pt x="809" y="2"/>
                  <a:pt x="786" y="4"/>
                  <a:pt x="774" y="5"/>
                </a:cubicBezTo>
                <a:cubicBezTo>
                  <a:pt x="762" y="6"/>
                  <a:pt x="763" y="5"/>
                  <a:pt x="740" y="2"/>
                </a:cubicBezTo>
                <a:cubicBezTo>
                  <a:pt x="718" y="0"/>
                  <a:pt x="658" y="2"/>
                  <a:pt x="636" y="4"/>
                </a:cubicBezTo>
                <a:cubicBezTo>
                  <a:pt x="614" y="7"/>
                  <a:pt x="598" y="9"/>
                  <a:pt x="584" y="18"/>
                </a:cubicBezTo>
                <a:cubicBezTo>
                  <a:pt x="569" y="28"/>
                  <a:pt x="560" y="24"/>
                  <a:pt x="544" y="26"/>
                </a:cubicBezTo>
                <a:cubicBezTo>
                  <a:pt x="528" y="28"/>
                  <a:pt x="527" y="28"/>
                  <a:pt x="519" y="28"/>
                </a:cubicBezTo>
                <a:cubicBezTo>
                  <a:pt x="511" y="28"/>
                  <a:pt x="512" y="24"/>
                  <a:pt x="499" y="29"/>
                </a:cubicBezTo>
                <a:cubicBezTo>
                  <a:pt x="485" y="34"/>
                  <a:pt x="489" y="37"/>
                  <a:pt x="484" y="30"/>
                </a:cubicBezTo>
                <a:cubicBezTo>
                  <a:pt x="479" y="24"/>
                  <a:pt x="473" y="30"/>
                  <a:pt x="449" y="36"/>
                </a:cubicBezTo>
                <a:cubicBezTo>
                  <a:pt x="425" y="42"/>
                  <a:pt x="457" y="49"/>
                  <a:pt x="465" y="51"/>
                </a:cubicBezTo>
                <a:cubicBezTo>
                  <a:pt x="465" y="51"/>
                  <a:pt x="481" y="50"/>
                  <a:pt x="490" y="48"/>
                </a:cubicBezTo>
                <a:cubicBezTo>
                  <a:pt x="500" y="45"/>
                  <a:pt x="504" y="51"/>
                  <a:pt x="510" y="50"/>
                </a:cubicBezTo>
                <a:cubicBezTo>
                  <a:pt x="516" y="48"/>
                  <a:pt x="517" y="42"/>
                  <a:pt x="551" y="34"/>
                </a:cubicBezTo>
                <a:cubicBezTo>
                  <a:pt x="585" y="27"/>
                  <a:pt x="608" y="33"/>
                  <a:pt x="622" y="39"/>
                </a:cubicBezTo>
                <a:cubicBezTo>
                  <a:pt x="635" y="45"/>
                  <a:pt x="635" y="41"/>
                  <a:pt x="647" y="34"/>
                </a:cubicBezTo>
                <a:cubicBezTo>
                  <a:pt x="659" y="26"/>
                  <a:pt x="679" y="20"/>
                  <a:pt x="700" y="17"/>
                </a:cubicBezTo>
                <a:cubicBezTo>
                  <a:pt x="721" y="13"/>
                  <a:pt x="707" y="21"/>
                  <a:pt x="694" y="26"/>
                </a:cubicBezTo>
                <a:cubicBezTo>
                  <a:pt x="681" y="31"/>
                  <a:pt x="669" y="29"/>
                  <a:pt x="671" y="38"/>
                </a:cubicBezTo>
                <a:cubicBezTo>
                  <a:pt x="674" y="46"/>
                  <a:pt x="700" y="44"/>
                  <a:pt x="707" y="44"/>
                </a:cubicBezTo>
                <a:cubicBezTo>
                  <a:pt x="715" y="44"/>
                  <a:pt x="716" y="56"/>
                  <a:pt x="717" y="62"/>
                </a:cubicBezTo>
                <a:cubicBezTo>
                  <a:pt x="718" y="69"/>
                  <a:pt x="716" y="72"/>
                  <a:pt x="718" y="79"/>
                </a:cubicBezTo>
                <a:cubicBezTo>
                  <a:pt x="719" y="86"/>
                  <a:pt x="723" y="85"/>
                  <a:pt x="716" y="92"/>
                </a:cubicBezTo>
                <a:cubicBezTo>
                  <a:pt x="708" y="98"/>
                  <a:pt x="704" y="98"/>
                  <a:pt x="704" y="109"/>
                </a:cubicBezTo>
                <a:cubicBezTo>
                  <a:pt x="704" y="121"/>
                  <a:pt x="709" y="134"/>
                  <a:pt x="721" y="142"/>
                </a:cubicBezTo>
                <a:cubicBezTo>
                  <a:pt x="733" y="151"/>
                  <a:pt x="739" y="151"/>
                  <a:pt x="746" y="138"/>
                </a:cubicBezTo>
                <a:cubicBezTo>
                  <a:pt x="753" y="125"/>
                  <a:pt x="769" y="116"/>
                  <a:pt x="777" y="112"/>
                </a:cubicBezTo>
                <a:cubicBezTo>
                  <a:pt x="786" y="108"/>
                  <a:pt x="798" y="112"/>
                  <a:pt x="809" y="102"/>
                </a:cubicBezTo>
                <a:cubicBezTo>
                  <a:pt x="819" y="92"/>
                  <a:pt x="834" y="96"/>
                  <a:pt x="850" y="91"/>
                </a:cubicBezTo>
                <a:cubicBezTo>
                  <a:pt x="866" y="86"/>
                  <a:pt x="864" y="89"/>
                  <a:pt x="873" y="79"/>
                </a:cubicBezTo>
                <a:close/>
                <a:moveTo>
                  <a:pt x="890" y="98"/>
                </a:moveTo>
                <a:cubicBezTo>
                  <a:pt x="865" y="102"/>
                  <a:pt x="841" y="93"/>
                  <a:pt x="846" y="107"/>
                </a:cubicBezTo>
                <a:cubicBezTo>
                  <a:pt x="850" y="120"/>
                  <a:pt x="851" y="141"/>
                  <a:pt x="864" y="136"/>
                </a:cubicBezTo>
                <a:cubicBezTo>
                  <a:pt x="887" y="129"/>
                  <a:pt x="913" y="125"/>
                  <a:pt x="907" y="114"/>
                </a:cubicBezTo>
                <a:cubicBezTo>
                  <a:pt x="901" y="104"/>
                  <a:pt x="915" y="95"/>
                  <a:pt x="890" y="98"/>
                </a:cubicBezTo>
                <a:close/>
                <a:moveTo>
                  <a:pt x="1051" y="41"/>
                </a:moveTo>
                <a:cubicBezTo>
                  <a:pt x="1052" y="42"/>
                  <a:pt x="1053" y="42"/>
                  <a:pt x="1053" y="42"/>
                </a:cubicBezTo>
                <a:cubicBezTo>
                  <a:pt x="1062" y="45"/>
                  <a:pt x="1068" y="40"/>
                  <a:pt x="1069" y="34"/>
                </a:cubicBezTo>
                <a:cubicBezTo>
                  <a:pt x="1078" y="20"/>
                  <a:pt x="1075" y="45"/>
                  <a:pt x="1085" y="40"/>
                </a:cubicBezTo>
                <a:cubicBezTo>
                  <a:pt x="1095" y="36"/>
                  <a:pt x="1109" y="26"/>
                  <a:pt x="1121" y="20"/>
                </a:cubicBezTo>
                <a:cubicBezTo>
                  <a:pt x="1133" y="14"/>
                  <a:pt x="1107" y="17"/>
                  <a:pt x="1085" y="13"/>
                </a:cubicBezTo>
                <a:cubicBezTo>
                  <a:pt x="1064" y="10"/>
                  <a:pt x="1035" y="16"/>
                  <a:pt x="1027" y="22"/>
                </a:cubicBezTo>
                <a:cubicBezTo>
                  <a:pt x="1019" y="27"/>
                  <a:pt x="1039" y="38"/>
                  <a:pt x="1051" y="41"/>
                </a:cubicBezTo>
                <a:close/>
                <a:moveTo>
                  <a:pt x="1187" y="24"/>
                </a:moveTo>
                <a:cubicBezTo>
                  <a:pt x="1187" y="24"/>
                  <a:pt x="1183" y="29"/>
                  <a:pt x="1193" y="29"/>
                </a:cubicBezTo>
                <a:cubicBezTo>
                  <a:pt x="1203" y="29"/>
                  <a:pt x="1224" y="23"/>
                  <a:pt x="1241" y="23"/>
                </a:cubicBezTo>
                <a:cubicBezTo>
                  <a:pt x="1258" y="23"/>
                  <a:pt x="1253" y="17"/>
                  <a:pt x="1250" y="17"/>
                </a:cubicBezTo>
                <a:cubicBezTo>
                  <a:pt x="1246" y="17"/>
                  <a:pt x="1237" y="8"/>
                  <a:pt x="1224" y="8"/>
                </a:cubicBezTo>
                <a:cubicBezTo>
                  <a:pt x="1210" y="9"/>
                  <a:pt x="1211" y="15"/>
                  <a:pt x="1202" y="15"/>
                </a:cubicBezTo>
                <a:cubicBezTo>
                  <a:pt x="1194" y="15"/>
                  <a:pt x="1196" y="13"/>
                  <a:pt x="1178" y="13"/>
                </a:cubicBezTo>
                <a:cubicBezTo>
                  <a:pt x="1160" y="14"/>
                  <a:pt x="1178" y="22"/>
                  <a:pt x="1187" y="24"/>
                </a:cubicBezTo>
                <a:close/>
                <a:moveTo>
                  <a:pt x="1769" y="676"/>
                </a:moveTo>
                <a:cubicBezTo>
                  <a:pt x="1782" y="678"/>
                  <a:pt x="1793" y="676"/>
                  <a:pt x="1802" y="671"/>
                </a:cubicBezTo>
                <a:cubicBezTo>
                  <a:pt x="1811" y="666"/>
                  <a:pt x="1807" y="660"/>
                  <a:pt x="1806" y="657"/>
                </a:cubicBezTo>
                <a:cubicBezTo>
                  <a:pt x="1805" y="655"/>
                  <a:pt x="1798" y="660"/>
                  <a:pt x="1789" y="662"/>
                </a:cubicBezTo>
                <a:cubicBezTo>
                  <a:pt x="1780" y="663"/>
                  <a:pt x="1777" y="663"/>
                  <a:pt x="1766" y="664"/>
                </a:cubicBezTo>
                <a:cubicBezTo>
                  <a:pt x="1754" y="665"/>
                  <a:pt x="1761" y="660"/>
                  <a:pt x="1749" y="659"/>
                </a:cubicBezTo>
                <a:cubicBezTo>
                  <a:pt x="1736" y="658"/>
                  <a:pt x="1724" y="656"/>
                  <a:pt x="1709" y="651"/>
                </a:cubicBezTo>
                <a:cubicBezTo>
                  <a:pt x="1695" y="646"/>
                  <a:pt x="1687" y="641"/>
                  <a:pt x="1677" y="638"/>
                </a:cubicBezTo>
                <a:cubicBezTo>
                  <a:pt x="1667" y="635"/>
                  <a:pt x="1676" y="629"/>
                  <a:pt x="1676" y="614"/>
                </a:cubicBezTo>
                <a:cubicBezTo>
                  <a:pt x="1675" y="600"/>
                  <a:pt x="1665" y="606"/>
                  <a:pt x="1658" y="601"/>
                </a:cubicBezTo>
                <a:cubicBezTo>
                  <a:pt x="1650" y="596"/>
                  <a:pt x="1653" y="585"/>
                  <a:pt x="1656" y="588"/>
                </a:cubicBezTo>
                <a:cubicBezTo>
                  <a:pt x="1660" y="592"/>
                  <a:pt x="1660" y="596"/>
                  <a:pt x="1660" y="578"/>
                </a:cubicBezTo>
                <a:cubicBezTo>
                  <a:pt x="1660" y="561"/>
                  <a:pt x="1644" y="549"/>
                  <a:pt x="1634" y="534"/>
                </a:cubicBezTo>
                <a:cubicBezTo>
                  <a:pt x="1624" y="519"/>
                  <a:pt x="1626" y="510"/>
                  <a:pt x="1627" y="503"/>
                </a:cubicBezTo>
                <a:cubicBezTo>
                  <a:pt x="1628" y="495"/>
                  <a:pt x="1645" y="509"/>
                  <a:pt x="1655" y="520"/>
                </a:cubicBezTo>
                <a:cubicBezTo>
                  <a:pt x="1664" y="531"/>
                  <a:pt x="1664" y="531"/>
                  <a:pt x="1669" y="529"/>
                </a:cubicBezTo>
                <a:cubicBezTo>
                  <a:pt x="1674" y="526"/>
                  <a:pt x="1689" y="518"/>
                  <a:pt x="1692" y="504"/>
                </a:cubicBezTo>
                <a:cubicBezTo>
                  <a:pt x="1696" y="491"/>
                  <a:pt x="1665" y="464"/>
                  <a:pt x="1661" y="451"/>
                </a:cubicBezTo>
                <a:cubicBezTo>
                  <a:pt x="1657" y="439"/>
                  <a:pt x="1667" y="446"/>
                  <a:pt x="1672" y="438"/>
                </a:cubicBezTo>
                <a:cubicBezTo>
                  <a:pt x="1677" y="429"/>
                  <a:pt x="1683" y="441"/>
                  <a:pt x="1680" y="447"/>
                </a:cubicBezTo>
                <a:cubicBezTo>
                  <a:pt x="1676" y="453"/>
                  <a:pt x="1681" y="456"/>
                  <a:pt x="1684" y="462"/>
                </a:cubicBezTo>
                <a:cubicBezTo>
                  <a:pt x="1687" y="468"/>
                  <a:pt x="1687" y="462"/>
                  <a:pt x="1691" y="455"/>
                </a:cubicBezTo>
                <a:cubicBezTo>
                  <a:pt x="1694" y="447"/>
                  <a:pt x="1692" y="444"/>
                  <a:pt x="1697" y="439"/>
                </a:cubicBezTo>
                <a:cubicBezTo>
                  <a:pt x="1703" y="434"/>
                  <a:pt x="1726" y="428"/>
                  <a:pt x="1732" y="422"/>
                </a:cubicBezTo>
                <a:cubicBezTo>
                  <a:pt x="1738" y="416"/>
                  <a:pt x="1742" y="409"/>
                  <a:pt x="1750" y="388"/>
                </a:cubicBezTo>
                <a:cubicBezTo>
                  <a:pt x="1757" y="367"/>
                  <a:pt x="1749" y="368"/>
                  <a:pt x="1745" y="360"/>
                </a:cubicBezTo>
                <a:cubicBezTo>
                  <a:pt x="1742" y="353"/>
                  <a:pt x="1732" y="340"/>
                  <a:pt x="1726" y="332"/>
                </a:cubicBezTo>
                <a:cubicBezTo>
                  <a:pt x="1720" y="325"/>
                  <a:pt x="1725" y="327"/>
                  <a:pt x="1729" y="324"/>
                </a:cubicBezTo>
                <a:cubicBezTo>
                  <a:pt x="1734" y="322"/>
                  <a:pt x="1730" y="316"/>
                  <a:pt x="1720" y="312"/>
                </a:cubicBezTo>
                <a:cubicBezTo>
                  <a:pt x="1710" y="309"/>
                  <a:pt x="1712" y="316"/>
                  <a:pt x="1702" y="314"/>
                </a:cubicBezTo>
                <a:cubicBezTo>
                  <a:pt x="1693" y="312"/>
                  <a:pt x="1698" y="306"/>
                  <a:pt x="1708" y="294"/>
                </a:cubicBezTo>
                <a:cubicBezTo>
                  <a:pt x="1718" y="282"/>
                  <a:pt x="1713" y="296"/>
                  <a:pt x="1720" y="301"/>
                </a:cubicBezTo>
                <a:cubicBezTo>
                  <a:pt x="1727" y="306"/>
                  <a:pt x="1729" y="297"/>
                  <a:pt x="1734" y="300"/>
                </a:cubicBezTo>
                <a:cubicBezTo>
                  <a:pt x="1739" y="302"/>
                  <a:pt x="1749" y="307"/>
                  <a:pt x="1756" y="317"/>
                </a:cubicBezTo>
                <a:cubicBezTo>
                  <a:pt x="1764" y="327"/>
                  <a:pt x="1764" y="339"/>
                  <a:pt x="1772" y="338"/>
                </a:cubicBezTo>
                <a:cubicBezTo>
                  <a:pt x="1779" y="338"/>
                  <a:pt x="1779" y="334"/>
                  <a:pt x="1782" y="327"/>
                </a:cubicBezTo>
                <a:cubicBezTo>
                  <a:pt x="1786" y="319"/>
                  <a:pt x="1773" y="312"/>
                  <a:pt x="1767" y="306"/>
                </a:cubicBezTo>
                <a:cubicBezTo>
                  <a:pt x="1761" y="300"/>
                  <a:pt x="1756" y="300"/>
                  <a:pt x="1761" y="295"/>
                </a:cubicBezTo>
                <a:cubicBezTo>
                  <a:pt x="1766" y="290"/>
                  <a:pt x="1761" y="283"/>
                  <a:pt x="1764" y="277"/>
                </a:cubicBezTo>
                <a:cubicBezTo>
                  <a:pt x="1766" y="271"/>
                  <a:pt x="1776" y="274"/>
                  <a:pt x="1785" y="270"/>
                </a:cubicBezTo>
                <a:cubicBezTo>
                  <a:pt x="1794" y="266"/>
                  <a:pt x="1795" y="252"/>
                  <a:pt x="1795" y="237"/>
                </a:cubicBezTo>
                <a:cubicBezTo>
                  <a:pt x="1795" y="221"/>
                  <a:pt x="1788" y="215"/>
                  <a:pt x="1783" y="210"/>
                </a:cubicBezTo>
                <a:cubicBezTo>
                  <a:pt x="1779" y="205"/>
                  <a:pt x="1788" y="207"/>
                  <a:pt x="1796" y="213"/>
                </a:cubicBezTo>
                <a:cubicBezTo>
                  <a:pt x="1804" y="219"/>
                  <a:pt x="1815" y="251"/>
                  <a:pt x="1818" y="263"/>
                </a:cubicBezTo>
                <a:cubicBezTo>
                  <a:pt x="1820" y="276"/>
                  <a:pt x="1819" y="276"/>
                  <a:pt x="1829" y="287"/>
                </a:cubicBezTo>
                <a:cubicBezTo>
                  <a:pt x="1839" y="298"/>
                  <a:pt x="1835" y="296"/>
                  <a:pt x="1832" y="309"/>
                </a:cubicBezTo>
                <a:cubicBezTo>
                  <a:pt x="1829" y="322"/>
                  <a:pt x="1820" y="325"/>
                  <a:pt x="1808" y="328"/>
                </a:cubicBezTo>
                <a:cubicBezTo>
                  <a:pt x="1795" y="332"/>
                  <a:pt x="1799" y="334"/>
                  <a:pt x="1792" y="347"/>
                </a:cubicBezTo>
                <a:cubicBezTo>
                  <a:pt x="1784" y="359"/>
                  <a:pt x="1796" y="360"/>
                  <a:pt x="1803" y="364"/>
                </a:cubicBezTo>
                <a:cubicBezTo>
                  <a:pt x="1809" y="367"/>
                  <a:pt x="1813" y="354"/>
                  <a:pt x="1821" y="348"/>
                </a:cubicBezTo>
                <a:cubicBezTo>
                  <a:pt x="1830" y="343"/>
                  <a:pt x="1839" y="338"/>
                  <a:pt x="1853" y="338"/>
                </a:cubicBezTo>
                <a:cubicBezTo>
                  <a:pt x="1867" y="338"/>
                  <a:pt x="1849" y="319"/>
                  <a:pt x="1848" y="309"/>
                </a:cubicBezTo>
                <a:cubicBezTo>
                  <a:pt x="1847" y="299"/>
                  <a:pt x="1846" y="292"/>
                  <a:pt x="1843" y="284"/>
                </a:cubicBezTo>
                <a:cubicBezTo>
                  <a:pt x="1840" y="277"/>
                  <a:pt x="1846" y="277"/>
                  <a:pt x="1857" y="272"/>
                </a:cubicBezTo>
                <a:cubicBezTo>
                  <a:pt x="1867" y="267"/>
                  <a:pt x="1866" y="257"/>
                  <a:pt x="1860" y="257"/>
                </a:cubicBezTo>
                <a:cubicBezTo>
                  <a:pt x="1854" y="257"/>
                  <a:pt x="1849" y="261"/>
                  <a:pt x="1835" y="260"/>
                </a:cubicBezTo>
                <a:cubicBezTo>
                  <a:pt x="1822" y="259"/>
                  <a:pt x="1825" y="248"/>
                  <a:pt x="1822" y="244"/>
                </a:cubicBezTo>
                <a:cubicBezTo>
                  <a:pt x="1819" y="240"/>
                  <a:pt x="1814" y="231"/>
                  <a:pt x="1814" y="223"/>
                </a:cubicBezTo>
                <a:cubicBezTo>
                  <a:pt x="1813" y="215"/>
                  <a:pt x="1801" y="205"/>
                  <a:pt x="1793" y="198"/>
                </a:cubicBezTo>
                <a:cubicBezTo>
                  <a:pt x="1784" y="190"/>
                  <a:pt x="1779" y="185"/>
                  <a:pt x="1779" y="189"/>
                </a:cubicBezTo>
                <a:cubicBezTo>
                  <a:pt x="1779" y="192"/>
                  <a:pt x="1774" y="188"/>
                  <a:pt x="1762" y="187"/>
                </a:cubicBezTo>
                <a:cubicBezTo>
                  <a:pt x="1750" y="186"/>
                  <a:pt x="1748" y="189"/>
                  <a:pt x="1738" y="188"/>
                </a:cubicBezTo>
                <a:cubicBezTo>
                  <a:pt x="1728" y="187"/>
                  <a:pt x="1739" y="170"/>
                  <a:pt x="1743" y="158"/>
                </a:cubicBezTo>
                <a:cubicBezTo>
                  <a:pt x="1747" y="146"/>
                  <a:pt x="1759" y="153"/>
                  <a:pt x="1768" y="153"/>
                </a:cubicBezTo>
                <a:cubicBezTo>
                  <a:pt x="1777" y="153"/>
                  <a:pt x="1782" y="154"/>
                  <a:pt x="1795" y="157"/>
                </a:cubicBezTo>
                <a:cubicBezTo>
                  <a:pt x="1809" y="161"/>
                  <a:pt x="1803" y="149"/>
                  <a:pt x="1805" y="140"/>
                </a:cubicBezTo>
                <a:cubicBezTo>
                  <a:pt x="1808" y="130"/>
                  <a:pt x="1814" y="135"/>
                  <a:pt x="1821" y="139"/>
                </a:cubicBezTo>
                <a:cubicBezTo>
                  <a:pt x="1829" y="142"/>
                  <a:pt x="1831" y="143"/>
                  <a:pt x="1831" y="135"/>
                </a:cubicBezTo>
                <a:cubicBezTo>
                  <a:pt x="1831" y="128"/>
                  <a:pt x="1838" y="126"/>
                  <a:pt x="1844" y="133"/>
                </a:cubicBezTo>
                <a:cubicBezTo>
                  <a:pt x="1850" y="140"/>
                  <a:pt x="1834" y="154"/>
                  <a:pt x="1834" y="154"/>
                </a:cubicBezTo>
                <a:cubicBezTo>
                  <a:pt x="1834" y="154"/>
                  <a:pt x="1829" y="169"/>
                  <a:pt x="1838" y="174"/>
                </a:cubicBezTo>
                <a:cubicBezTo>
                  <a:pt x="1847" y="179"/>
                  <a:pt x="1866" y="201"/>
                  <a:pt x="1877" y="209"/>
                </a:cubicBezTo>
                <a:cubicBezTo>
                  <a:pt x="1888" y="216"/>
                  <a:pt x="1880" y="196"/>
                  <a:pt x="1880" y="182"/>
                </a:cubicBezTo>
                <a:cubicBezTo>
                  <a:pt x="1880" y="167"/>
                  <a:pt x="1870" y="169"/>
                  <a:pt x="1862" y="156"/>
                </a:cubicBezTo>
                <a:cubicBezTo>
                  <a:pt x="1855" y="142"/>
                  <a:pt x="1860" y="148"/>
                  <a:pt x="1874" y="148"/>
                </a:cubicBezTo>
                <a:cubicBezTo>
                  <a:pt x="1889" y="148"/>
                  <a:pt x="1889" y="143"/>
                  <a:pt x="1893" y="139"/>
                </a:cubicBezTo>
                <a:cubicBezTo>
                  <a:pt x="1896" y="135"/>
                  <a:pt x="1899" y="134"/>
                  <a:pt x="1911" y="134"/>
                </a:cubicBezTo>
                <a:cubicBezTo>
                  <a:pt x="1924" y="134"/>
                  <a:pt x="1916" y="129"/>
                  <a:pt x="1910" y="122"/>
                </a:cubicBezTo>
                <a:cubicBezTo>
                  <a:pt x="1905" y="115"/>
                  <a:pt x="1893" y="117"/>
                  <a:pt x="1897" y="113"/>
                </a:cubicBezTo>
                <a:cubicBezTo>
                  <a:pt x="1901" y="109"/>
                  <a:pt x="1924" y="115"/>
                  <a:pt x="1935" y="120"/>
                </a:cubicBezTo>
                <a:cubicBezTo>
                  <a:pt x="1946" y="124"/>
                  <a:pt x="1943" y="120"/>
                  <a:pt x="1942" y="110"/>
                </a:cubicBezTo>
                <a:cubicBezTo>
                  <a:pt x="1940" y="100"/>
                  <a:pt x="1931" y="108"/>
                  <a:pt x="1904" y="98"/>
                </a:cubicBezTo>
                <a:cubicBezTo>
                  <a:pt x="1877" y="88"/>
                  <a:pt x="1847" y="82"/>
                  <a:pt x="1838" y="82"/>
                </a:cubicBezTo>
                <a:cubicBezTo>
                  <a:pt x="1829" y="82"/>
                  <a:pt x="1835" y="76"/>
                  <a:pt x="1842" y="76"/>
                </a:cubicBezTo>
                <a:cubicBezTo>
                  <a:pt x="1849" y="76"/>
                  <a:pt x="1847" y="70"/>
                  <a:pt x="1841" y="66"/>
                </a:cubicBezTo>
                <a:cubicBezTo>
                  <a:pt x="1834" y="63"/>
                  <a:pt x="1828" y="66"/>
                  <a:pt x="1825" y="73"/>
                </a:cubicBezTo>
                <a:cubicBezTo>
                  <a:pt x="1823" y="81"/>
                  <a:pt x="1833" y="82"/>
                  <a:pt x="1814" y="82"/>
                </a:cubicBezTo>
                <a:cubicBezTo>
                  <a:pt x="1794" y="82"/>
                  <a:pt x="1780" y="82"/>
                  <a:pt x="1757" y="77"/>
                </a:cubicBezTo>
                <a:cubicBezTo>
                  <a:pt x="1734" y="73"/>
                  <a:pt x="1726" y="73"/>
                  <a:pt x="1707" y="72"/>
                </a:cubicBezTo>
                <a:cubicBezTo>
                  <a:pt x="1687" y="72"/>
                  <a:pt x="1689" y="63"/>
                  <a:pt x="1669" y="63"/>
                </a:cubicBezTo>
                <a:cubicBezTo>
                  <a:pt x="1649" y="63"/>
                  <a:pt x="1655" y="56"/>
                  <a:pt x="1647" y="46"/>
                </a:cubicBezTo>
                <a:cubicBezTo>
                  <a:pt x="1639" y="37"/>
                  <a:pt x="1634" y="40"/>
                  <a:pt x="1609" y="40"/>
                </a:cubicBezTo>
                <a:cubicBezTo>
                  <a:pt x="1584" y="40"/>
                  <a:pt x="1597" y="50"/>
                  <a:pt x="1602" y="51"/>
                </a:cubicBezTo>
                <a:cubicBezTo>
                  <a:pt x="1607" y="53"/>
                  <a:pt x="1621" y="57"/>
                  <a:pt x="1630" y="66"/>
                </a:cubicBezTo>
                <a:cubicBezTo>
                  <a:pt x="1639" y="74"/>
                  <a:pt x="1613" y="71"/>
                  <a:pt x="1602" y="72"/>
                </a:cubicBezTo>
                <a:cubicBezTo>
                  <a:pt x="1591" y="72"/>
                  <a:pt x="1592" y="66"/>
                  <a:pt x="1580" y="58"/>
                </a:cubicBezTo>
                <a:cubicBezTo>
                  <a:pt x="1567" y="50"/>
                  <a:pt x="1536" y="55"/>
                  <a:pt x="1518" y="54"/>
                </a:cubicBezTo>
                <a:cubicBezTo>
                  <a:pt x="1500" y="53"/>
                  <a:pt x="1500" y="54"/>
                  <a:pt x="1493" y="41"/>
                </a:cubicBezTo>
                <a:cubicBezTo>
                  <a:pt x="1486" y="29"/>
                  <a:pt x="1472" y="35"/>
                  <a:pt x="1453" y="35"/>
                </a:cubicBezTo>
                <a:cubicBezTo>
                  <a:pt x="1435" y="35"/>
                  <a:pt x="1425" y="26"/>
                  <a:pt x="1415" y="20"/>
                </a:cubicBezTo>
                <a:cubicBezTo>
                  <a:pt x="1406" y="14"/>
                  <a:pt x="1392" y="13"/>
                  <a:pt x="1372" y="10"/>
                </a:cubicBezTo>
                <a:cubicBezTo>
                  <a:pt x="1351" y="7"/>
                  <a:pt x="1362" y="23"/>
                  <a:pt x="1370" y="24"/>
                </a:cubicBezTo>
                <a:cubicBezTo>
                  <a:pt x="1370" y="24"/>
                  <a:pt x="1378" y="27"/>
                  <a:pt x="1387" y="28"/>
                </a:cubicBezTo>
                <a:cubicBezTo>
                  <a:pt x="1395" y="29"/>
                  <a:pt x="1413" y="29"/>
                  <a:pt x="1422" y="40"/>
                </a:cubicBezTo>
                <a:cubicBezTo>
                  <a:pt x="1431" y="51"/>
                  <a:pt x="1394" y="47"/>
                  <a:pt x="1377" y="56"/>
                </a:cubicBezTo>
                <a:cubicBezTo>
                  <a:pt x="1360" y="66"/>
                  <a:pt x="1346" y="61"/>
                  <a:pt x="1335" y="66"/>
                </a:cubicBezTo>
                <a:cubicBezTo>
                  <a:pt x="1323" y="72"/>
                  <a:pt x="1341" y="80"/>
                  <a:pt x="1345" y="91"/>
                </a:cubicBezTo>
                <a:cubicBezTo>
                  <a:pt x="1349" y="102"/>
                  <a:pt x="1345" y="102"/>
                  <a:pt x="1337" y="104"/>
                </a:cubicBezTo>
                <a:cubicBezTo>
                  <a:pt x="1330" y="107"/>
                  <a:pt x="1340" y="93"/>
                  <a:pt x="1336" y="88"/>
                </a:cubicBezTo>
                <a:cubicBezTo>
                  <a:pt x="1333" y="84"/>
                  <a:pt x="1320" y="62"/>
                  <a:pt x="1310" y="56"/>
                </a:cubicBezTo>
                <a:cubicBezTo>
                  <a:pt x="1300" y="49"/>
                  <a:pt x="1302" y="61"/>
                  <a:pt x="1303" y="71"/>
                </a:cubicBezTo>
                <a:cubicBezTo>
                  <a:pt x="1305" y="80"/>
                  <a:pt x="1308" y="80"/>
                  <a:pt x="1310" y="87"/>
                </a:cubicBezTo>
                <a:cubicBezTo>
                  <a:pt x="1313" y="93"/>
                  <a:pt x="1299" y="87"/>
                  <a:pt x="1293" y="82"/>
                </a:cubicBezTo>
                <a:cubicBezTo>
                  <a:pt x="1286" y="77"/>
                  <a:pt x="1264" y="88"/>
                  <a:pt x="1254" y="83"/>
                </a:cubicBezTo>
                <a:cubicBezTo>
                  <a:pt x="1244" y="78"/>
                  <a:pt x="1257" y="80"/>
                  <a:pt x="1257" y="75"/>
                </a:cubicBezTo>
                <a:cubicBezTo>
                  <a:pt x="1257" y="70"/>
                  <a:pt x="1245" y="74"/>
                  <a:pt x="1242" y="66"/>
                </a:cubicBezTo>
                <a:cubicBezTo>
                  <a:pt x="1239" y="59"/>
                  <a:pt x="1263" y="50"/>
                  <a:pt x="1278" y="47"/>
                </a:cubicBezTo>
                <a:cubicBezTo>
                  <a:pt x="1293" y="45"/>
                  <a:pt x="1292" y="45"/>
                  <a:pt x="1292" y="37"/>
                </a:cubicBezTo>
                <a:cubicBezTo>
                  <a:pt x="1292" y="29"/>
                  <a:pt x="1265" y="32"/>
                  <a:pt x="1242" y="43"/>
                </a:cubicBezTo>
                <a:cubicBezTo>
                  <a:pt x="1219" y="54"/>
                  <a:pt x="1225" y="61"/>
                  <a:pt x="1222" y="69"/>
                </a:cubicBezTo>
                <a:cubicBezTo>
                  <a:pt x="1218" y="77"/>
                  <a:pt x="1229" y="77"/>
                  <a:pt x="1234" y="82"/>
                </a:cubicBezTo>
                <a:cubicBezTo>
                  <a:pt x="1240" y="86"/>
                  <a:pt x="1229" y="88"/>
                  <a:pt x="1218" y="91"/>
                </a:cubicBezTo>
                <a:cubicBezTo>
                  <a:pt x="1208" y="94"/>
                  <a:pt x="1206" y="91"/>
                  <a:pt x="1194" y="95"/>
                </a:cubicBezTo>
                <a:cubicBezTo>
                  <a:pt x="1182" y="99"/>
                  <a:pt x="1189" y="104"/>
                  <a:pt x="1179" y="109"/>
                </a:cubicBezTo>
                <a:cubicBezTo>
                  <a:pt x="1169" y="113"/>
                  <a:pt x="1170" y="113"/>
                  <a:pt x="1161" y="116"/>
                </a:cubicBezTo>
                <a:cubicBezTo>
                  <a:pt x="1153" y="120"/>
                  <a:pt x="1163" y="104"/>
                  <a:pt x="1175" y="102"/>
                </a:cubicBezTo>
                <a:cubicBezTo>
                  <a:pt x="1186" y="100"/>
                  <a:pt x="1183" y="93"/>
                  <a:pt x="1180" y="91"/>
                </a:cubicBezTo>
                <a:cubicBezTo>
                  <a:pt x="1176" y="88"/>
                  <a:pt x="1154" y="82"/>
                  <a:pt x="1131" y="75"/>
                </a:cubicBezTo>
                <a:cubicBezTo>
                  <a:pt x="1107" y="68"/>
                  <a:pt x="1069" y="77"/>
                  <a:pt x="1057" y="83"/>
                </a:cubicBezTo>
                <a:cubicBezTo>
                  <a:pt x="1044" y="89"/>
                  <a:pt x="1045" y="93"/>
                  <a:pt x="1043" y="102"/>
                </a:cubicBezTo>
                <a:cubicBezTo>
                  <a:pt x="1042" y="110"/>
                  <a:pt x="1013" y="123"/>
                  <a:pt x="999" y="130"/>
                </a:cubicBezTo>
                <a:cubicBezTo>
                  <a:pt x="984" y="138"/>
                  <a:pt x="997" y="148"/>
                  <a:pt x="1001" y="155"/>
                </a:cubicBezTo>
                <a:cubicBezTo>
                  <a:pt x="1005" y="162"/>
                  <a:pt x="1015" y="158"/>
                  <a:pt x="1027" y="155"/>
                </a:cubicBezTo>
                <a:cubicBezTo>
                  <a:pt x="1038" y="151"/>
                  <a:pt x="1037" y="166"/>
                  <a:pt x="1038" y="171"/>
                </a:cubicBezTo>
                <a:cubicBezTo>
                  <a:pt x="1040" y="176"/>
                  <a:pt x="1047" y="177"/>
                  <a:pt x="1058" y="172"/>
                </a:cubicBezTo>
                <a:cubicBezTo>
                  <a:pt x="1069" y="167"/>
                  <a:pt x="1066" y="155"/>
                  <a:pt x="1066" y="148"/>
                </a:cubicBezTo>
                <a:cubicBezTo>
                  <a:pt x="1066" y="141"/>
                  <a:pt x="1064" y="138"/>
                  <a:pt x="1071" y="129"/>
                </a:cubicBezTo>
                <a:cubicBezTo>
                  <a:pt x="1079" y="120"/>
                  <a:pt x="1085" y="114"/>
                  <a:pt x="1092" y="109"/>
                </a:cubicBezTo>
                <a:cubicBezTo>
                  <a:pt x="1099" y="105"/>
                  <a:pt x="1098" y="113"/>
                  <a:pt x="1088" y="121"/>
                </a:cubicBezTo>
                <a:cubicBezTo>
                  <a:pt x="1078" y="130"/>
                  <a:pt x="1085" y="132"/>
                  <a:pt x="1090" y="142"/>
                </a:cubicBezTo>
                <a:cubicBezTo>
                  <a:pt x="1095" y="152"/>
                  <a:pt x="1105" y="142"/>
                  <a:pt x="1117" y="141"/>
                </a:cubicBezTo>
                <a:cubicBezTo>
                  <a:pt x="1130" y="139"/>
                  <a:pt x="1107" y="151"/>
                  <a:pt x="1097" y="151"/>
                </a:cubicBezTo>
                <a:cubicBezTo>
                  <a:pt x="1088" y="151"/>
                  <a:pt x="1097" y="162"/>
                  <a:pt x="1091" y="162"/>
                </a:cubicBezTo>
                <a:cubicBezTo>
                  <a:pt x="1085" y="162"/>
                  <a:pt x="1085" y="166"/>
                  <a:pt x="1084" y="176"/>
                </a:cubicBezTo>
                <a:cubicBezTo>
                  <a:pt x="1083" y="186"/>
                  <a:pt x="1080" y="183"/>
                  <a:pt x="1073" y="186"/>
                </a:cubicBezTo>
                <a:cubicBezTo>
                  <a:pt x="1066" y="189"/>
                  <a:pt x="1056" y="189"/>
                  <a:pt x="1045" y="187"/>
                </a:cubicBezTo>
                <a:cubicBezTo>
                  <a:pt x="1034" y="184"/>
                  <a:pt x="1035" y="174"/>
                  <a:pt x="1027" y="167"/>
                </a:cubicBezTo>
                <a:cubicBezTo>
                  <a:pt x="1020" y="161"/>
                  <a:pt x="1018" y="171"/>
                  <a:pt x="1018" y="175"/>
                </a:cubicBezTo>
                <a:cubicBezTo>
                  <a:pt x="1018" y="179"/>
                  <a:pt x="1011" y="189"/>
                  <a:pt x="1007" y="189"/>
                </a:cubicBezTo>
                <a:cubicBezTo>
                  <a:pt x="1004" y="189"/>
                  <a:pt x="994" y="199"/>
                  <a:pt x="988" y="207"/>
                </a:cubicBezTo>
                <a:cubicBezTo>
                  <a:pt x="982" y="215"/>
                  <a:pt x="978" y="210"/>
                  <a:pt x="976" y="207"/>
                </a:cubicBezTo>
                <a:cubicBezTo>
                  <a:pt x="974" y="204"/>
                  <a:pt x="980" y="199"/>
                  <a:pt x="977" y="190"/>
                </a:cubicBezTo>
                <a:cubicBezTo>
                  <a:pt x="973" y="182"/>
                  <a:pt x="960" y="175"/>
                  <a:pt x="964" y="156"/>
                </a:cubicBezTo>
                <a:cubicBezTo>
                  <a:pt x="968" y="136"/>
                  <a:pt x="959" y="146"/>
                  <a:pt x="946" y="148"/>
                </a:cubicBezTo>
                <a:cubicBezTo>
                  <a:pt x="932" y="150"/>
                  <a:pt x="928" y="156"/>
                  <a:pt x="927" y="161"/>
                </a:cubicBezTo>
                <a:cubicBezTo>
                  <a:pt x="926" y="166"/>
                  <a:pt x="919" y="176"/>
                  <a:pt x="910" y="185"/>
                </a:cubicBezTo>
                <a:cubicBezTo>
                  <a:pt x="902" y="194"/>
                  <a:pt x="908" y="202"/>
                  <a:pt x="912" y="212"/>
                </a:cubicBezTo>
                <a:cubicBezTo>
                  <a:pt x="916" y="222"/>
                  <a:pt x="927" y="209"/>
                  <a:pt x="931" y="200"/>
                </a:cubicBezTo>
                <a:cubicBezTo>
                  <a:pt x="934" y="192"/>
                  <a:pt x="938" y="188"/>
                  <a:pt x="943" y="192"/>
                </a:cubicBezTo>
                <a:cubicBezTo>
                  <a:pt x="948" y="196"/>
                  <a:pt x="936" y="204"/>
                  <a:pt x="934" y="214"/>
                </a:cubicBezTo>
                <a:cubicBezTo>
                  <a:pt x="932" y="224"/>
                  <a:pt x="937" y="223"/>
                  <a:pt x="949" y="220"/>
                </a:cubicBezTo>
                <a:cubicBezTo>
                  <a:pt x="961" y="216"/>
                  <a:pt x="955" y="214"/>
                  <a:pt x="964" y="218"/>
                </a:cubicBezTo>
                <a:cubicBezTo>
                  <a:pt x="973" y="222"/>
                  <a:pt x="956" y="226"/>
                  <a:pt x="945" y="226"/>
                </a:cubicBezTo>
                <a:cubicBezTo>
                  <a:pt x="934" y="227"/>
                  <a:pt x="938" y="235"/>
                  <a:pt x="947" y="242"/>
                </a:cubicBezTo>
                <a:cubicBezTo>
                  <a:pt x="957" y="248"/>
                  <a:pt x="952" y="258"/>
                  <a:pt x="947" y="259"/>
                </a:cubicBezTo>
                <a:cubicBezTo>
                  <a:pt x="941" y="260"/>
                  <a:pt x="930" y="262"/>
                  <a:pt x="913" y="265"/>
                </a:cubicBezTo>
                <a:cubicBezTo>
                  <a:pt x="896" y="268"/>
                  <a:pt x="911" y="282"/>
                  <a:pt x="908" y="290"/>
                </a:cubicBezTo>
                <a:cubicBezTo>
                  <a:pt x="904" y="297"/>
                  <a:pt x="904" y="314"/>
                  <a:pt x="911" y="315"/>
                </a:cubicBezTo>
                <a:cubicBezTo>
                  <a:pt x="919" y="316"/>
                  <a:pt x="919" y="328"/>
                  <a:pt x="915" y="332"/>
                </a:cubicBezTo>
                <a:cubicBezTo>
                  <a:pt x="910" y="337"/>
                  <a:pt x="910" y="341"/>
                  <a:pt x="899" y="348"/>
                </a:cubicBezTo>
                <a:cubicBezTo>
                  <a:pt x="889" y="356"/>
                  <a:pt x="897" y="363"/>
                  <a:pt x="894" y="373"/>
                </a:cubicBezTo>
                <a:cubicBezTo>
                  <a:pt x="890" y="383"/>
                  <a:pt x="882" y="377"/>
                  <a:pt x="872" y="388"/>
                </a:cubicBezTo>
                <a:cubicBezTo>
                  <a:pt x="862" y="399"/>
                  <a:pt x="857" y="407"/>
                  <a:pt x="850" y="420"/>
                </a:cubicBezTo>
                <a:cubicBezTo>
                  <a:pt x="842" y="433"/>
                  <a:pt x="841" y="433"/>
                  <a:pt x="851" y="449"/>
                </a:cubicBezTo>
                <a:cubicBezTo>
                  <a:pt x="860" y="464"/>
                  <a:pt x="851" y="468"/>
                  <a:pt x="843" y="481"/>
                </a:cubicBezTo>
                <a:cubicBezTo>
                  <a:pt x="835" y="495"/>
                  <a:pt x="846" y="496"/>
                  <a:pt x="849" y="508"/>
                </a:cubicBezTo>
                <a:cubicBezTo>
                  <a:pt x="852" y="519"/>
                  <a:pt x="859" y="517"/>
                  <a:pt x="862" y="529"/>
                </a:cubicBezTo>
                <a:cubicBezTo>
                  <a:pt x="864" y="540"/>
                  <a:pt x="867" y="544"/>
                  <a:pt x="879" y="552"/>
                </a:cubicBezTo>
                <a:cubicBezTo>
                  <a:pt x="891" y="561"/>
                  <a:pt x="903" y="572"/>
                  <a:pt x="909" y="570"/>
                </a:cubicBezTo>
                <a:cubicBezTo>
                  <a:pt x="915" y="567"/>
                  <a:pt x="924" y="561"/>
                  <a:pt x="943" y="561"/>
                </a:cubicBezTo>
                <a:cubicBezTo>
                  <a:pt x="963" y="562"/>
                  <a:pt x="956" y="553"/>
                  <a:pt x="976" y="550"/>
                </a:cubicBezTo>
                <a:cubicBezTo>
                  <a:pt x="996" y="546"/>
                  <a:pt x="985" y="552"/>
                  <a:pt x="988" y="558"/>
                </a:cubicBezTo>
                <a:cubicBezTo>
                  <a:pt x="990" y="564"/>
                  <a:pt x="1001" y="570"/>
                  <a:pt x="1016" y="571"/>
                </a:cubicBezTo>
                <a:cubicBezTo>
                  <a:pt x="1032" y="572"/>
                  <a:pt x="1019" y="590"/>
                  <a:pt x="1018" y="602"/>
                </a:cubicBezTo>
                <a:cubicBezTo>
                  <a:pt x="1017" y="614"/>
                  <a:pt x="1018" y="614"/>
                  <a:pt x="1026" y="624"/>
                </a:cubicBezTo>
                <a:cubicBezTo>
                  <a:pt x="1033" y="634"/>
                  <a:pt x="1043" y="657"/>
                  <a:pt x="1046" y="668"/>
                </a:cubicBezTo>
                <a:cubicBezTo>
                  <a:pt x="1048" y="680"/>
                  <a:pt x="1043" y="694"/>
                  <a:pt x="1037" y="705"/>
                </a:cubicBezTo>
                <a:cubicBezTo>
                  <a:pt x="1030" y="715"/>
                  <a:pt x="1032" y="741"/>
                  <a:pt x="1047" y="759"/>
                </a:cubicBezTo>
                <a:cubicBezTo>
                  <a:pt x="1061" y="778"/>
                  <a:pt x="1053" y="777"/>
                  <a:pt x="1053" y="796"/>
                </a:cubicBezTo>
                <a:cubicBezTo>
                  <a:pt x="1053" y="816"/>
                  <a:pt x="1063" y="812"/>
                  <a:pt x="1070" y="823"/>
                </a:cubicBezTo>
                <a:cubicBezTo>
                  <a:pt x="1078" y="834"/>
                  <a:pt x="1075" y="854"/>
                  <a:pt x="1081" y="865"/>
                </a:cubicBezTo>
                <a:cubicBezTo>
                  <a:pt x="1088" y="876"/>
                  <a:pt x="1100" y="866"/>
                  <a:pt x="1113" y="861"/>
                </a:cubicBezTo>
                <a:cubicBezTo>
                  <a:pt x="1127" y="856"/>
                  <a:pt x="1133" y="858"/>
                  <a:pt x="1149" y="846"/>
                </a:cubicBezTo>
                <a:cubicBezTo>
                  <a:pt x="1165" y="834"/>
                  <a:pt x="1177" y="811"/>
                  <a:pt x="1177" y="804"/>
                </a:cubicBezTo>
                <a:cubicBezTo>
                  <a:pt x="1177" y="797"/>
                  <a:pt x="1182" y="795"/>
                  <a:pt x="1191" y="791"/>
                </a:cubicBezTo>
                <a:cubicBezTo>
                  <a:pt x="1199" y="788"/>
                  <a:pt x="1197" y="766"/>
                  <a:pt x="1197" y="760"/>
                </a:cubicBezTo>
                <a:cubicBezTo>
                  <a:pt x="1196" y="754"/>
                  <a:pt x="1198" y="749"/>
                  <a:pt x="1202" y="746"/>
                </a:cubicBezTo>
                <a:cubicBezTo>
                  <a:pt x="1205" y="742"/>
                  <a:pt x="1226" y="722"/>
                  <a:pt x="1234" y="714"/>
                </a:cubicBezTo>
                <a:cubicBezTo>
                  <a:pt x="1241" y="705"/>
                  <a:pt x="1234" y="694"/>
                  <a:pt x="1233" y="680"/>
                </a:cubicBezTo>
                <a:cubicBezTo>
                  <a:pt x="1231" y="667"/>
                  <a:pt x="1226" y="662"/>
                  <a:pt x="1226" y="646"/>
                </a:cubicBezTo>
                <a:cubicBezTo>
                  <a:pt x="1226" y="630"/>
                  <a:pt x="1221" y="631"/>
                  <a:pt x="1249" y="605"/>
                </a:cubicBezTo>
                <a:cubicBezTo>
                  <a:pt x="1277" y="579"/>
                  <a:pt x="1303" y="538"/>
                  <a:pt x="1305" y="529"/>
                </a:cubicBezTo>
                <a:cubicBezTo>
                  <a:pt x="1308" y="519"/>
                  <a:pt x="1307" y="512"/>
                  <a:pt x="1305" y="505"/>
                </a:cubicBezTo>
                <a:cubicBezTo>
                  <a:pt x="1303" y="498"/>
                  <a:pt x="1267" y="512"/>
                  <a:pt x="1259" y="512"/>
                </a:cubicBezTo>
                <a:cubicBezTo>
                  <a:pt x="1250" y="512"/>
                  <a:pt x="1235" y="493"/>
                  <a:pt x="1234" y="487"/>
                </a:cubicBezTo>
                <a:cubicBezTo>
                  <a:pt x="1232" y="480"/>
                  <a:pt x="1219" y="473"/>
                  <a:pt x="1208" y="463"/>
                </a:cubicBezTo>
                <a:cubicBezTo>
                  <a:pt x="1197" y="453"/>
                  <a:pt x="1206" y="439"/>
                  <a:pt x="1197" y="428"/>
                </a:cubicBezTo>
                <a:cubicBezTo>
                  <a:pt x="1189" y="417"/>
                  <a:pt x="1185" y="401"/>
                  <a:pt x="1183" y="391"/>
                </a:cubicBezTo>
                <a:cubicBezTo>
                  <a:pt x="1181" y="382"/>
                  <a:pt x="1196" y="398"/>
                  <a:pt x="1207" y="411"/>
                </a:cubicBezTo>
                <a:cubicBezTo>
                  <a:pt x="1218" y="423"/>
                  <a:pt x="1232" y="447"/>
                  <a:pt x="1236" y="455"/>
                </a:cubicBezTo>
                <a:cubicBezTo>
                  <a:pt x="1240" y="464"/>
                  <a:pt x="1244" y="476"/>
                  <a:pt x="1245" y="487"/>
                </a:cubicBezTo>
                <a:cubicBezTo>
                  <a:pt x="1245" y="497"/>
                  <a:pt x="1252" y="498"/>
                  <a:pt x="1262" y="497"/>
                </a:cubicBezTo>
                <a:cubicBezTo>
                  <a:pt x="1272" y="497"/>
                  <a:pt x="1308" y="478"/>
                  <a:pt x="1320" y="472"/>
                </a:cubicBezTo>
                <a:cubicBezTo>
                  <a:pt x="1333" y="466"/>
                  <a:pt x="1348" y="449"/>
                  <a:pt x="1354" y="432"/>
                </a:cubicBezTo>
                <a:cubicBezTo>
                  <a:pt x="1360" y="415"/>
                  <a:pt x="1341" y="417"/>
                  <a:pt x="1333" y="409"/>
                </a:cubicBezTo>
                <a:cubicBezTo>
                  <a:pt x="1325" y="401"/>
                  <a:pt x="1325" y="409"/>
                  <a:pt x="1314" y="412"/>
                </a:cubicBezTo>
                <a:cubicBezTo>
                  <a:pt x="1304" y="414"/>
                  <a:pt x="1296" y="401"/>
                  <a:pt x="1280" y="386"/>
                </a:cubicBezTo>
                <a:cubicBezTo>
                  <a:pt x="1264" y="370"/>
                  <a:pt x="1274" y="375"/>
                  <a:pt x="1277" y="372"/>
                </a:cubicBezTo>
                <a:cubicBezTo>
                  <a:pt x="1281" y="369"/>
                  <a:pt x="1297" y="380"/>
                  <a:pt x="1306" y="391"/>
                </a:cubicBezTo>
                <a:cubicBezTo>
                  <a:pt x="1315" y="401"/>
                  <a:pt x="1317" y="397"/>
                  <a:pt x="1328" y="397"/>
                </a:cubicBezTo>
                <a:cubicBezTo>
                  <a:pt x="1339" y="397"/>
                  <a:pt x="1341" y="402"/>
                  <a:pt x="1356" y="407"/>
                </a:cubicBezTo>
                <a:cubicBezTo>
                  <a:pt x="1370" y="411"/>
                  <a:pt x="1378" y="405"/>
                  <a:pt x="1390" y="406"/>
                </a:cubicBezTo>
                <a:cubicBezTo>
                  <a:pt x="1402" y="407"/>
                  <a:pt x="1400" y="413"/>
                  <a:pt x="1409" y="427"/>
                </a:cubicBezTo>
                <a:cubicBezTo>
                  <a:pt x="1417" y="440"/>
                  <a:pt x="1414" y="436"/>
                  <a:pt x="1432" y="438"/>
                </a:cubicBezTo>
                <a:cubicBezTo>
                  <a:pt x="1451" y="439"/>
                  <a:pt x="1437" y="438"/>
                  <a:pt x="1437" y="449"/>
                </a:cubicBezTo>
                <a:cubicBezTo>
                  <a:pt x="1437" y="461"/>
                  <a:pt x="1439" y="465"/>
                  <a:pt x="1450" y="480"/>
                </a:cubicBezTo>
                <a:cubicBezTo>
                  <a:pt x="1461" y="494"/>
                  <a:pt x="1465" y="521"/>
                  <a:pt x="1468" y="535"/>
                </a:cubicBezTo>
                <a:cubicBezTo>
                  <a:pt x="1472" y="548"/>
                  <a:pt x="1479" y="535"/>
                  <a:pt x="1490" y="535"/>
                </a:cubicBezTo>
                <a:cubicBezTo>
                  <a:pt x="1500" y="535"/>
                  <a:pt x="1490" y="544"/>
                  <a:pt x="1499" y="557"/>
                </a:cubicBezTo>
                <a:cubicBezTo>
                  <a:pt x="1507" y="571"/>
                  <a:pt x="1513" y="553"/>
                  <a:pt x="1513" y="548"/>
                </a:cubicBezTo>
                <a:cubicBezTo>
                  <a:pt x="1513" y="543"/>
                  <a:pt x="1508" y="530"/>
                  <a:pt x="1503" y="526"/>
                </a:cubicBezTo>
                <a:cubicBezTo>
                  <a:pt x="1498" y="522"/>
                  <a:pt x="1491" y="523"/>
                  <a:pt x="1497" y="516"/>
                </a:cubicBezTo>
                <a:cubicBezTo>
                  <a:pt x="1503" y="509"/>
                  <a:pt x="1498" y="503"/>
                  <a:pt x="1498" y="493"/>
                </a:cubicBezTo>
                <a:cubicBezTo>
                  <a:pt x="1498" y="484"/>
                  <a:pt x="1499" y="477"/>
                  <a:pt x="1503" y="473"/>
                </a:cubicBezTo>
                <a:cubicBezTo>
                  <a:pt x="1507" y="469"/>
                  <a:pt x="1522" y="454"/>
                  <a:pt x="1532" y="443"/>
                </a:cubicBezTo>
                <a:cubicBezTo>
                  <a:pt x="1541" y="432"/>
                  <a:pt x="1548" y="430"/>
                  <a:pt x="1561" y="431"/>
                </a:cubicBezTo>
                <a:cubicBezTo>
                  <a:pt x="1574" y="432"/>
                  <a:pt x="1564" y="433"/>
                  <a:pt x="1571" y="444"/>
                </a:cubicBezTo>
                <a:cubicBezTo>
                  <a:pt x="1579" y="454"/>
                  <a:pt x="1580" y="468"/>
                  <a:pt x="1589" y="478"/>
                </a:cubicBezTo>
                <a:cubicBezTo>
                  <a:pt x="1597" y="488"/>
                  <a:pt x="1598" y="476"/>
                  <a:pt x="1605" y="473"/>
                </a:cubicBezTo>
                <a:cubicBezTo>
                  <a:pt x="1612" y="470"/>
                  <a:pt x="1607" y="483"/>
                  <a:pt x="1612" y="493"/>
                </a:cubicBezTo>
                <a:cubicBezTo>
                  <a:pt x="1617" y="503"/>
                  <a:pt x="1614" y="517"/>
                  <a:pt x="1614" y="526"/>
                </a:cubicBezTo>
                <a:cubicBezTo>
                  <a:pt x="1614" y="535"/>
                  <a:pt x="1625" y="545"/>
                  <a:pt x="1632" y="553"/>
                </a:cubicBezTo>
                <a:cubicBezTo>
                  <a:pt x="1639" y="561"/>
                  <a:pt x="1636" y="566"/>
                  <a:pt x="1632" y="569"/>
                </a:cubicBezTo>
                <a:cubicBezTo>
                  <a:pt x="1628" y="572"/>
                  <a:pt x="1619" y="561"/>
                  <a:pt x="1612" y="554"/>
                </a:cubicBezTo>
                <a:cubicBezTo>
                  <a:pt x="1606" y="547"/>
                  <a:pt x="1596" y="551"/>
                  <a:pt x="1602" y="559"/>
                </a:cubicBezTo>
                <a:cubicBezTo>
                  <a:pt x="1609" y="566"/>
                  <a:pt x="1613" y="580"/>
                  <a:pt x="1621" y="594"/>
                </a:cubicBezTo>
                <a:cubicBezTo>
                  <a:pt x="1628" y="609"/>
                  <a:pt x="1644" y="625"/>
                  <a:pt x="1655" y="641"/>
                </a:cubicBezTo>
                <a:cubicBezTo>
                  <a:pt x="1666" y="656"/>
                  <a:pt x="1702" y="662"/>
                  <a:pt x="1715" y="662"/>
                </a:cubicBezTo>
                <a:cubicBezTo>
                  <a:pt x="1729" y="662"/>
                  <a:pt x="1756" y="674"/>
                  <a:pt x="1769" y="676"/>
                </a:cubicBezTo>
                <a:close/>
                <a:moveTo>
                  <a:pt x="1185" y="349"/>
                </a:moveTo>
                <a:cubicBezTo>
                  <a:pt x="1180" y="359"/>
                  <a:pt x="1177" y="366"/>
                  <a:pt x="1170" y="364"/>
                </a:cubicBezTo>
                <a:cubicBezTo>
                  <a:pt x="1162" y="361"/>
                  <a:pt x="1137" y="362"/>
                  <a:pt x="1124" y="358"/>
                </a:cubicBezTo>
                <a:cubicBezTo>
                  <a:pt x="1112" y="354"/>
                  <a:pt x="1093" y="346"/>
                  <a:pt x="1090" y="355"/>
                </a:cubicBezTo>
                <a:cubicBezTo>
                  <a:pt x="1086" y="364"/>
                  <a:pt x="1098" y="372"/>
                  <a:pt x="1077" y="364"/>
                </a:cubicBezTo>
                <a:cubicBezTo>
                  <a:pt x="1056" y="357"/>
                  <a:pt x="1033" y="348"/>
                  <a:pt x="1031" y="341"/>
                </a:cubicBezTo>
                <a:cubicBezTo>
                  <a:pt x="1028" y="334"/>
                  <a:pt x="1039" y="316"/>
                  <a:pt x="1024" y="316"/>
                </a:cubicBezTo>
                <a:cubicBezTo>
                  <a:pt x="1009" y="316"/>
                  <a:pt x="988" y="315"/>
                  <a:pt x="981" y="320"/>
                </a:cubicBezTo>
                <a:cubicBezTo>
                  <a:pt x="974" y="325"/>
                  <a:pt x="948" y="334"/>
                  <a:pt x="940" y="332"/>
                </a:cubicBezTo>
                <a:cubicBezTo>
                  <a:pt x="932" y="329"/>
                  <a:pt x="920" y="327"/>
                  <a:pt x="934" y="321"/>
                </a:cubicBezTo>
                <a:cubicBezTo>
                  <a:pt x="947" y="315"/>
                  <a:pt x="963" y="318"/>
                  <a:pt x="965" y="310"/>
                </a:cubicBezTo>
                <a:cubicBezTo>
                  <a:pt x="967" y="301"/>
                  <a:pt x="953" y="300"/>
                  <a:pt x="967" y="292"/>
                </a:cubicBezTo>
                <a:cubicBezTo>
                  <a:pt x="980" y="284"/>
                  <a:pt x="975" y="278"/>
                  <a:pt x="984" y="274"/>
                </a:cubicBezTo>
                <a:cubicBezTo>
                  <a:pt x="994" y="269"/>
                  <a:pt x="1006" y="270"/>
                  <a:pt x="1013" y="268"/>
                </a:cubicBezTo>
                <a:cubicBezTo>
                  <a:pt x="1020" y="265"/>
                  <a:pt x="1011" y="263"/>
                  <a:pt x="1024" y="270"/>
                </a:cubicBezTo>
                <a:cubicBezTo>
                  <a:pt x="1037" y="278"/>
                  <a:pt x="1046" y="292"/>
                  <a:pt x="1053" y="293"/>
                </a:cubicBezTo>
                <a:cubicBezTo>
                  <a:pt x="1059" y="294"/>
                  <a:pt x="1064" y="299"/>
                  <a:pt x="1059" y="302"/>
                </a:cubicBezTo>
                <a:cubicBezTo>
                  <a:pt x="1055" y="306"/>
                  <a:pt x="1048" y="308"/>
                  <a:pt x="1046" y="308"/>
                </a:cubicBezTo>
                <a:cubicBezTo>
                  <a:pt x="1043" y="308"/>
                  <a:pt x="1042" y="315"/>
                  <a:pt x="1044" y="316"/>
                </a:cubicBezTo>
                <a:cubicBezTo>
                  <a:pt x="1047" y="316"/>
                  <a:pt x="1053" y="327"/>
                  <a:pt x="1057" y="324"/>
                </a:cubicBezTo>
                <a:cubicBezTo>
                  <a:pt x="1061" y="321"/>
                  <a:pt x="1057" y="316"/>
                  <a:pt x="1064" y="313"/>
                </a:cubicBezTo>
                <a:cubicBezTo>
                  <a:pt x="1072" y="311"/>
                  <a:pt x="1080" y="307"/>
                  <a:pt x="1076" y="302"/>
                </a:cubicBezTo>
                <a:cubicBezTo>
                  <a:pt x="1073" y="297"/>
                  <a:pt x="1069" y="291"/>
                  <a:pt x="1076" y="295"/>
                </a:cubicBezTo>
                <a:cubicBezTo>
                  <a:pt x="1083" y="298"/>
                  <a:pt x="1089" y="296"/>
                  <a:pt x="1081" y="289"/>
                </a:cubicBezTo>
                <a:cubicBezTo>
                  <a:pt x="1074" y="281"/>
                  <a:pt x="1071" y="281"/>
                  <a:pt x="1062" y="274"/>
                </a:cubicBezTo>
                <a:cubicBezTo>
                  <a:pt x="1053" y="268"/>
                  <a:pt x="1043" y="264"/>
                  <a:pt x="1043" y="259"/>
                </a:cubicBezTo>
                <a:cubicBezTo>
                  <a:pt x="1043" y="254"/>
                  <a:pt x="1037" y="245"/>
                  <a:pt x="1046" y="248"/>
                </a:cubicBezTo>
                <a:cubicBezTo>
                  <a:pt x="1055" y="252"/>
                  <a:pt x="1087" y="269"/>
                  <a:pt x="1087" y="276"/>
                </a:cubicBezTo>
                <a:cubicBezTo>
                  <a:pt x="1087" y="283"/>
                  <a:pt x="1096" y="295"/>
                  <a:pt x="1088" y="300"/>
                </a:cubicBezTo>
                <a:cubicBezTo>
                  <a:pt x="1080" y="306"/>
                  <a:pt x="1096" y="308"/>
                  <a:pt x="1099" y="311"/>
                </a:cubicBezTo>
                <a:cubicBezTo>
                  <a:pt x="1102" y="315"/>
                  <a:pt x="1101" y="324"/>
                  <a:pt x="1110" y="322"/>
                </a:cubicBezTo>
                <a:cubicBezTo>
                  <a:pt x="1119" y="321"/>
                  <a:pt x="1126" y="322"/>
                  <a:pt x="1121" y="312"/>
                </a:cubicBezTo>
                <a:cubicBezTo>
                  <a:pt x="1116" y="303"/>
                  <a:pt x="1107" y="299"/>
                  <a:pt x="1116" y="295"/>
                </a:cubicBezTo>
                <a:cubicBezTo>
                  <a:pt x="1124" y="292"/>
                  <a:pt x="1126" y="288"/>
                  <a:pt x="1128" y="302"/>
                </a:cubicBezTo>
                <a:cubicBezTo>
                  <a:pt x="1131" y="316"/>
                  <a:pt x="1128" y="322"/>
                  <a:pt x="1148" y="322"/>
                </a:cubicBezTo>
                <a:cubicBezTo>
                  <a:pt x="1168" y="323"/>
                  <a:pt x="1181" y="317"/>
                  <a:pt x="1184" y="323"/>
                </a:cubicBezTo>
                <a:cubicBezTo>
                  <a:pt x="1186" y="329"/>
                  <a:pt x="1190" y="339"/>
                  <a:pt x="1185" y="349"/>
                </a:cubicBezTo>
                <a:close/>
                <a:moveTo>
                  <a:pt x="1218" y="286"/>
                </a:moveTo>
                <a:cubicBezTo>
                  <a:pt x="1204" y="285"/>
                  <a:pt x="1181" y="281"/>
                  <a:pt x="1170" y="281"/>
                </a:cubicBezTo>
                <a:cubicBezTo>
                  <a:pt x="1160" y="281"/>
                  <a:pt x="1155" y="283"/>
                  <a:pt x="1155" y="283"/>
                </a:cubicBezTo>
                <a:cubicBezTo>
                  <a:pt x="1146" y="281"/>
                  <a:pt x="1124" y="287"/>
                  <a:pt x="1135" y="273"/>
                </a:cubicBezTo>
                <a:cubicBezTo>
                  <a:pt x="1146" y="258"/>
                  <a:pt x="1139" y="240"/>
                  <a:pt x="1153" y="245"/>
                </a:cubicBezTo>
                <a:cubicBezTo>
                  <a:pt x="1166" y="250"/>
                  <a:pt x="1167" y="269"/>
                  <a:pt x="1176" y="258"/>
                </a:cubicBezTo>
                <a:cubicBezTo>
                  <a:pt x="1184" y="246"/>
                  <a:pt x="1193" y="232"/>
                  <a:pt x="1196" y="242"/>
                </a:cubicBezTo>
                <a:cubicBezTo>
                  <a:pt x="1198" y="251"/>
                  <a:pt x="1184" y="258"/>
                  <a:pt x="1202" y="266"/>
                </a:cubicBezTo>
                <a:cubicBezTo>
                  <a:pt x="1219" y="274"/>
                  <a:pt x="1231" y="287"/>
                  <a:pt x="1218" y="286"/>
                </a:cubicBezTo>
                <a:close/>
                <a:moveTo>
                  <a:pt x="1298" y="317"/>
                </a:moveTo>
                <a:cubicBezTo>
                  <a:pt x="1286" y="317"/>
                  <a:pt x="1271" y="315"/>
                  <a:pt x="1271" y="308"/>
                </a:cubicBezTo>
                <a:cubicBezTo>
                  <a:pt x="1271" y="301"/>
                  <a:pt x="1271" y="292"/>
                  <a:pt x="1271" y="292"/>
                </a:cubicBezTo>
                <a:cubicBezTo>
                  <a:pt x="1264" y="276"/>
                  <a:pt x="1255" y="273"/>
                  <a:pt x="1255" y="262"/>
                </a:cubicBezTo>
                <a:cubicBezTo>
                  <a:pt x="1255" y="251"/>
                  <a:pt x="1262" y="242"/>
                  <a:pt x="1276" y="242"/>
                </a:cubicBezTo>
                <a:cubicBezTo>
                  <a:pt x="1289" y="242"/>
                  <a:pt x="1296" y="240"/>
                  <a:pt x="1286" y="252"/>
                </a:cubicBezTo>
                <a:cubicBezTo>
                  <a:pt x="1276" y="263"/>
                  <a:pt x="1266" y="264"/>
                  <a:pt x="1280" y="283"/>
                </a:cubicBezTo>
                <a:cubicBezTo>
                  <a:pt x="1293" y="301"/>
                  <a:pt x="1311" y="317"/>
                  <a:pt x="1298" y="317"/>
                </a:cubicBezTo>
                <a:close/>
                <a:moveTo>
                  <a:pt x="1756" y="431"/>
                </a:moveTo>
                <a:cubicBezTo>
                  <a:pt x="1762" y="433"/>
                  <a:pt x="1764" y="405"/>
                  <a:pt x="1752" y="409"/>
                </a:cubicBezTo>
                <a:cubicBezTo>
                  <a:pt x="1739" y="413"/>
                  <a:pt x="1748" y="429"/>
                  <a:pt x="1756" y="431"/>
                </a:cubicBezTo>
                <a:close/>
                <a:moveTo>
                  <a:pt x="1773" y="511"/>
                </a:moveTo>
                <a:cubicBezTo>
                  <a:pt x="1778" y="515"/>
                  <a:pt x="1779" y="522"/>
                  <a:pt x="1778" y="532"/>
                </a:cubicBezTo>
                <a:cubicBezTo>
                  <a:pt x="1777" y="543"/>
                  <a:pt x="1768" y="542"/>
                  <a:pt x="1784" y="548"/>
                </a:cubicBezTo>
                <a:cubicBezTo>
                  <a:pt x="1800" y="555"/>
                  <a:pt x="1819" y="566"/>
                  <a:pt x="1814" y="545"/>
                </a:cubicBezTo>
                <a:cubicBezTo>
                  <a:pt x="1809" y="525"/>
                  <a:pt x="1813" y="522"/>
                  <a:pt x="1796" y="506"/>
                </a:cubicBezTo>
                <a:cubicBezTo>
                  <a:pt x="1779" y="490"/>
                  <a:pt x="1778" y="500"/>
                  <a:pt x="1776" y="487"/>
                </a:cubicBezTo>
                <a:cubicBezTo>
                  <a:pt x="1774" y="474"/>
                  <a:pt x="1770" y="449"/>
                  <a:pt x="1763" y="458"/>
                </a:cubicBezTo>
                <a:cubicBezTo>
                  <a:pt x="1757" y="467"/>
                  <a:pt x="1753" y="470"/>
                  <a:pt x="1759" y="484"/>
                </a:cubicBezTo>
                <a:cubicBezTo>
                  <a:pt x="1766" y="498"/>
                  <a:pt x="1767" y="508"/>
                  <a:pt x="1773" y="511"/>
                </a:cubicBezTo>
                <a:close/>
                <a:moveTo>
                  <a:pt x="1737" y="545"/>
                </a:moveTo>
                <a:cubicBezTo>
                  <a:pt x="1731" y="552"/>
                  <a:pt x="1720" y="568"/>
                  <a:pt x="1712" y="574"/>
                </a:cubicBezTo>
                <a:cubicBezTo>
                  <a:pt x="1704" y="580"/>
                  <a:pt x="1691" y="572"/>
                  <a:pt x="1692" y="585"/>
                </a:cubicBezTo>
                <a:cubicBezTo>
                  <a:pt x="1693" y="598"/>
                  <a:pt x="1694" y="604"/>
                  <a:pt x="1695" y="614"/>
                </a:cubicBezTo>
                <a:cubicBezTo>
                  <a:pt x="1696" y="623"/>
                  <a:pt x="1698" y="629"/>
                  <a:pt x="1712" y="629"/>
                </a:cubicBezTo>
                <a:cubicBezTo>
                  <a:pt x="1726" y="629"/>
                  <a:pt x="1733" y="633"/>
                  <a:pt x="1738" y="632"/>
                </a:cubicBezTo>
                <a:cubicBezTo>
                  <a:pt x="1742" y="630"/>
                  <a:pt x="1741" y="621"/>
                  <a:pt x="1747" y="610"/>
                </a:cubicBezTo>
                <a:cubicBezTo>
                  <a:pt x="1753" y="598"/>
                  <a:pt x="1762" y="601"/>
                  <a:pt x="1758" y="593"/>
                </a:cubicBezTo>
                <a:cubicBezTo>
                  <a:pt x="1755" y="584"/>
                  <a:pt x="1755" y="586"/>
                  <a:pt x="1755" y="578"/>
                </a:cubicBezTo>
                <a:cubicBezTo>
                  <a:pt x="1755" y="569"/>
                  <a:pt x="1759" y="575"/>
                  <a:pt x="1757" y="561"/>
                </a:cubicBezTo>
                <a:cubicBezTo>
                  <a:pt x="1754" y="546"/>
                  <a:pt x="1743" y="536"/>
                  <a:pt x="1737" y="545"/>
                </a:cubicBezTo>
                <a:close/>
                <a:moveTo>
                  <a:pt x="1936" y="632"/>
                </a:moveTo>
                <a:cubicBezTo>
                  <a:pt x="1924" y="619"/>
                  <a:pt x="1903" y="610"/>
                  <a:pt x="1895" y="611"/>
                </a:cubicBezTo>
                <a:cubicBezTo>
                  <a:pt x="1886" y="612"/>
                  <a:pt x="1879" y="625"/>
                  <a:pt x="1874" y="620"/>
                </a:cubicBezTo>
                <a:cubicBezTo>
                  <a:pt x="1869" y="615"/>
                  <a:pt x="1855" y="593"/>
                  <a:pt x="1847" y="599"/>
                </a:cubicBezTo>
                <a:cubicBezTo>
                  <a:pt x="1840" y="606"/>
                  <a:pt x="1848" y="614"/>
                  <a:pt x="1839" y="614"/>
                </a:cubicBezTo>
                <a:cubicBezTo>
                  <a:pt x="1829" y="614"/>
                  <a:pt x="1827" y="625"/>
                  <a:pt x="1825" y="610"/>
                </a:cubicBezTo>
                <a:cubicBezTo>
                  <a:pt x="1823" y="595"/>
                  <a:pt x="1815" y="587"/>
                  <a:pt x="1813" y="598"/>
                </a:cubicBezTo>
                <a:cubicBezTo>
                  <a:pt x="1811" y="610"/>
                  <a:pt x="1810" y="617"/>
                  <a:pt x="1806" y="609"/>
                </a:cubicBezTo>
                <a:cubicBezTo>
                  <a:pt x="1801" y="600"/>
                  <a:pt x="1798" y="606"/>
                  <a:pt x="1798" y="597"/>
                </a:cubicBezTo>
                <a:cubicBezTo>
                  <a:pt x="1798" y="589"/>
                  <a:pt x="1779" y="580"/>
                  <a:pt x="1772" y="589"/>
                </a:cubicBezTo>
                <a:cubicBezTo>
                  <a:pt x="1767" y="595"/>
                  <a:pt x="1765" y="596"/>
                  <a:pt x="1763" y="609"/>
                </a:cubicBezTo>
                <a:cubicBezTo>
                  <a:pt x="1761" y="622"/>
                  <a:pt x="1757" y="643"/>
                  <a:pt x="1767" y="637"/>
                </a:cubicBezTo>
                <a:cubicBezTo>
                  <a:pt x="1777" y="632"/>
                  <a:pt x="1779" y="636"/>
                  <a:pt x="1784" y="630"/>
                </a:cubicBezTo>
                <a:cubicBezTo>
                  <a:pt x="1789" y="623"/>
                  <a:pt x="1794" y="619"/>
                  <a:pt x="1803" y="623"/>
                </a:cubicBezTo>
                <a:cubicBezTo>
                  <a:pt x="1811" y="627"/>
                  <a:pt x="1808" y="627"/>
                  <a:pt x="1823" y="625"/>
                </a:cubicBezTo>
                <a:cubicBezTo>
                  <a:pt x="1838" y="623"/>
                  <a:pt x="1845" y="623"/>
                  <a:pt x="1856" y="630"/>
                </a:cubicBezTo>
                <a:cubicBezTo>
                  <a:pt x="1866" y="636"/>
                  <a:pt x="1887" y="632"/>
                  <a:pt x="1887" y="639"/>
                </a:cubicBezTo>
                <a:cubicBezTo>
                  <a:pt x="1887" y="646"/>
                  <a:pt x="1865" y="650"/>
                  <a:pt x="1887" y="657"/>
                </a:cubicBezTo>
                <a:cubicBezTo>
                  <a:pt x="1909" y="664"/>
                  <a:pt x="1914" y="679"/>
                  <a:pt x="1920" y="671"/>
                </a:cubicBezTo>
                <a:cubicBezTo>
                  <a:pt x="1927" y="664"/>
                  <a:pt x="1936" y="653"/>
                  <a:pt x="1943" y="661"/>
                </a:cubicBezTo>
                <a:cubicBezTo>
                  <a:pt x="1949" y="668"/>
                  <a:pt x="1975" y="689"/>
                  <a:pt x="1970" y="678"/>
                </a:cubicBezTo>
                <a:cubicBezTo>
                  <a:pt x="1966" y="667"/>
                  <a:pt x="1967" y="656"/>
                  <a:pt x="1982" y="644"/>
                </a:cubicBezTo>
                <a:cubicBezTo>
                  <a:pt x="1997" y="632"/>
                  <a:pt x="1993" y="626"/>
                  <a:pt x="1986" y="626"/>
                </a:cubicBezTo>
                <a:cubicBezTo>
                  <a:pt x="1980" y="626"/>
                  <a:pt x="1980" y="634"/>
                  <a:pt x="1965" y="636"/>
                </a:cubicBezTo>
                <a:cubicBezTo>
                  <a:pt x="1949" y="638"/>
                  <a:pt x="1949" y="646"/>
                  <a:pt x="1936" y="632"/>
                </a:cubicBezTo>
                <a:close/>
                <a:moveTo>
                  <a:pt x="1943" y="755"/>
                </a:moveTo>
                <a:cubicBezTo>
                  <a:pt x="1934" y="733"/>
                  <a:pt x="1934" y="716"/>
                  <a:pt x="1930" y="706"/>
                </a:cubicBezTo>
                <a:cubicBezTo>
                  <a:pt x="1925" y="697"/>
                  <a:pt x="1929" y="685"/>
                  <a:pt x="1914" y="685"/>
                </a:cubicBezTo>
                <a:cubicBezTo>
                  <a:pt x="1909" y="685"/>
                  <a:pt x="1909" y="689"/>
                  <a:pt x="1904" y="702"/>
                </a:cubicBezTo>
                <a:cubicBezTo>
                  <a:pt x="1899" y="714"/>
                  <a:pt x="1905" y="737"/>
                  <a:pt x="1893" y="734"/>
                </a:cubicBezTo>
                <a:cubicBezTo>
                  <a:pt x="1880" y="731"/>
                  <a:pt x="1875" y="725"/>
                  <a:pt x="1872" y="713"/>
                </a:cubicBezTo>
                <a:cubicBezTo>
                  <a:pt x="1869" y="701"/>
                  <a:pt x="1876" y="689"/>
                  <a:pt x="1866" y="689"/>
                </a:cubicBezTo>
                <a:cubicBezTo>
                  <a:pt x="1857" y="689"/>
                  <a:pt x="1830" y="683"/>
                  <a:pt x="1824" y="693"/>
                </a:cubicBezTo>
                <a:cubicBezTo>
                  <a:pt x="1817" y="703"/>
                  <a:pt x="1826" y="707"/>
                  <a:pt x="1811" y="707"/>
                </a:cubicBezTo>
                <a:cubicBezTo>
                  <a:pt x="1797" y="707"/>
                  <a:pt x="1792" y="707"/>
                  <a:pt x="1784" y="717"/>
                </a:cubicBezTo>
                <a:cubicBezTo>
                  <a:pt x="1776" y="726"/>
                  <a:pt x="1766" y="753"/>
                  <a:pt x="1725" y="755"/>
                </a:cubicBezTo>
                <a:cubicBezTo>
                  <a:pt x="1685" y="756"/>
                  <a:pt x="1705" y="778"/>
                  <a:pt x="1705" y="802"/>
                </a:cubicBezTo>
                <a:cubicBezTo>
                  <a:pt x="1705" y="825"/>
                  <a:pt x="1684" y="840"/>
                  <a:pt x="1693" y="848"/>
                </a:cubicBezTo>
                <a:cubicBezTo>
                  <a:pt x="1703" y="857"/>
                  <a:pt x="1690" y="868"/>
                  <a:pt x="1710" y="861"/>
                </a:cubicBezTo>
                <a:cubicBezTo>
                  <a:pt x="1730" y="855"/>
                  <a:pt x="1748" y="853"/>
                  <a:pt x="1779" y="848"/>
                </a:cubicBezTo>
                <a:cubicBezTo>
                  <a:pt x="1810" y="843"/>
                  <a:pt x="1825" y="842"/>
                  <a:pt x="1826" y="857"/>
                </a:cubicBezTo>
                <a:cubicBezTo>
                  <a:pt x="1827" y="872"/>
                  <a:pt x="1822" y="861"/>
                  <a:pt x="1834" y="864"/>
                </a:cubicBezTo>
                <a:cubicBezTo>
                  <a:pt x="1846" y="867"/>
                  <a:pt x="1833" y="887"/>
                  <a:pt x="1847" y="889"/>
                </a:cubicBezTo>
                <a:cubicBezTo>
                  <a:pt x="1862" y="891"/>
                  <a:pt x="1853" y="901"/>
                  <a:pt x="1865" y="901"/>
                </a:cubicBezTo>
                <a:cubicBezTo>
                  <a:pt x="1878" y="901"/>
                  <a:pt x="1882" y="914"/>
                  <a:pt x="1872" y="914"/>
                </a:cubicBezTo>
                <a:cubicBezTo>
                  <a:pt x="1862" y="914"/>
                  <a:pt x="1846" y="936"/>
                  <a:pt x="1862" y="929"/>
                </a:cubicBezTo>
                <a:cubicBezTo>
                  <a:pt x="1877" y="921"/>
                  <a:pt x="1892" y="919"/>
                  <a:pt x="1892" y="908"/>
                </a:cubicBezTo>
                <a:cubicBezTo>
                  <a:pt x="1892" y="896"/>
                  <a:pt x="1890" y="895"/>
                  <a:pt x="1908" y="881"/>
                </a:cubicBezTo>
                <a:cubicBezTo>
                  <a:pt x="1926" y="867"/>
                  <a:pt x="1967" y="833"/>
                  <a:pt x="1965" y="806"/>
                </a:cubicBezTo>
                <a:cubicBezTo>
                  <a:pt x="1962" y="778"/>
                  <a:pt x="1951" y="776"/>
                  <a:pt x="1943" y="755"/>
                </a:cubicBezTo>
                <a:close/>
                <a:moveTo>
                  <a:pt x="2067" y="868"/>
                </a:moveTo>
                <a:cubicBezTo>
                  <a:pt x="2059" y="864"/>
                  <a:pt x="2059" y="871"/>
                  <a:pt x="2054" y="885"/>
                </a:cubicBezTo>
                <a:cubicBezTo>
                  <a:pt x="2050" y="899"/>
                  <a:pt x="2026" y="905"/>
                  <a:pt x="2022" y="908"/>
                </a:cubicBezTo>
                <a:cubicBezTo>
                  <a:pt x="2019" y="911"/>
                  <a:pt x="2011" y="919"/>
                  <a:pt x="2011" y="919"/>
                </a:cubicBezTo>
                <a:cubicBezTo>
                  <a:pt x="1993" y="930"/>
                  <a:pt x="1958" y="942"/>
                  <a:pt x="1967" y="951"/>
                </a:cubicBezTo>
                <a:cubicBezTo>
                  <a:pt x="1975" y="961"/>
                  <a:pt x="1981" y="955"/>
                  <a:pt x="2002" y="945"/>
                </a:cubicBezTo>
                <a:cubicBezTo>
                  <a:pt x="2022" y="934"/>
                  <a:pt x="2028" y="921"/>
                  <a:pt x="2039" y="913"/>
                </a:cubicBezTo>
                <a:cubicBezTo>
                  <a:pt x="2051" y="906"/>
                  <a:pt x="2057" y="907"/>
                  <a:pt x="2066" y="897"/>
                </a:cubicBezTo>
                <a:cubicBezTo>
                  <a:pt x="2074" y="888"/>
                  <a:pt x="2074" y="872"/>
                  <a:pt x="2067" y="868"/>
                </a:cubicBezTo>
                <a:close/>
              </a:path>
            </a:pathLst>
          </a:custGeom>
          <a:solidFill>
            <a:srgbClr val="A9A9A9">
              <a:alpha val="12941"/>
            </a:srgbClr>
          </a:solidFill>
          <a:ln>
            <a:noFill/>
          </a:ln>
          <a:effectLst/>
        </p:spPr>
        <p:txBody>
          <a:bodyPr/>
          <a:lstStyle/>
          <a:p>
            <a:pPr eaLnBrk="1" fontAlgn="auto" hangingPunct="1">
              <a:spcBef>
                <a:spcPts val="0"/>
              </a:spcBef>
              <a:spcAft>
                <a:spcPts val="0"/>
              </a:spcAft>
              <a:defRPr/>
            </a:pPr>
            <a:endParaRPr lang="zh-CN" altLang="en-US" sz="1350">
              <a:solidFill>
                <a:srgbClr val="F79646">
                  <a:lumMod val="40000"/>
                  <a:lumOff val="60000"/>
                </a:srgbClr>
              </a:solidFill>
              <a:latin typeface="+mn-lt"/>
              <a:ea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gradFill flip="none" rotWithShape="1">
            <a:gsLst>
              <a:gs pos="2000">
                <a:schemeClr val="bg1">
                  <a:lumMod val="8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3" name="组合 7"/>
          <p:cNvGrpSpPr/>
          <p:nvPr userDrawn="1"/>
        </p:nvGrpSpPr>
        <p:grpSpPr bwMode="auto">
          <a:xfrm>
            <a:off x="-6350" y="-7938"/>
            <a:ext cx="287338" cy="339726"/>
            <a:chOff x="1077519" y="1157154"/>
            <a:chExt cx="288178" cy="339719"/>
          </a:xfrm>
        </p:grpSpPr>
        <p:sp>
          <p:nvSpPr>
            <p:cNvPr id="4" name="任意多边形 3"/>
            <p:cNvSpPr/>
            <p:nvPr/>
          </p:nvSpPr>
          <p:spPr>
            <a:xfrm>
              <a:off x="1077519" y="1157154"/>
              <a:ext cx="288178" cy="169859"/>
            </a:xfrm>
            <a:custGeom>
              <a:avLst/>
              <a:gdLst/>
              <a:ahLst/>
              <a:cxnLst/>
              <a:rect l="l" t="t" r="r" b="b"/>
              <a:pathLst>
                <a:path w="3581956" h="1547496">
                  <a:moveTo>
                    <a:pt x="0" y="0"/>
                  </a:moveTo>
                  <a:lnTo>
                    <a:pt x="3581956" y="1504"/>
                  </a:lnTo>
                  <a:lnTo>
                    <a:pt x="2747830" y="1546623"/>
                  </a:lnTo>
                  <a:lnTo>
                    <a:pt x="0" y="1547496"/>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 name="任意多边形 4"/>
            <p:cNvSpPr/>
            <p:nvPr/>
          </p:nvSpPr>
          <p:spPr>
            <a:xfrm>
              <a:off x="1077519" y="1327014"/>
              <a:ext cx="288178" cy="169859"/>
            </a:xfrm>
            <a:custGeom>
              <a:avLst/>
              <a:gdLst/>
              <a:ahLst/>
              <a:cxnLst/>
              <a:rect l="l" t="t" r="r" b="b"/>
              <a:pathLst>
                <a:path w="3612755" h="1546353">
                  <a:moveTo>
                    <a:pt x="0" y="0"/>
                  </a:moveTo>
                  <a:lnTo>
                    <a:pt x="2831089" y="6990"/>
                  </a:lnTo>
                  <a:lnTo>
                    <a:pt x="3612755" y="1546353"/>
                  </a:lnTo>
                  <a:lnTo>
                    <a:pt x="0" y="1545142"/>
                  </a:lnTo>
                  <a:close/>
                </a:path>
              </a:pathLst>
            </a:cu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cxnSp>
        <p:nvCxnSpPr>
          <p:cNvPr id="6" name="直接连接符 5"/>
          <p:cNvCxnSpPr/>
          <p:nvPr userDrawn="1"/>
        </p:nvCxnSpPr>
        <p:spPr>
          <a:xfrm flipH="1">
            <a:off x="-107950" y="5075238"/>
            <a:ext cx="9288463" cy="0"/>
          </a:xfrm>
          <a:prstGeom prst="line">
            <a:avLst/>
          </a:prstGeom>
          <a:ln w="3175">
            <a:solidFill>
              <a:srgbClr val="820000"/>
            </a:solidFill>
          </a:ln>
        </p:spPr>
        <p:style>
          <a:lnRef idx="1">
            <a:schemeClr val="accent1"/>
          </a:lnRef>
          <a:fillRef idx="0">
            <a:schemeClr val="accent1"/>
          </a:fillRef>
          <a:effectRef idx="0">
            <a:schemeClr val="accent1"/>
          </a:effectRef>
          <a:fontRef idx="minor">
            <a:schemeClr val="tx1"/>
          </a:fontRef>
        </p:style>
      </p:cxnSp>
      <p:sp>
        <p:nvSpPr>
          <p:cNvPr id="8" name="矩形 7"/>
          <p:cNvSpPr/>
          <p:nvPr userDrawn="1"/>
        </p:nvSpPr>
        <p:spPr>
          <a:xfrm>
            <a:off x="9023350" y="4951413"/>
            <a:ext cx="120650" cy="123825"/>
          </a:xfrm>
          <a:prstGeom prst="rect">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9" name="矩形 8"/>
          <p:cNvSpPr/>
          <p:nvPr userDrawn="1"/>
        </p:nvSpPr>
        <p:spPr>
          <a:xfrm>
            <a:off x="8964613" y="4951413"/>
            <a:ext cx="46037" cy="123825"/>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0" name="Freeform 8"/>
          <p:cNvSpPr>
            <a:spLocks noEditPoints="1"/>
          </p:cNvSpPr>
          <p:nvPr userDrawn="1"/>
        </p:nvSpPr>
        <p:spPr bwMode="auto">
          <a:xfrm>
            <a:off x="282575" y="555625"/>
            <a:ext cx="8682038" cy="3894138"/>
          </a:xfrm>
          <a:custGeom>
            <a:avLst/>
            <a:gdLst>
              <a:gd name="T0" fmla="*/ 440 w 2074"/>
              <a:gd name="T1" fmla="*/ 527 h 1026"/>
              <a:gd name="T2" fmla="*/ 420 w 2074"/>
              <a:gd name="T3" fmla="*/ 375 h 1026"/>
              <a:gd name="T4" fmla="*/ 450 w 2074"/>
              <a:gd name="T5" fmla="*/ 420 h 1026"/>
              <a:gd name="T6" fmla="*/ 581 w 2074"/>
              <a:gd name="T7" fmla="*/ 215 h 1026"/>
              <a:gd name="T8" fmla="*/ 598 w 2074"/>
              <a:gd name="T9" fmla="*/ 139 h 1026"/>
              <a:gd name="T10" fmla="*/ 532 w 2074"/>
              <a:gd name="T11" fmla="*/ 129 h 1026"/>
              <a:gd name="T12" fmla="*/ 603 w 2074"/>
              <a:gd name="T13" fmla="*/ 125 h 1026"/>
              <a:gd name="T14" fmla="*/ 540 w 2074"/>
              <a:gd name="T15" fmla="*/ 66 h 1026"/>
              <a:gd name="T16" fmla="*/ 486 w 2074"/>
              <a:gd name="T17" fmla="*/ 92 h 1026"/>
              <a:gd name="T18" fmla="*/ 332 w 2074"/>
              <a:gd name="T19" fmla="*/ 79 h 1026"/>
              <a:gd name="T20" fmla="*/ 16 w 2074"/>
              <a:gd name="T21" fmla="*/ 199 h 1026"/>
              <a:gd name="T22" fmla="*/ 212 w 2074"/>
              <a:gd name="T23" fmla="*/ 203 h 1026"/>
              <a:gd name="T24" fmla="*/ 214 w 2074"/>
              <a:gd name="T25" fmla="*/ 375 h 1026"/>
              <a:gd name="T26" fmla="*/ 339 w 2074"/>
              <a:gd name="T27" fmla="*/ 481 h 1026"/>
              <a:gd name="T28" fmla="*/ 470 w 2074"/>
              <a:gd name="T29" fmla="*/ 725 h 1026"/>
              <a:gd name="T30" fmla="*/ 581 w 2074"/>
              <a:gd name="T31" fmla="*/ 1023 h 1026"/>
              <a:gd name="T32" fmla="*/ 606 w 2074"/>
              <a:gd name="T33" fmla="*/ 879 h 1026"/>
              <a:gd name="T34" fmla="*/ 873 w 2074"/>
              <a:gd name="T35" fmla="*/ 79 h 1026"/>
              <a:gd name="T36" fmla="*/ 636 w 2074"/>
              <a:gd name="T37" fmla="*/ 4 h 1026"/>
              <a:gd name="T38" fmla="*/ 622 w 2074"/>
              <a:gd name="T39" fmla="*/ 39 h 1026"/>
              <a:gd name="T40" fmla="*/ 746 w 2074"/>
              <a:gd name="T41" fmla="*/ 138 h 1026"/>
              <a:gd name="T42" fmla="*/ 1053 w 2074"/>
              <a:gd name="T43" fmla="*/ 42 h 1026"/>
              <a:gd name="T44" fmla="*/ 1224 w 2074"/>
              <a:gd name="T45" fmla="*/ 8 h 1026"/>
              <a:gd name="T46" fmla="*/ 1677 w 2074"/>
              <a:gd name="T47" fmla="*/ 638 h 1026"/>
              <a:gd name="T48" fmla="*/ 1672 w 2074"/>
              <a:gd name="T49" fmla="*/ 438 h 1026"/>
              <a:gd name="T50" fmla="*/ 1702 w 2074"/>
              <a:gd name="T51" fmla="*/ 314 h 1026"/>
              <a:gd name="T52" fmla="*/ 1795 w 2074"/>
              <a:gd name="T53" fmla="*/ 237 h 1026"/>
              <a:gd name="T54" fmla="*/ 1848 w 2074"/>
              <a:gd name="T55" fmla="*/ 309 h 1026"/>
              <a:gd name="T56" fmla="*/ 1743 w 2074"/>
              <a:gd name="T57" fmla="*/ 158 h 1026"/>
              <a:gd name="T58" fmla="*/ 1862 w 2074"/>
              <a:gd name="T59" fmla="*/ 156 h 1026"/>
              <a:gd name="T60" fmla="*/ 1841 w 2074"/>
              <a:gd name="T61" fmla="*/ 66 h 1026"/>
              <a:gd name="T62" fmla="*/ 1580 w 2074"/>
              <a:gd name="T63" fmla="*/ 58 h 1026"/>
              <a:gd name="T64" fmla="*/ 1345 w 2074"/>
              <a:gd name="T65" fmla="*/ 91 h 1026"/>
              <a:gd name="T66" fmla="*/ 1292 w 2074"/>
              <a:gd name="T67" fmla="*/ 37 h 1026"/>
              <a:gd name="T68" fmla="*/ 1057 w 2074"/>
              <a:gd name="T69" fmla="*/ 83 h 1026"/>
              <a:gd name="T70" fmla="*/ 1090 w 2074"/>
              <a:gd name="T71" fmla="*/ 142 h 1026"/>
              <a:gd name="T72" fmla="*/ 976 w 2074"/>
              <a:gd name="T73" fmla="*/ 207 h 1026"/>
              <a:gd name="T74" fmla="*/ 964 w 2074"/>
              <a:gd name="T75" fmla="*/ 218 h 1026"/>
              <a:gd name="T76" fmla="*/ 850 w 2074"/>
              <a:gd name="T77" fmla="*/ 420 h 1026"/>
              <a:gd name="T78" fmla="*/ 1018 w 2074"/>
              <a:gd name="T79" fmla="*/ 602 h 1026"/>
              <a:gd name="T80" fmla="*/ 1191 w 2074"/>
              <a:gd name="T81" fmla="*/ 791 h 1026"/>
              <a:gd name="T82" fmla="*/ 1208 w 2074"/>
              <a:gd name="T83" fmla="*/ 463 h 1026"/>
              <a:gd name="T84" fmla="*/ 1280 w 2074"/>
              <a:gd name="T85" fmla="*/ 386 h 1026"/>
              <a:gd name="T86" fmla="*/ 1490 w 2074"/>
              <a:gd name="T87" fmla="*/ 535 h 1026"/>
              <a:gd name="T88" fmla="*/ 1605 w 2074"/>
              <a:gd name="T89" fmla="*/ 473 h 1026"/>
              <a:gd name="T90" fmla="*/ 1185 w 2074"/>
              <a:gd name="T91" fmla="*/ 349 h 1026"/>
              <a:gd name="T92" fmla="*/ 967 w 2074"/>
              <a:gd name="T93" fmla="*/ 292 h 1026"/>
              <a:gd name="T94" fmla="*/ 1076 w 2074"/>
              <a:gd name="T95" fmla="*/ 295 h 1026"/>
              <a:gd name="T96" fmla="*/ 1128 w 2074"/>
              <a:gd name="T97" fmla="*/ 302 h 1026"/>
              <a:gd name="T98" fmla="*/ 1202 w 2074"/>
              <a:gd name="T99" fmla="*/ 266 h 1026"/>
              <a:gd name="T100" fmla="*/ 1752 w 2074"/>
              <a:gd name="T101" fmla="*/ 409 h 1026"/>
              <a:gd name="T102" fmla="*/ 1737 w 2074"/>
              <a:gd name="T103" fmla="*/ 545 h 1026"/>
              <a:gd name="T104" fmla="*/ 1936 w 2074"/>
              <a:gd name="T105" fmla="*/ 632 h 1026"/>
              <a:gd name="T106" fmla="*/ 1767 w 2074"/>
              <a:gd name="T107" fmla="*/ 637 h 1026"/>
              <a:gd name="T108" fmla="*/ 1986 w 2074"/>
              <a:gd name="T109" fmla="*/ 626 h 1026"/>
              <a:gd name="T110" fmla="*/ 1811 w 2074"/>
              <a:gd name="T111" fmla="*/ 707 h 1026"/>
              <a:gd name="T112" fmla="*/ 1872 w 2074"/>
              <a:gd name="T113" fmla="*/ 914 h 1026"/>
              <a:gd name="T114" fmla="*/ 2002 w 2074"/>
              <a:gd name="T115" fmla="*/ 945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74" h="1026">
                <a:moveTo>
                  <a:pt x="718" y="632"/>
                </a:moveTo>
                <a:cubicBezTo>
                  <a:pt x="702" y="628"/>
                  <a:pt x="702" y="633"/>
                  <a:pt x="700" y="625"/>
                </a:cubicBezTo>
                <a:cubicBezTo>
                  <a:pt x="698" y="616"/>
                  <a:pt x="688" y="616"/>
                  <a:pt x="679" y="616"/>
                </a:cubicBezTo>
                <a:cubicBezTo>
                  <a:pt x="670" y="616"/>
                  <a:pt x="666" y="615"/>
                  <a:pt x="659" y="609"/>
                </a:cubicBezTo>
                <a:cubicBezTo>
                  <a:pt x="651" y="602"/>
                  <a:pt x="635" y="601"/>
                  <a:pt x="630" y="599"/>
                </a:cubicBezTo>
                <a:cubicBezTo>
                  <a:pt x="625" y="598"/>
                  <a:pt x="628" y="583"/>
                  <a:pt x="617" y="570"/>
                </a:cubicBezTo>
                <a:cubicBezTo>
                  <a:pt x="607" y="556"/>
                  <a:pt x="586" y="554"/>
                  <a:pt x="573" y="546"/>
                </a:cubicBezTo>
                <a:cubicBezTo>
                  <a:pt x="559" y="539"/>
                  <a:pt x="564" y="509"/>
                  <a:pt x="544" y="512"/>
                </a:cubicBezTo>
                <a:cubicBezTo>
                  <a:pt x="525" y="514"/>
                  <a:pt x="523" y="522"/>
                  <a:pt x="505" y="513"/>
                </a:cubicBezTo>
                <a:cubicBezTo>
                  <a:pt x="488" y="503"/>
                  <a:pt x="476" y="497"/>
                  <a:pt x="467" y="504"/>
                </a:cubicBezTo>
                <a:cubicBezTo>
                  <a:pt x="457" y="511"/>
                  <a:pt x="446" y="524"/>
                  <a:pt x="440" y="527"/>
                </a:cubicBezTo>
                <a:cubicBezTo>
                  <a:pt x="434" y="530"/>
                  <a:pt x="424" y="524"/>
                  <a:pt x="418" y="525"/>
                </a:cubicBezTo>
                <a:cubicBezTo>
                  <a:pt x="412" y="526"/>
                  <a:pt x="405" y="519"/>
                  <a:pt x="401" y="513"/>
                </a:cubicBezTo>
                <a:cubicBezTo>
                  <a:pt x="397" y="508"/>
                  <a:pt x="409" y="478"/>
                  <a:pt x="398" y="478"/>
                </a:cubicBezTo>
                <a:cubicBezTo>
                  <a:pt x="387" y="478"/>
                  <a:pt x="372" y="473"/>
                  <a:pt x="372" y="469"/>
                </a:cubicBezTo>
                <a:cubicBezTo>
                  <a:pt x="372" y="465"/>
                  <a:pt x="395" y="439"/>
                  <a:pt x="388" y="435"/>
                </a:cubicBezTo>
                <a:cubicBezTo>
                  <a:pt x="382" y="431"/>
                  <a:pt x="368" y="433"/>
                  <a:pt x="356" y="449"/>
                </a:cubicBezTo>
                <a:cubicBezTo>
                  <a:pt x="345" y="465"/>
                  <a:pt x="334" y="465"/>
                  <a:pt x="328" y="459"/>
                </a:cubicBezTo>
                <a:cubicBezTo>
                  <a:pt x="322" y="453"/>
                  <a:pt x="308" y="418"/>
                  <a:pt x="319" y="399"/>
                </a:cubicBezTo>
                <a:cubicBezTo>
                  <a:pt x="330" y="380"/>
                  <a:pt x="348" y="370"/>
                  <a:pt x="362" y="371"/>
                </a:cubicBezTo>
                <a:cubicBezTo>
                  <a:pt x="375" y="372"/>
                  <a:pt x="373" y="368"/>
                  <a:pt x="387" y="367"/>
                </a:cubicBezTo>
                <a:cubicBezTo>
                  <a:pt x="400" y="366"/>
                  <a:pt x="417" y="370"/>
                  <a:pt x="420" y="375"/>
                </a:cubicBezTo>
                <a:cubicBezTo>
                  <a:pt x="424" y="380"/>
                  <a:pt x="417" y="389"/>
                  <a:pt x="425" y="399"/>
                </a:cubicBezTo>
                <a:cubicBezTo>
                  <a:pt x="434" y="409"/>
                  <a:pt x="439" y="405"/>
                  <a:pt x="440" y="409"/>
                </a:cubicBezTo>
                <a:cubicBezTo>
                  <a:pt x="441" y="413"/>
                  <a:pt x="433" y="417"/>
                  <a:pt x="430" y="417"/>
                </a:cubicBezTo>
                <a:cubicBezTo>
                  <a:pt x="426" y="417"/>
                  <a:pt x="399" y="425"/>
                  <a:pt x="409" y="430"/>
                </a:cubicBezTo>
                <a:cubicBezTo>
                  <a:pt x="420" y="435"/>
                  <a:pt x="440" y="431"/>
                  <a:pt x="444" y="438"/>
                </a:cubicBezTo>
                <a:cubicBezTo>
                  <a:pt x="448" y="444"/>
                  <a:pt x="431" y="459"/>
                  <a:pt x="456" y="460"/>
                </a:cubicBezTo>
                <a:cubicBezTo>
                  <a:pt x="481" y="460"/>
                  <a:pt x="498" y="464"/>
                  <a:pt x="512" y="465"/>
                </a:cubicBezTo>
                <a:cubicBezTo>
                  <a:pt x="527" y="465"/>
                  <a:pt x="537" y="466"/>
                  <a:pt x="538" y="470"/>
                </a:cubicBezTo>
                <a:cubicBezTo>
                  <a:pt x="540" y="473"/>
                  <a:pt x="550" y="457"/>
                  <a:pt x="527" y="457"/>
                </a:cubicBezTo>
                <a:cubicBezTo>
                  <a:pt x="503" y="457"/>
                  <a:pt x="484" y="444"/>
                  <a:pt x="472" y="441"/>
                </a:cubicBezTo>
                <a:cubicBezTo>
                  <a:pt x="459" y="439"/>
                  <a:pt x="451" y="430"/>
                  <a:pt x="450" y="420"/>
                </a:cubicBezTo>
                <a:cubicBezTo>
                  <a:pt x="449" y="410"/>
                  <a:pt x="451" y="402"/>
                  <a:pt x="446" y="394"/>
                </a:cubicBezTo>
                <a:cubicBezTo>
                  <a:pt x="441" y="386"/>
                  <a:pt x="428" y="365"/>
                  <a:pt x="440" y="357"/>
                </a:cubicBezTo>
                <a:cubicBezTo>
                  <a:pt x="452" y="348"/>
                  <a:pt x="475" y="332"/>
                  <a:pt x="481" y="322"/>
                </a:cubicBezTo>
                <a:cubicBezTo>
                  <a:pt x="487" y="311"/>
                  <a:pt x="487" y="308"/>
                  <a:pt x="500" y="300"/>
                </a:cubicBezTo>
                <a:cubicBezTo>
                  <a:pt x="514" y="291"/>
                  <a:pt x="530" y="280"/>
                  <a:pt x="537" y="273"/>
                </a:cubicBezTo>
                <a:cubicBezTo>
                  <a:pt x="545" y="265"/>
                  <a:pt x="558" y="253"/>
                  <a:pt x="560" y="259"/>
                </a:cubicBezTo>
                <a:cubicBezTo>
                  <a:pt x="563" y="265"/>
                  <a:pt x="574" y="267"/>
                  <a:pt x="589" y="262"/>
                </a:cubicBezTo>
                <a:cubicBezTo>
                  <a:pt x="603" y="257"/>
                  <a:pt x="621" y="244"/>
                  <a:pt x="606" y="244"/>
                </a:cubicBezTo>
                <a:cubicBezTo>
                  <a:pt x="590" y="244"/>
                  <a:pt x="581" y="240"/>
                  <a:pt x="585" y="234"/>
                </a:cubicBezTo>
                <a:cubicBezTo>
                  <a:pt x="590" y="228"/>
                  <a:pt x="575" y="226"/>
                  <a:pt x="571" y="226"/>
                </a:cubicBezTo>
                <a:cubicBezTo>
                  <a:pt x="567" y="227"/>
                  <a:pt x="567" y="218"/>
                  <a:pt x="581" y="215"/>
                </a:cubicBezTo>
                <a:cubicBezTo>
                  <a:pt x="596" y="213"/>
                  <a:pt x="584" y="226"/>
                  <a:pt x="596" y="225"/>
                </a:cubicBezTo>
                <a:cubicBezTo>
                  <a:pt x="607" y="224"/>
                  <a:pt x="615" y="215"/>
                  <a:pt x="623" y="213"/>
                </a:cubicBezTo>
                <a:cubicBezTo>
                  <a:pt x="632" y="211"/>
                  <a:pt x="635" y="219"/>
                  <a:pt x="624" y="226"/>
                </a:cubicBezTo>
                <a:cubicBezTo>
                  <a:pt x="613" y="234"/>
                  <a:pt x="610" y="231"/>
                  <a:pt x="624" y="235"/>
                </a:cubicBezTo>
                <a:cubicBezTo>
                  <a:pt x="638" y="238"/>
                  <a:pt x="643" y="246"/>
                  <a:pt x="651" y="238"/>
                </a:cubicBezTo>
                <a:cubicBezTo>
                  <a:pt x="660" y="231"/>
                  <a:pt x="649" y="228"/>
                  <a:pt x="649" y="218"/>
                </a:cubicBezTo>
                <a:cubicBezTo>
                  <a:pt x="648" y="208"/>
                  <a:pt x="650" y="189"/>
                  <a:pt x="641" y="183"/>
                </a:cubicBezTo>
                <a:cubicBezTo>
                  <a:pt x="632" y="176"/>
                  <a:pt x="632" y="167"/>
                  <a:pt x="632" y="161"/>
                </a:cubicBezTo>
                <a:cubicBezTo>
                  <a:pt x="632" y="154"/>
                  <a:pt x="633" y="140"/>
                  <a:pt x="624" y="146"/>
                </a:cubicBezTo>
                <a:cubicBezTo>
                  <a:pt x="615" y="153"/>
                  <a:pt x="607" y="157"/>
                  <a:pt x="604" y="154"/>
                </a:cubicBezTo>
                <a:cubicBezTo>
                  <a:pt x="601" y="151"/>
                  <a:pt x="606" y="144"/>
                  <a:pt x="598" y="139"/>
                </a:cubicBezTo>
                <a:cubicBezTo>
                  <a:pt x="590" y="134"/>
                  <a:pt x="590" y="126"/>
                  <a:pt x="580" y="127"/>
                </a:cubicBezTo>
                <a:cubicBezTo>
                  <a:pt x="571" y="128"/>
                  <a:pt x="562" y="120"/>
                  <a:pt x="557" y="131"/>
                </a:cubicBezTo>
                <a:cubicBezTo>
                  <a:pt x="552" y="142"/>
                  <a:pt x="547" y="151"/>
                  <a:pt x="545" y="155"/>
                </a:cubicBezTo>
                <a:cubicBezTo>
                  <a:pt x="543" y="158"/>
                  <a:pt x="551" y="170"/>
                  <a:pt x="544" y="176"/>
                </a:cubicBezTo>
                <a:cubicBezTo>
                  <a:pt x="537" y="182"/>
                  <a:pt x="519" y="190"/>
                  <a:pt x="516" y="196"/>
                </a:cubicBezTo>
                <a:cubicBezTo>
                  <a:pt x="514" y="202"/>
                  <a:pt x="504" y="217"/>
                  <a:pt x="501" y="207"/>
                </a:cubicBezTo>
                <a:cubicBezTo>
                  <a:pt x="499" y="197"/>
                  <a:pt x="510" y="182"/>
                  <a:pt x="495" y="178"/>
                </a:cubicBezTo>
                <a:cubicBezTo>
                  <a:pt x="479" y="173"/>
                  <a:pt x="468" y="177"/>
                  <a:pt x="465" y="167"/>
                </a:cubicBezTo>
                <a:cubicBezTo>
                  <a:pt x="463" y="158"/>
                  <a:pt x="456" y="150"/>
                  <a:pt x="471" y="142"/>
                </a:cubicBezTo>
                <a:cubicBezTo>
                  <a:pt x="486" y="135"/>
                  <a:pt x="501" y="121"/>
                  <a:pt x="516" y="120"/>
                </a:cubicBezTo>
                <a:cubicBezTo>
                  <a:pt x="530" y="118"/>
                  <a:pt x="520" y="130"/>
                  <a:pt x="532" y="129"/>
                </a:cubicBezTo>
                <a:cubicBezTo>
                  <a:pt x="543" y="128"/>
                  <a:pt x="530" y="122"/>
                  <a:pt x="544" y="120"/>
                </a:cubicBezTo>
                <a:cubicBezTo>
                  <a:pt x="558" y="117"/>
                  <a:pt x="556" y="117"/>
                  <a:pt x="552" y="112"/>
                </a:cubicBezTo>
                <a:cubicBezTo>
                  <a:pt x="548" y="107"/>
                  <a:pt x="550" y="106"/>
                  <a:pt x="561" y="101"/>
                </a:cubicBezTo>
                <a:cubicBezTo>
                  <a:pt x="572" y="96"/>
                  <a:pt x="564" y="93"/>
                  <a:pt x="574" y="88"/>
                </a:cubicBezTo>
                <a:cubicBezTo>
                  <a:pt x="585" y="84"/>
                  <a:pt x="588" y="80"/>
                  <a:pt x="594" y="80"/>
                </a:cubicBezTo>
                <a:cubicBezTo>
                  <a:pt x="600" y="80"/>
                  <a:pt x="599" y="82"/>
                  <a:pt x="596" y="90"/>
                </a:cubicBezTo>
                <a:cubicBezTo>
                  <a:pt x="592" y="98"/>
                  <a:pt x="590" y="103"/>
                  <a:pt x="600" y="98"/>
                </a:cubicBezTo>
                <a:cubicBezTo>
                  <a:pt x="610" y="93"/>
                  <a:pt x="615" y="89"/>
                  <a:pt x="607" y="97"/>
                </a:cubicBezTo>
                <a:cubicBezTo>
                  <a:pt x="600" y="104"/>
                  <a:pt x="595" y="104"/>
                  <a:pt x="584" y="106"/>
                </a:cubicBezTo>
                <a:cubicBezTo>
                  <a:pt x="573" y="108"/>
                  <a:pt x="576" y="109"/>
                  <a:pt x="581" y="115"/>
                </a:cubicBezTo>
                <a:cubicBezTo>
                  <a:pt x="586" y="121"/>
                  <a:pt x="599" y="122"/>
                  <a:pt x="603" y="125"/>
                </a:cubicBezTo>
                <a:cubicBezTo>
                  <a:pt x="607" y="129"/>
                  <a:pt x="612" y="141"/>
                  <a:pt x="622" y="135"/>
                </a:cubicBezTo>
                <a:cubicBezTo>
                  <a:pt x="633" y="129"/>
                  <a:pt x="625" y="128"/>
                  <a:pt x="638" y="122"/>
                </a:cubicBezTo>
                <a:cubicBezTo>
                  <a:pt x="652" y="116"/>
                  <a:pt x="671" y="113"/>
                  <a:pt x="670" y="105"/>
                </a:cubicBezTo>
                <a:cubicBezTo>
                  <a:pt x="668" y="98"/>
                  <a:pt x="654" y="93"/>
                  <a:pt x="653" y="84"/>
                </a:cubicBezTo>
                <a:cubicBezTo>
                  <a:pt x="651" y="75"/>
                  <a:pt x="671" y="70"/>
                  <a:pt x="645" y="66"/>
                </a:cubicBezTo>
                <a:cubicBezTo>
                  <a:pt x="619" y="61"/>
                  <a:pt x="634" y="58"/>
                  <a:pt x="622" y="58"/>
                </a:cubicBezTo>
                <a:cubicBezTo>
                  <a:pt x="609" y="58"/>
                  <a:pt x="585" y="58"/>
                  <a:pt x="577" y="62"/>
                </a:cubicBezTo>
                <a:cubicBezTo>
                  <a:pt x="569" y="66"/>
                  <a:pt x="564" y="60"/>
                  <a:pt x="559" y="66"/>
                </a:cubicBezTo>
                <a:cubicBezTo>
                  <a:pt x="555" y="73"/>
                  <a:pt x="560" y="82"/>
                  <a:pt x="556" y="82"/>
                </a:cubicBezTo>
                <a:cubicBezTo>
                  <a:pt x="552" y="82"/>
                  <a:pt x="544" y="89"/>
                  <a:pt x="541" y="82"/>
                </a:cubicBezTo>
                <a:cubicBezTo>
                  <a:pt x="537" y="76"/>
                  <a:pt x="530" y="69"/>
                  <a:pt x="540" y="66"/>
                </a:cubicBezTo>
                <a:cubicBezTo>
                  <a:pt x="550" y="64"/>
                  <a:pt x="552" y="66"/>
                  <a:pt x="553" y="58"/>
                </a:cubicBezTo>
                <a:cubicBezTo>
                  <a:pt x="555" y="50"/>
                  <a:pt x="539" y="51"/>
                  <a:pt x="548" y="50"/>
                </a:cubicBezTo>
                <a:cubicBezTo>
                  <a:pt x="558" y="48"/>
                  <a:pt x="562" y="50"/>
                  <a:pt x="574" y="50"/>
                </a:cubicBezTo>
                <a:cubicBezTo>
                  <a:pt x="587" y="50"/>
                  <a:pt x="616" y="56"/>
                  <a:pt x="620" y="48"/>
                </a:cubicBezTo>
                <a:cubicBezTo>
                  <a:pt x="624" y="40"/>
                  <a:pt x="613" y="40"/>
                  <a:pt x="601" y="40"/>
                </a:cubicBezTo>
                <a:cubicBezTo>
                  <a:pt x="588" y="39"/>
                  <a:pt x="566" y="34"/>
                  <a:pt x="557" y="39"/>
                </a:cubicBezTo>
                <a:cubicBezTo>
                  <a:pt x="548" y="43"/>
                  <a:pt x="536" y="50"/>
                  <a:pt x="532" y="56"/>
                </a:cubicBezTo>
                <a:cubicBezTo>
                  <a:pt x="527" y="63"/>
                  <a:pt x="527" y="55"/>
                  <a:pt x="519" y="56"/>
                </a:cubicBezTo>
                <a:cubicBezTo>
                  <a:pt x="511" y="58"/>
                  <a:pt x="496" y="67"/>
                  <a:pt x="504" y="72"/>
                </a:cubicBezTo>
                <a:cubicBezTo>
                  <a:pt x="511" y="77"/>
                  <a:pt x="511" y="83"/>
                  <a:pt x="503" y="83"/>
                </a:cubicBezTo>
                <a:cubicBezTo>
                  <a:pt x="495" y="83"/>
                  <a:pt x="492" y="92"/>
                  <a:pt x="486" y="92"/>
                </a:cubicBezTo>
                <a:cubicBezTo>
                  <a:pt x="480" y="92"/>
                  <a:pt x="464" y="91"/>
                  <a:pt x="472" y="87"/>
                </a:cubicBezTo>
                <a:cubicBezTo>
                  <a:pt x="479" y="82"/>
                  <a:pt x="488" y="82"/>
                  <a:pt x="487" y="72"/>
                </a:cubicBezTo>
                <a:cubicBezTo>
                  <a:pt x="486" y="62"/>
                  <a:pt x="495" y="59"/>
                  <a:pt x="495" y="56"/>
                </a:cubicBezTo>
                <a:cubicBezTo>
                  <a:pt x="495" y="52"/>
                  <a:pt x="475" y="63"/>
                  <a:pt x="459" y="58"/>
                </a:cubicBezTo>
                <a:cubicBezTo>
                  <a:pt x="443" y="53"/>
                  <a:pt x="436" y="45"/>
                  <a:pt x="420" y="46"/>
                </a:cubicBezTo>
                <a:cubicBezTo>
                  <a:pt x="404" y="47"/>
                  <a:pt x="383" y="68"/>
                  <a:pt x="393" y="70"/>
                </a:cubicBezTo>
                <a:cubicBezTo>
                  <a:pt x="404" y="72"/>
                  <a:pt x="411" y="68"/>
                  <a:pt x="413" y="73"/>
                </a:cubicBezTo>
                <a:cubicBezTo>
                  <a:pt x="415" y="78"/>
                  <a:pt x="411" y="82"/>
                  <a:pt x="417" y="85"/>
                </a:cubicBezTo>
                <a:cubicBezTo>
                  <a:pt x="423" y="88"/>
                  <a:pt x="434" y="94"/>
                  <a:pt x="420" y="91"/>
                </a:cubicBezTo>
                <a:cubicBezTo>
                  <a:pt x="405" y="88"/>
                  <a:pt x="412" y="82"/>
                  <a:pt x="390" y="81"/>
                </a:cubicBezTo>
                <a:cubicBezTo>
                  <a:pt x="368" y="80"/>
                  <a:pt x="355" y="73"/>
                  <a:pt x="332" y="79"/>
                </a:cubicBezTo>
                <a:cubicBezTo>
                  <a:pt x="309" y="85"/>
                  <a:pt x="313" y="90"/>
                  <a:pt x="298" y="85"/>
                </a:cubicBezTo>
                <a:cubicBezTo>
                  <a:pt x="282" y="80"/>
                  <a:pt x="250" y="68"/>
                  <a:pt x="225" y="73"/>
                </a:cubicBezTo>
                <a:cubicBezTo>
                  <a:pt x="200" y="78"/>
                  <a:pt x="169" y="87"/>
                  <a:pt x="161" y="92"/>
                </a:cubicBezTo>
                <a:cubicBezTo>
                  <a:pt x="154" y="97"/>
                  <a:pt x="169" y="102"/>
                  <a:pt x="155" y="103"/>
                </a:cubicBezTo>
                <a:cubicBezTo>
                  <a:pt x="142" y="104"/>
                  <a:pt x="110" y="103"/>
                  <a:pt x="117" y="111"/>
                </a:cubicBezTo>
                <a:cubicBezTo>
                  <a:pt x="123" y="120"/>
                  <a:pt x="132" y="120"/>
                  <a:pt x="122" y="122"/>
                </a:cubicBezTo>
                <a:cubicBezTo>
                  <a:pt x="112" y="124"/>
                  <a:pt x="98" y="125"/>
                  <a:pt x="93" y="132"/>
                </a:cubicBezTo>
                <a:cubicBezTo>
                  <a:pt x="88" y="140"/>
                  <a:pt x="69" y="144"/>
                  <a:pt x="81" y="147"/>
                </a:cubicBezTo>
                <a:cubicBezTo>
                  <a:pt x="93" y="151"/>
                  <a:pt x="112" y="158"/>
                  <a:pt x="104" y="159"/>
                </a:cubicBezTo>
                <a:cubicBezTo>
                  <a:pt x="96" y="160"/>
                  <a:pt x="53" y="177"/>
                  <a:pt x="34" y="181"/>
                </a:cubicBezTo>
                <a:cubicBezTo>
                  <a:pt x="16" y="185"/>
                  <a:pt x="0" y="205"/>
                  <a:pt x="16" y="199"/>
                </a:cubicBezTo>
                <a:cubicBezTo>
                  <a:pt x="37" y="192"/>
                  <a:pt x="91" y="175"/>
                  <a:pt x="101" y="171"/>
                </a:cubicBezTo>
                <a:cubicBezTo>
                  <a:pt x="112" y="167"/>
                  <a:pt x="116" y="170"/>
                  <a:pt x="115" y="176"/>
                </a:cubicBezTo>
                <a:cubicBezTo>
                  <a:pt x="114" y="182"/>
                  <a:pt x="127" y="173"/>
                  <a:pt x="137" y="166"/>
                </a:cubicBezTo>
                <a:cubicBezTo>
                  <a:pt x="147" y="158"/>
                  <a:pt x="147" y="143"/>
                  <a:pt x="155" y="148"/>
                </a:cubicBezTo>
                <a:cubicBezTo>
                  <a:pt x="164" y="153"/>
                  <a:pt x="169" y="148"/>
                  <a:pt x="175" y="146"/>
                </a:cubicBezTo>
                <a:cubicBezTo>
                  <a:pt x="182" y="145"/>
                  <a:pt x="189" y="141"/>
                  <a:pt x="195" y="144"/>
                </a:cubicBezTo>
                <a:cubicBezTo>
                  <a:pt x="201" y="147"/>
                  <a:pt x="216" y="151"/>
                  <a:pt x="220" y="154"/>
                </a:cubicBezTo>
                <a:cubicBezTo>
                  <a:pt x="224" y="157"/>
                  <a:pt x="226" y="165"/>
                  <a:pt x="222" y="166"/>
                </a:cubicBezTo>
                <a:cubicBezTo>
                  <a:pt x="218" y="167"/>
                  <a:pt x="217" y="171"/>
                  <a:pt x="218" y="178"/>
                </a:cubicBezTo>
                <a:cubicBezTo>
                  <a:pt x="218" y="184"/>
                  <a:pt x="222" y="190"/>
                  <a:pt x="213" y="192"/>
                </a:cubicBezTo>
                <a:cubicBezTo>
                  <a:pt x="205" y="194"/>
                  <a:pt x="207" y="204"/>
                  <a:pt x="212" y="203"/>
                </a:cubicBezTo>
                <a:cubicBezTo>
                  <a:pt x="217" y="202"/>
                  <a:pt x="220" y="199"/>
                  <a:pt x="221" y="194"/>
                </a:cubicBezTo>
                <a:cubicBezTo>
                  <a:pt x="222" y="189"/>
                  <a:pt x="233" y="180"/>
                  <a:pt x="231" y="187"/>
                </a:cubicBezTo>
                <a:cubicBezTo>
                  <a:pt x="229" y="194"/>
                  <a:pt x="225" y="200"/>
                  <a:pt x="225" y="205"/>
                </a:cubicBezTo>
                <a:cubicBezTo>
                  <a:pt x="225" y="210"/>
                  <a:pt x="219" y="210"/>
                  <a:pt x="218" y="215"/>
                </a:cubicBezTo>
                <a:cubicBezTo>
                  <a:pt x="218" y="220"/>
                  <a:pt x="219" y="220"/>
                  <a:pt x="223" y="224"/>
                </a:cubicBezTo>
                <a:cubicBezTo>
                  <a:pt x="228" y="228"/>
                  <a:pt x="225" y="231"/>
                  <a:pt x="224" y="240"/>
                </a:cubicBezTo>
                <a:cubicBezTo>
                  <a:pt x="223" y="249"/>
                  <a:pt x="198" y="274"/>
                  <a:pt x="195" y="283"/>
                </a:cubicBezTo>
                <a:cubicBezTo>
                  <a:pt x="191" y="291"/>
                  <a:pt x="193" y="303"/>
                  <a:pt x="193" y="312"/>
                </a:cubicBezTo>
                <a:cubicBezTo>
                  <a:pt x="193" y="322"/>
                  <a:pt x="190" y="333"/>
                  <a:pt x="199" y="337"/>
                </a:cubicBezTo>
                <a:cubicBezTo>
                  <a:pt x="208" y="340"/>
                  <a:pt x="209" y="342"/>
                  <a:pt x="209" y="350"/>
                </a:cubicBezTo>
                <a:cubicBezTo>
                  <a:pt x="209" y="359"/>
                  <a:pt x="209" y="369"/>
                  <a:pt x="214" y="375"/>
                </a:cubicBezTo>
                <a:cubicBezTo>
                  <a:pt x="219" y="380"/>
                  <a:pt x="217" y="380"/>
                  <a:pt x="217" y="389"/>
                </a:cubicBezTo>
                <a:cubicBezTo>
                  <a:pt x="217" y="398"/>
                  <a:pt x="223" y="393"/>
                  <a:pt x="223" y="401"/>
                </a:cubicBezTo>
                <a:cubicBezTo>
                  <a:pt x="224" y="408"/>
                  <a:pt x="219" y="412"/>
                  <a:pt x="228" y="417"/>
                </a:cubicBezTo>
                <a:cubicBezTo>
                  <a:pt x="236" y="423"/>
                  <a:pt x="245" y="428"/>
                  <a:pt x="241" y="418"/>
                </a:cubicBezTo>
                <a:cubicBezTo>
                  <a:pt x="237" y="409"/>
                  <a:pt x="234" y="401"/>
                  <a:pt x="230" y="388"/>
                </a:cubicBezTo>
                <a:cubicBezTo>
                  <a:pt x="226" y="375"/>
                  <a:pt x="223" y="350"/>
                  <a:pt x="229" y="358"/>
                </a:cubicBezTo>
                <a:cubicBezTo>
                  <a:pt x="234" y="365"/>
                  <a:pt x="240" y="388"/>
                  <a:pt x="248" y="404"/>
                </a:cubicBezTo>
                <a:cubicBezTo>
                  <a:pt x="255" y="420"/>
                  <a:pt x="265" y="418"/>
                  <a:pt x="265" y="430"/>
                </a:cubicBezTo>
                <a:cubicBezTo>
                  <a:pt x="265" y="442"/>
                  <a:pt x="255" y="453"/>
                  <a:pt x="274" y="460"/>
                </a:cubicBezTo>
                <a:cubicBezTo>
                  <a:pt x="292" y="468"/>
                  <a:pt x="306" y="484"/>
                  <a:pt x="317" y="482"/>
                </a:cubicBezTo>
                <a:cubicBezTo>
                  <a:pt x="328" y="481"/>
                  <a:pt x="335" y="474"/>
                  <a:pt x="339" y="481"/>
                </a:cubicBezTo>
                <a:cubicBezTo>
                  <a:pt x="343" y="489"/>
                  <a:pt x="352" y="499"/>
                  <a:pt x="362" y="499"/>
                </a:cubicBezTo>
                <a:cubicBezTo>
                  <a:pt x="372" y="499"/>
                  <a:pt x="376" y="506"/>
                  <a:pt x="378" y="516"/>
                </a:cubicBezTo>
                <a:cubicBezTo>
                  <a:pt x="379" y="526"/>
                  <a:pt x="386" y="528"/>
                  <a:pt x="396" y="531"/>
                </a:cubicBezTo>
                <a:cubicBezTo>
                  <a:pt x="406" y="535"/>
                  <a:pt x="409" y="545"/>
                  <a:pt x="416" y="545"/>
                </a:cubicBezTo>
                <a:cubicBezTo>
                  <a:pt x="424" y="544"/>
                  <a:pt x="434" y="540"/>
                  <a:pt x="434" y="548"/>
                </a:cubicBezTo>
                <a:cubicBezTo>
                  <a:pt x="434" y="556"/>
                  <a:pt x="437" y="574"/>
                  <a:pt x="425" y="586"/>
                </a:cubicBezTo>
                <a:cubicBezTo>
                  <a:pt x="412" y="598"/>
                  <a:pt x="406" y="606"/>
                  <a:pt x="413" y="614"/>
                </a:cubicBezTo>
                <a:cubicBezTo>
                  <a:pt x="420" y="621"/>
                  <a:pt x="414" y="629"/>
                  <a:pt x="410" y="635"/>
                </a:cubicBezTo>
                <a:cubicBezTo>
                  <a:pt x="407" y="641"/>
                  <a:pt x="413" y="646"/>
                  <a:pt x="420" y="655"/>
                </a:cubicBezTo>
                <a:cubicBezTo>
                  <a:pt x="426" y="664"/>
                  <a:pt x="436" y="675"/>
                  <a:pt x="441" y="694"/>
                </a:cubicBezTo>
                <a:cubicBezTo>
                  <a:pt x="447" y="712"/>
                  <a:pt x="456" y="719"/>
                  <a:pt x="470" y="725"/>
                </a:cubicBezTo>
                <a:cubicBezTo>
                  <a:pt x="484" y="731"/>
                  <a:pt x="495" y="741"/>
                  <a:pt x="495" y="755"/>
                </a:cubicBezTo>
                <a:cubicBezTo>
                  <a:pt x="495" y="769"/>
                  <a:pt x="495" y="818"/>
                  <a:pt x="495" y="832"/>
                </a:cubicBezTo>
                <a:cubicBezTo>
                  <a:pt x="495" y="847"/>
                  <a:pt x="502" y="861"/>
                  <a:pt x="500" y="872"/>
                </a:cubicBezTo>
                <a:cubicBezTo>
                  <a:pt x="497" y="883"/>
                  <a:pt x="500" y="892"/>
                  <a:pt x="503" y="896"/>
                </a:cubicBezTo>
                <a:cubicBezTo>
                  <a:pt x="506" y="901"/>
                  <a:pt x="505" y="910"/>
                  <a:pt x="506" y="919"/>
                </a:cubicBezTo>
                <a:cubicBezTo>
                  <a:pt x="507" y="928"/>
                  <a:pt x="517" y="922"/>
                  <a:pt x="517" y="930"/>
                </a:cubicBezTo>
                <a:cubicBezTo>
                  <a:pt x="517" y="939"/>
                  <a:pt x="513" y="951"/>
                  <a:pt x="518" y="955"/>
                </a:cubicBezTo>
                <a:cubicBezTo>
                  <a:pt x="523" y="960"/>
                  <a:pt x="512" y="975"/>
                  <a:pt x="535" y="989"/>
                </a:cubicBezTo>
                <a:cubicBezTo>
                  <a:pt x="558" y="1003"/>
                  <a:pt x="559" y="1004"/>
                  <a:pt x="561" y="1007"/>
                </a:cubicBezTo>
                <a:cubicBezTo>
                  <a:pt x="563" y="1009"/>
                  <a:pt x="570" y="1002"/>
                  <a:pt x="570" y="1006"/>
                </a:cubicBezTo>
                <a:cubicBezTo>
                  <a:pt x="570" y="1010"/>
                  <a:pt x="558" y="1023"/>
                  <a:pt x="581" y="1023"/>
                </a:cubicBezTo>
                <a:cubicBezTo>
                  <a:pt x="605" y="1023"/>
                  <a:pt x="619" y="1026"/>
                  <a:pt x="605" y="1015"/>
                </a:cubicBezTo>
                <a:cubicBezTo>
                  <a:pt x="590" y="1004"/>
                  <a:pt x="582" y="1009"/>
                  <a:pt x="580" y="998"/>
                </a:cubicBezTo>
                <a:cubicBezTo>
                  <a:pt x="577" y="987"/>
                  <a:pt x="574" y="989"/>
                  <a:pt x="572" y="981"/>
                </a:cubicBezTo>
                <a:cubicBezTo>
                  <a:pt x="570" y="974"/>
                  <a:pt x="578" y="971"/>
                  <a:pt x="575" y="963"/>
                </a:cubicBezTo>
                <a:cubicBezTo>
                  <a:pt x="573" y="955"/>
                  <a:pt x="563" y="955"/>
                  <a:pt x="564" y="948"/>
                </a:cubicBezTo>
                <a:cubicBezTo>
                  <a:pt x="564" y="940"/>
                  <a:pt x="570" y="933"/>
                  <a:pt x="572" y="929"/>
                </a:cubicBezTo>
                <a:cubicBezTo>
                  <a:pt x="574" y="926"/>
                  <a:pt x="574" y="923"/>
                  <a:pt x="569" y="919"/>
                </a:cubicBezTo>
                <a:cubicBezTo>
                  <a:pt x="565" y="916"/>
                  <a:pt x="566" y="915"/>
                  <a:pt x="572" y="913"/>
                </a:cubicBezTo>
                <a:cubicBezTo>
                  <a:pt x="578" y="912"/>
                  <a:pt x="579" y="914"/>
                  <a:pt x="581" y="906"/>
                </a:cubicBezTo>
                <a:cubicBezTo>
                  <a:pt x="584" y="897"/>
                  <a:pt x="591" y="898"/>
                  <a:pt x="595" y="896"/>
                </a:cubicBezTo>
                <a:cubicBezTo>
                  <a:pt x="598" y="893"/>
                  <a:pt x="610" y="890"/>
                  <a:pt x="606" y="879"/>
                </a:cubicBezTo>
                <a:cubicBezTo>
                  <a:pt x="601" y="868"/>
                  <a:pt x="593" y="863"/>
                  <a:pt x="602" y="863"/>
                </a:cubicBezTo>
                <a:cubicBezTo>
                  <a:pt x="612" y="863"/>
                  <a:pt x="621" y="862"/>
                  <a:pt x="627" y="850"/>
                </a:cubicBezTo>
                <a:cubicBezTo>
                  <a:pt x="633" y="838"/>
                  <a:pt x="630" y="836"/>
                  <a:pt x="637" y="827"/>
                </a:cubicBezTo>
                <a:cubicBezTo>
                  <a:pt x="644" y="817"/>
                  <a:pt x="644" y="810"/>
                  <a:pt x="644" y="803"/>
                </a:cubicBezTo>
                <a:cubicBezTo>
                  <a:pt x="644" y="796"/>
                  <a:pt x="641" y="790"/>
                  <a:pt x="650" y="785"/>
                </a:cubicBezTo>
                <a:cubicBezTo>
                  <a:pt x="660" y="781"/>
                  <a:pt x="690" y="776"/>
                  <a:pt x="694" y="763"/>
                </a:cubicBezTo>
                <a:cubicBezTo>
                  <a:pt x="698" y="751"/>
                  <a:pt x="702" y="737"/>
                  <a:pt x="701" y="724"/>
                </a:cubicBezTo>
                <a:cubicBezTo>
                  <a:pt x="699" y="710"/>
                  <a:pt x="698" y="702"/>
                  <a:pt x="707" y="691"/>
                </a:cubicBezTo>
                <a:cubicBezTo>
                  <a:pt x="717" y="680"/>
                  <a:pt x="729" y="671"/>
                  <a:pt x="729" y="661"/>
                </a:cubicBezTo>
                <a:cubicBezTo>
                  <a:pt x="729" y="651"/>
                  <a:pt x="733" y="636"/>
                  <a:pt x="718" y="632"/>
                </a:cubicBezTo>
                <a:close/>
                <a:moveTo>
                  <a:pt x="873" y="79"/>
                </a:moveTo>
                <a:cubicBezTo>
                  <a:pt x="883" y="69"/>
                  <a:pt x="880" y="64"/>
                  <a:pt x="893" y="59"/>
                </a:cubicBezTo>
                <a:cubicBezTo>
                  <a:pt x="905" y="54"/>
                  <a:pt x="902" y="47"/>
                  <a:pt x="900" y="37"/>
                </a:cubicBezTo>
                <a:cubicBezTo>
                  <a:pt x="899" y="27"/>
                  <a:pt x="900" y="31"/>
                  <a:pt x="905" y="28"/>
                </a:cubicBezTo>
                <a:cubicBezTo>
                  <a:pt x="910" y="24"/>
                  <a:pt x="918" y="22"/>
                  <a:pt x="930" y="21"/>
                </a:cubicBezTo>
                <a:cubicBezTo>
                  <a:pt x="942" y="20"/>
                  <a:pt x="931" y="16"/>
                  <a:pt x="931" y="11"/>
                </a:cubicBezTo>
                <a:cubicBezTo>
                  <a:pt x="931" y="6"/>
                  <a:pt x="922" y="7"/>
                  <a:pt x="910" y="8"/>
                </a:cubicBezTo>
                <a:cubicBezTo>
                  <a:pt x="899" y="10"/>
                  <a:pt x="900" y="8"/>
                  <a:pt x="892" y="5"/>
                </a:cubicBezTo>
                <a:cubicBezTo>
                  <a:pt x="883" y="2"/>
                  <a:pt x="834" y="2"/>
                  <a:pt x="821" y="2"/>
                </a:cubicBezTo>
                <a:cubicBezTo>
                  <a:pt x="809" y="2"/>
                  <a:pt x="786" y="4"/>
                  <a:pt x="774" y="5"/>
                </a:cubicBezTo>
                <a:cubicBezTo>
                  <a:pt x="762" y="6"/>
                  <a:pt x="763" y="5"/>
                  <a:pt x="740" y="2"/>
                </a:cubicBezTo>
                <a:cubicBezTo>
                  <a:pt x="718" y="0"/>
                  <a:pt x="658" y="2"/>
                  <a:pt x="636" y="4"/>
                </a:cubicBezTo>
                <a:cubicBezTo>
                  <a:pt x="614" y="7"/>
                  <a:pt x="598" y="9"/>
                  <a:pt x="584" y="18"/>
                </a:cubicBezTo>
                <a:cubicBezTo>
                  <a:pt x="569" y="28"/>
                  <a:pt x="560" y="24"/>
                  <a:pt x="544" y="26"/>
                </a:cubicBezTo>
                <a:cubicBezTo>
                  <a:pt x="528" y="28"/>
                  <a:pt x="527" y="28"/>
                  <a:pt x="519" y="28"/>
                </a:cubicBezTo>
                <a:cubicBezTo>
                  <a:pt x="511" y="28"/>
                  <a:pt x="512" y="24"/>
                  <a:pt x="499" y="29"/>
                </a:cubicBezTo>
                <a:cubicBezTo>
                  <a:pt x="485" y="34"/>
                  <a:pt x="489" y="37"/>
                  <a:pt x="484" y="30"/>
                </a:cubicBezTo>
                <a:cubicBezTo>
                  <a:pt x="479" y="24"/>
                  <a:pt x="473" y="30"/>
                  <a:pt x="449" y="36"/>
                </a:cubicBezTo>
                <a:cubicBezTo>
                  <a:pt x="425" y="42"/>
                  <a:pt x="457" y="49"/>
                  <a:pt x="465" y="51"/>
                </a:cubicBezTo>
                <a:cubicBezTo>
                  <a:pt x="465" y="51"/>
                  <a:pt x="481" y="50"/>
                  <a:pt x="490" y="48"/>
                </a:cubicBezTo>
                <a:cubicBezTo>
                  <a:pt x="500" y="45"/>
                  <a:pt x="504" y="51"/>
                  <a:pt x="510" y="50"/>
                </a:cubicBezTo>
                <a:cubicBezTo>
                  <a:pt x="516" y="48"/>
                  <a:pt x="517" y="42"/>
                  <a:pt x="551" y="34"/>
                </a:cubicBezTo>
                <a:cubicBezTo>
                  <a:pt x="585" y="27"/>
                  <a:pt x="608" y="33"/>
                  <a:pt x="622" y="39"/>
                </a:cubicBezTo>
                <a:cubicBezTo>
                  <a:pt x="635" y="45"/>
                  <a:pt x="635" y="41"/>
                  <a:pt x="647" y="34"/>
                </a:cubicBezTo>
                <a:cubicBezTo>
                  <a:pt x="659" y="26"/>
                  <a:pt x="679" y="20"/>
                  <a:pt x="700" y="17"/>
                </a:cubicBezTo>
                <a:cubicBezTo>
                  <a:pt x="721" y="13"/>
                  <a:pt x="707" y="21"/>
                  <a:pt x="694" y="26"/>
                </a:cubicBezTo>
                <a:cubicBezTo>
                  <a:pt x="681" y="31"/>
                  <a:pt x="669" y="29"/>
                  <a:pt x="671" y="38"/>
                </a:cubicBezTo>
                <a:cubicBezTo>
                  <a:pt x="674" y="46"/>
                  <a:pt x="700" y="44"/>
                  <a:pt x="707" y="44"/>
                </a:cubicBezTo>
                <a:cubicBezTo>
                  <a:pt x="715" y="44"/>
                  <a:pt x="716" y="56"/>
                  <a:pt x="717" y="62"/>
                </a:cubicBezTo>
                <a:cubicBezTo>
                  <a:pt x="718" y="69"/>
                  <a:pt x="716" y="72"/>
                  <a:pt x="718" y="79"/>
                </a:cubicBezTo>
                <a:cubicBezTo>
                  <a:pt x="719" y="86"/>
                  <a:pt x="723" y="85"/>
                  <a:pt x="716" y="92"/>
                </a:cubicBezTo>
                <a:cubicBezTo>
                  <a:pt x="708" y="98"/>
                  <a:pt x="704" y="98"/>
                  <a:pt x="704" y="109"/>
                </a:cubicBezTo>
                <a:cubicBezTo>
                  <a:pt x="704" y="121"/>
                  <a:pt x="709" y="134"/>
                  <a:pt x="721" y="142"/>
                </a:cubicBezTo>
                <a:cubicBezTo>
                  <a:pt x="733" y="151"/>
                  <a:pt x="739" y="151"/>
                  <a:pt x="746" y="138"/>
                </a:cubicBezTo>
                <a:cubicBezTo>
                  <a:pt x="753" y="125"/>
                  <a:pt x="769" y="116"/>
                  <a:pt x="777" y="112"/>
                </a:cubicBezTo>
                <a:cubicBezTo>
                  <a:pt x="786" y="108"/>
                  <a:pt x="798" y="112"/>
                  <a:pt x="809" y="102"/>
                </a:cubicBezTo>
                <a:cubicBezTo>
                  <a:pt x="819" y="92"/>
                  <a:pt x="834" y="96"/>
                  <a:pt x="850" y="91"/>
                </a:cubicBezTo>
                <a:cubicBezTo>
                  <a:pt x="866" y="86"/>
                  <a:pt x="864" y="89"/>
                  <a:pt x="873" y="79"/>
                </a:cubicBezTo>
                <a:close/>
                <a:moveTo>
                  <a:pt x="890" y="98"/>
                </a:moveTo>
                <a:cubicBezTo>
                  <a:pt x="865" y="102"/>
                  <a:pt x="841" y="93"/>
                  <a:pt x="846" y="107"/>
                </a:cubicBezTo>
                <a:cubicBezTo>
                  <a:pt x="850" y="120"/>
                  <a:pt x="851" y="141"/>
                  <a:pt x="864" y="136"/>
                </a:cubicBezTo>
                <a:cubicBezTo>
                  <a:pt x="887" y="129"/>
                  <a:pt x="913" y="125"/>
                  <a:pt x="907" y="114"/>
                </a:cubicBezTo>
                <a:cubicBezTo>
                  <a:pt x="901" y="104"/>
                  <a:pt x="915" y="95"/>
                  <a:pt x="890" y="98"/>
                </a:cubicBezTo>
                <a:close/>
                <a:moveTo>
                  <a:pt x="1051" y="41"/>
                </a:moveTo>
                <a:cubicBezTo>
                  <a:pt x="1052" y="42"/>
                  <a:pt x="1053" y="42"/>
                  <a:pt x="1053" y="42"/>
                </a:cubicBezTo>
                <a:cubicBezTo>
                  <a:pt x="1062" y="45"/>
                  <a:pt x="1068" y="40"/>
                  <a:pt x="1069" y="34"/>
                </a:cubicBezTo>
                <a:cubicBezTo>
                  <a:pt x="1078" y="20"/>
                  <a:pt x="1075" y="45"/>
                  <a:pt x="1085" y="40"/>
                </a:cubicBezTo>
                <a:cubicBezTo>
                  <a:pt x="1095" y="36"/>
                  <a:pt x="1109" y="26"/>
                  <a:pt x="1121" y="20"/>
                </a:cubicBezTo>
                <a:cubicBezTo>
                  <a:pt x="1133" y="14"/>
                  <a:pt x="1107" y="17"/>
                  <a:pt x="1085" y="13"/>
                </a:cubicBezTo>
                <a:cubicBezTo>
                  <a:pt x="1064" y="10"/>
                  <a:pt x="1035" y="16"/>
                  <a:pt x="1027" y="22"/>
                </a:cubicBezTo>
                <a:cubicBezTo>
                  <a:pt x="1019" y="27"/>
                  <a:pt x="1039" y="38"/>
                  <a:pt x="1051" y="41"/>
                </a:cubicBezTo>
                <a:close/>
                <a:moveTo>
                  <a:pt x="1187" y="24"/>
                </a:moveTo>
                <a:cubicBezTo>
                  <a:pt x="1187" y="24"/>
                  <a:pt x="1183" y="29"/>
                  <a:pt x="1193" y="29"/>
                </a:cubicBezTo>
                <a:cubicBezTo>
                  <a:pt x="1203" y="29"/>
                  <a:pt x="1224" y="23"/>
                  <a:pt x="1241" y="23"/>
                </a:cubicBezTo>
                <a:cubicBezTo>
                  <a:pt x="1258" y="23"/>
                  <a:pt x="1253" y="17"/>
                  <a:pt x="1250" y="17"/>
                </a:cubicBezTo>
                <a:cubicBezTo>
                  <a:pt x="1246" y="17"/>
                  <a:pt x="1237" y="8"/>
                  <a:pt x="1224" y="8"/>
                </a:cubicBezTo>
                <a:cubicBezTo>
                  <a:pt x="1210" y="9"/>
                  <a:pt x="1211" y="15"/>
                  <a:pt x="1202" y="15"/>
                </a:cubicBezTo>
                <a:cubicBezTo>
                  <a:pt x="1194" y="15"/>
                  <a:pt x="1196" y="13"/>
                  <a:pt x="1178" y="13"/>
                </a:cubicBezTo>
                <a:cubicBezTo>
                  <a:pt x="1160" y="14"/>
                  <a:pt x="1178" y="22"/>
                  <a:pt x="1187" y="24"/>
                </a:cubicBezTo>
                <a:close/>
                <a:moveTo>
                  <a:pt x="1769" y="676"/>
                </a:moveTo>
                <a:cubicBezTo>
                  <a:pt x="1782" y="678"/>
                  <a:pt x="1793" y="676"/>
                  <a:pt x="1802" y="671"/>
                </a:cubicBezTo>
                <a:cubicBezTo>
                  <a:pt x="1811" y="666"/>
                  <a:pt x="1807" y="660"/>
                  <a:pt x="1806" y="657"/>
                </a:cubicBezTo>
                <a:cubicBezTo>
                  <a:pt x="1805" y="655"/>
                  <a:pt x="1798" y="660"/>
                  <a:pt x="1789" y="662"/>
                </a:cubicBezTo>
                <a:cubicBezTo>
                  <a:pt x="1780" y="663"/>
                  <a:pt x="1777" y="663"/>
                  <a:pt x="1766" y="664"/>
                </a:cubicBezTo>
                <a:cubicBezTo>
                  <a:pt x="1754" y="665"/>
                  <a:pt x="1761" y="660"/>
                  <a:pt x="1749" y="659"/>
                </a:cubicBezTo>
                <a:cubicBezTo>
                  <a:pt x="1736" y="658"/>
                  <a:pt x="1724" y="656"/>
                  <a:pt x="1709" y="651"/>
                </a:cubicBezTo>
                <a:cubicBezTo>
                  <a:pt x="1695" y="646"/>
                  <a:pt x="1687" y="641"/>
                  <a:pt x="1677" y="638"/>
                </a:cubicBezTo>
                <a:cubicBezTo>
                  <a:pt x="1667" y="635"/>
                  <a:pt x="1676" y="629"/>
                  <a:pt x="1676" y="614"/>
                </a:cubicBezTo>
                <a:cubicBezTo>
                  <a:pt x="1675" y="600"/>
                  <a:pt x="1665" y="606"/>
                  <a:pt x="1658" y="601"/>
                </a:cubicBezTo>
                <a:cubicBezTo>
                  <a:pt x="1650" y="596"/>
                  <a:pt x="1653" y="585"/>
                  <a:pt x="1656" y="588"/>
                </a:cubicBezTo>
                <a:cubicBezTo>
                  <a:pt x="1660" y="592"/>
                  <a:pt x="1660" y="596"/>
                  <a:pt x="1660" y="578"/>
                </a:cubicBezTo>
                <a:cubicBezTo>
                  <a:pt x="1660" y="561"/>
                  <a:pt x="1644" y="549"/>
                  <a:pt x="1634" y="534"/>
                </a:cubicBezTo>
                <a:cubicBezTo>
                  <a:pt x="1624" y="519"/>
                  <a:pt x="1626" y="510"/>
                  <a:pt x="1627" y="503"/>
                </a:cubicBezTo>
                <a:cubicBezTo>
                  <a:pt x="1628" y="495"/>
                  <a:pt x="1645" y="509"/>
                  <a:pt x="1655" y="520"/>
                </a:cubicBezTo>
                <a:cubicBezTo>
                  <a:pt x="1664" y="531"/>
                  <a:pt x="1664" y="531"/>
                  <a:pt x="1669" y="529"/>
                </a:cubicBezTo>
                <a:cubicBezTo>
                  <a:pt x="1674" y="526"/>
                  <a:pt x="1689" y="518"/>
                  <a:pt x="1692" y="504"/>
                </a:cubicBezTo>
                <a:cubicBezTo>
                  <a:pt x="1696" y="491"/>
                  <a:pt x="1665" y="464"/>
                  <a:pt x="1661" y="451"/>
                </a:cubicBezTo>
                <a:cubicBezTo>
                  <a:pt x="1657" y="439"/>
                  <a:pt x="1667" y="446"/>
                  <a:pt x="1672" y="438"/>
                </a:cubicBezTo>
                <a:cubicBezTo>
                  <a:pt x="1677" y="429"/>
                  <a:pt x="1683" y="441"/>
                  <a:pt x="1680" y="447"/>
                </a:cubicBezTo>
                <a:cubicBezTo>
                  <a:pt x="1676" y="453"/>
                  <a:pt x="1681" y="456"/>
                  <a:pt x="1684" y="462"/>
                </a:cubicBezTo>
                <a:cubicBezTo>
                  <a:pt x="1687" y="468"/>
                  <a:pt x="1687" y="462"/>
                  <a:pt x="1691" y="455"/>
                </a:cubicBezTo>
                <a:cubicBezTo>
                  <a:pt x="1694" y="447"/>
                  <a:pt x="1692" y="444"/>
                  <a:pt x="1697" y="439"/>
                </a:cubicBezTo>
                <a:cubicBezTo>
                  <a:pt x="1703" y="434"/>
                  <a:pt x="1726" y="428"/>
                  <a:pt x="1732" y="422"/>
                </a:cubicBezTo>
                <a:cubicBezTo>
                  <a:pt x="1738" y="416"/>
                  <a:pt x="1742" y="409"/>
                  <a:pt x="1750" y="388"/>
                </a:cubicBezTo>
                <a:cubicBezTo>
                  <a:pt x="1757" y="367"/>
                  <a:pt x="1749" y="368"/>
                  <a:pt x="1745" y="360"/>
                </a:cubicBezTo>
                <a:cubicBezTo>
                  <a:pt x="1742" y="353"/>
                  <a:pt x="1732" y="340"/>
                  <a:pt x="1726" y="332"/>
                </a:cubicBezTo>
                <a:cubicBezTo>
                  <a:pt x="1720" y="325"/>
                  <a:pt x="1725" y="327"/>
                  <a:pt x="1729" y="324"/>
                </a:cubicBezTo>
                <a:cubicBezTo>
                  <a:pt x="1734" y="322"/>
                  <a:pt x="1730" y="316"/>
                  <a:pt x="1720" y="312"/>
                </a:cubicBezTo>
                <a:cubicBezTo>
                  <a:pt x="1710" y="309"/>
                  <a:pt x="1712" y="316"/>
                  <a:pt x="1702" y="314"/>
                </a:cubicBezTo>
                <a:cubicBezTo>
                  <a:pt x="1693" y="312"/>
                  <a:pt x="1698" y="306"/>
                  <a:pt x="1708" y="294"/>
                </a:cubicBezTo>
                <a:cubicBezTo>
                  <a:pt x="1718" y="282"/>
                  <a:pt x="1713" y="296"/>
                  <a:pt x="1720" y="301"/>
                </a:cubicBezTo>
                <a:cubicBezTo>
                  <a:pt x="1727" y="306"/>
                  <a:pt x="1729" y="297"/>
                  <a:pt x="1734" y="300"/>
                </a:cubicBezTo>
                <a:cubicBezTo>
                  <a:pt x="1739" y="302"/>
                  <a:pt x="1749" y="307"/>
                  <a:pt x="1756" y="317"/>
                </a:cubicBezTo>
                <a:cubicBezTo>
                  <a:pt x="1764" y="327"/>
                  <a:pt x="1764" y="339"/>
                  <a:pt x="1772" y="338"/>
                </a:cubicBezTo>
                <a:cubicBezTo>
                  <a:pt x="1779" y="338"/>
                  <a:pt x="1779" y="334"/>
                  <a:pt x="1782" y="327"/>
                </a:cubicBezTo>
                <a:cubicBezTo>
                  <a:pt x="1786" y="319"/>
                  <a:pt x="1773" y="312"/>
                  <a:pt x="1767" y="306"/>
                </a:cubicBezTo>
                <a:cubicBezTo>
                  <a:pt x="1761" y="300"/>
                  <a:pt x="1756" y="300"/>
                  <a:pt x="1761" y="295"/>
                </a:cubicBezTo>
                <a:cubicBezTo>
                  <a:pt x="1766" y="290"/>
                  <a:pt x="1761" y="283"/>
                  <a:pt x="1764" y="277"/>
                </a:cubicBezTo>
                <a:cubicBezTo>
                  <a:pt x="1766" y="271"/>
                  <a:pt x="1776" y="274"/>
                  <a:pt x="1785" y="270"/>
                </a:cubicBezTo>
                <a:cubicBezTo>
                  <a:pt x="1794" y="266"/>
                  <a:pt x="1795" y="252"/>
                  <a:pt x="1795" y="237"/>
                </a:cubicBezTo>
                <a:cubicBezTo>
                  <a:pt x="1795" y="221"/>
                  <a:pt x="1788" y="215"/>
                  <a:pt x="1783" y="210"/>
                </a:cubicBezTo>
                <a:cubicBezTo>
                  <a:pt x="1779" y="205"/>
                  <a:pt x="1788" y="207"/>
                  <a:pt x="1796" y="213"/>
                </a:cubicBezTo>
                <a:cubicBezTo>
                  <a:pt x="1804" y="219"/>
                  <a:pt x="1815" y="251"/>
                  <a:pt x="1818" y="263"/>
                </a:cubicBezTo>
                <a:cubicBezTo>
                  <a:pt x="1820" y="276"/>
                  <a:pt x="1819" y="276"/>
                  <a:pt x="1829" y="287"/>
                </a:cubicBezTo>
                <a:cubicBezTo>
                  <a:pt x="1839" y="298"/>
                  <a:pt x="1835" y="296"/>
                  <a:pt x="1832" y="309"/>
                </a:cubicBezTo>
                <a:cubicBezTo>
                  <a:pt x="1829" y="322"/>
                  <a:pt x="1820" y="325"/>
                  <a:pt x="1808" y="328"/>
                </a:cubicBezTo>
                <a:cubicBezTo>
                  <a:pt x="1795" y="332"/>
                  <a:pt x="1799" y="334"/>
                  <a:pt x="1792" y="347"/>
                </a:cubicBezTo>
                <a:cubicBezTo>
                  <a:pt x="1784" y="359"/>
                  <a:pt x="1796" y="360"/>
                  <a:pt x="1803" y="364"/>
                </a:cubicBezTo>
                <a:cubicBezTo>
                  <a:pt x="1809" y="367"/>
                  <a:pt x="1813" y="354"/>
                  <a:pt x="1821" y="348"/>
                </a:cubicBezTo>
                <a:cubicBezTo>
                  <a:pt x="1830" y="343"/>
                  <a:pt x="1839" y="338"/>
                  <a:pt x="1853" y="338"/>
                </a:cubicBezTo>
                <a:cubicBezTo>
                  <a:pt x="1867" y="338"/>
                  <a:pt x="1849" y="319"/>
                  <a:pt x="1848" y="309"/>
                </a:cubicBezTo>
                <a:cubicBezTo>
                  <a:pt x="1847" y="299"/>
                  <a:pt x="1846" y="292"/>
                  <a:pt x="1843" y="284"/>
                </a:cubicBezTo>
                <a:cubicBezTo>
                  <a:pt x="1840" y="277"/>
                  <a:pt x="1846" y="277"/>
                  <a:pt x="1857" y="272"/>
                </a:cubicBezTo>
                <a:cubicBezTo>
                  <a:pt x="1867" y="267"/>
                  <a:pt x="1866" y="257"/>
                  <a:pt x="1860" y="257"/>
                </a:cubicBezTo>
                <a:cubicBezTo>
                  <a:pt x="1854" y="257"/>
                  <a:pt x="1849" y="261"/>
                  <a:pt x="1835" y="260"/>
                </a:cubicBezTo>
                <a:cubicBezTo>
                  <a:pt x="1822" y="259"/>
                  <a:pt x="1825" y="248"/>
                  <a:pt x="1822" y="244"/>
                </a:cubicBezTo>
                <a:cubicBezTo>
                  <a:pt x="1819" y="240"/>
                  <a:pt x="1814" y="231"/>
                  <a:pt x="1814" y="223"/>
                </a:cubicBezTo>
                <a:cubicBezTo>
                  <a:pt x="1813" y="215"/>
                  <a:pt x="1801" y="205"/>
                  <a:pt x="1793" y="198"/>
                </a:cubicBezTo>
                <a:cubicBezTo>
                  <a:pt x="1784" y="190"/>
                  <a:pt x="1779" y="185"/>
                  <a:pt x="1779" y="189"/>
                </a:cubicBezTo>
                <a:cubicBezTo>
                  <a:pt x="1779" y="192"/>
                  <a:pt x="1774" y="188"/>
                  <a:pt x="1762" y="187"/>
                </a:cubicBezTo>
                <a:cubicBezTo>
                  <a:pt x="1750" y="186"/>
                  <a:pt x="1748" y="189"/>
                  <a:pt x="1738" y="188"/>
                </a:cubicBezTo>
                <a:cubicBezTo>
                  <a:pt x="1728" y="187"/>
                  <a:pt x="1739" y="170"/>
                  <a:pt x="1743" y="158"/>
                </a:cubicBezTo>
                <a:cubicBezTo>
                  <a:pt x="1747" y="146"/>
                  <a:pt x="1759" y="153"/>
                  <a:pt x="1768" y="153"/>
                </a:cubicBezTo>
                <a:cubicBezTo>
                  <a:pt x="1777" y="153"/>
                  <a:pt x="1782" y="154"/>
                  <a:pt x="1795" y="157"/>
                </a:cubicBezTo>
                <a:cubicBezTo>
                  <a:pt x="1809" y="161"/>
                  <a:pt x="1803" y="149"/>
                  <a:pt x="1805" y="140"/>
                </a:cubicBezTo>
                <a:cubicBezTo>
                  <a:pt x="1808" y="130"/>
                  <a:pt x="1814" y="135"/>
                  <a:pt x="1821" y="139"/>
                </a:cubicBezTo>
                <a:cubicBezTo>
                  <a:pt x="1829" y="142"/>
                  <a:pt x="1831" y="143"/>
                  <a:pt x="1831" y="135"/>
                </a:cubicBezTo>
                <a:cubicBezTo>
                  <a:pt x="1831" y="128"/>
                  <a:pt x="1838" y="126"/>
                  <a:pt x="1844" y="133"/>
                </a:cubicBezTo>
                <a:cubicBezTo>
                  <a:pt x="1850" y="140"/>
                  <a:pt x="1834" y="154"/>
                  <a:pt x="1834" y="154"/>
                </a:cubicBezTo>
                <a:cubicBezTo>
                  <a:pt x="1834" y="154"/>
                  <a:pt x="1829" y="169"/>
                  <a:pt x="1838" y="174"/>
                </a:cubicBezTo>
                <a:cubicBezTo>
                  <a:pt x="1847" y="179"/>
                  <a:pt x="1866" y="201"/>
                  <a:pt x="1877" y="209"/>
                </a:cubicBezTo>
                <a:cubicBezTo>
                  <a:pt x="1888" y="216"/>
                  <a:pt x="1880" y="196"/>
                  <a:pt x="1880" y="182"/>
                </a:cubicBezTo>
                <a:cubicBezTo>
                  <a:pt x="1880" y="167"/>
                  <a:pt x="1870" y="169"/>
                  <a:pt x="1862" y="156"/>
                </a:cubicBezTo>
                <a:cubicBezTo>
                  <a:pt x="1855" y="142"/>
                  <a:pt x="1860" y="148"/>
                  <a:pt x="1874" y="148"/>
                </a:cubicBezTo>
                <a:cubicBezTo>
                  <a:pt x="1889" y="148"/>
                  <a:pt x="1889" y="143"/>
                  <a:pt x="1893" y="139"/>
                </a:cubicBezTo>
                <a:cubicBezTo>
                  <a:pt x="1896" y="135"/>
                  <a:pt x="1899" y="134"/>
                  <a:pt x="1911" y="134"/>
                </a:cubicBezTo>
                <a:cubicBezTo>
                  <a:pt x="1924" y="134"/>
                  <a:pt x="1916" y="129"/>
                  <a:pt x="1910" y="122"/>
                </a:cubicBezTo>
                <a:cubicBezTo>
                  <a:pt x="1905" y="115"/>
                  <a:pt x="1893" y="117"/>
                  <a:pt x="1897" y="113"/>
                </a:cubicBezTo>
                <a:cubicBezTo>
                  <a:pt x="1901" y="109"/>
                  <a:pt x="1924" y="115"/>
                  <a:pt x="1935" y="120"/>
                </a:cubicBezTo>
                <a:cubicBezTo>
                  <a:pt x="1946" y="124"/>
                  <a:pt x="1943" y="120"/>
                  <a:pt x="1942" y="110"/>
                </a:cubicBezTo>
                <a:cubicBezTo>
                  <a:pt x="1940" y="100"/>
                  <a:pt x="1931" y="108"/>
                  <a:pt x="1904" y="98"/>
                </a:cubicBezTo>
                <a:cubicBezTo>
                  <a:pt x="1877" y="88"/>
                  <a:pt x="1847" y="82"/>
                  <a:pt x="1838" y="82"/>
                </a:cubicBezTo>
                <a:cubicBezTo>
                  <a:pt x="1829" y="82"/>
                  <a:pt x="1835" y="76"/>
                  <a:pt x="1842" y="76"/>
                </a:cubicBezTo>
                <a:cubicBezTo>
                  <a:pt x="1849" y="76"/>
                  <a:pt x="1847" y="70"/>
                  <a:pt x="1841" y="66"/>
                </a:cubicBezTo>
                <a:cubicBezTo>
                  <a:pt x="1834" y="63"/>
                  <a:pt x="1828" y="66"/>
                  <a:pt x="1825" y="73"/>
                </a:cubicBezTo>
                <a:cubicBezTo>
                  <a:pt x="1823" y="81"/>
                  <a:pt x="1833" y="82"/>
                  <a:pt x="1814" y="82"/>
                </a:cubicBezTo>
                <a:cubicBezTo>
                  <a:pt x="1794" y="82"/>
                  <a:pt x="1780" y="82"/>
                  <a:pt x="1757" y="77"/>
                </a:cubicBezTo>
                <a:cubicBezTo>
                  <a:pt x="1734" y="73"/>
                  <a:pt x="1726" y="73"/>
                  <a:pt x="1707" y="72"/>
                </a:cubicBezTo>
                <a:cubicBezTo>
                  <a:pt x="1687" y="72"/>
                  <a:pt x="1689" y="63"/>
                  <a:pt x="1669" y="63"/>
                </a:cubicBezTo>
                <a:cubicBezTo>
                  <a:pt x="1649" y="63"/>
                  <a:pt x="1655" y="56"/>
                  <a:pt x="1647" y="46"/>
                </a:cubicBezTo>
                <a:cubicBezTo>
                  <a:pt x="1639" y="37"/>
                  <a:pt x="1634" y="40"/>
                  <a:pt x="1609" y="40"/>
                </a:cubicBezTo>
                <a:cubicBezTo>
                  <a:pt x="1584" y="40"/>
                  <a:pt x="1597" y="50"/>
                  <a:pt x="1602" y="51"/>
                </a:cubicBezTo>
                <a:cubicBezTo>
                  <a:pt x="1607" y="53"/>
                  <a:pt x="1621" y="57"/>
                  <a:pt x="1630" y="66"/>
                </a:cubicBezTo>
                <a:cubicBezTo>
                  <a:pt x="1639" y="74"/>
                  <a:pt x="1613" y="71"/>
                  <a:pt x="1602" y="72"/>
                </a:cubicBezTo>
                <a:cubicBezTo>
                  <a:pt x="1591" y="72"/>
                  <a:pt x="1592" y="66"/>
                  <a:pt x="1580" y="58"/>
                </a:cubicBezTo>
                <a:cubicBezTo>
                  <a:pt x="1567" y="50"/>
                  <a:pt x="1536" y="55"/>
                  <a:pt x="1518" y="54"/>
                </a:cubicBezTo>
                <a:cubicBezTo>
                  <a:pt x="1500" y="53"/>
                  <a:pt x="1500" y="54"/>
                  <a:pt x="1493" y="41"/>
                </a:cubicBezTo>
                <a:cubicBezTo>
                  <a:pt x="1486" y="29"/>
                  <a:pt x="1472" y="35"/>
                  <a:pt x="1453" y="35"/>
                </a:cubicBezTo>
                <a:cubicBezTo>
                  <a:pt x="1435" y="35"/>
                  <a:pt x="1425" y="26"/>
                  <a:pt x="1415" y="20"/>
                </a:cubicBezTo>
                <a:cubicBezTo>
                  <a:pt x="1406" y="14"/>
                  <a:pt x="1392" y="13"/>
                  <a:pt x="1372" y="10"/>
                </a:cubicBezTo>
                <a:cubicBezTo>
                  <a:pt x="1351" y="7"/>
                  <a:pt x="1362" y="23"/>
                  <a:pt x="1370" y="24"/>
                </a:cubicBezTo>
                <a:cubicBezTo>
                  <a:pt x="1370" y="24"/>
                  <a:pt x="1378" y="27"/>
                  <a:pt x="1387" y="28"/>
                </a:cubicBezTo>
                <a:cubicBezTo>
                  <a:pt x="1395" y="29"/>
                  <a:pt x="1413" y="29"/>
                  <a:pt x="1422" y="40"/>
                </a:cubicBezTo>
                <a:cubicBezTo>
                  <a:pt x="1431" y="51"/>
                  <a:pt x="1394" y="47"/>
                  <a:pt x="1377" y="56"/>
                </a:cubicBezTo>
                <a:cubicBezTo>
                  <a:pt x="1360" y="66"/>
                  <a:pt x="1346" y="61"/>
                  <a:pt x="1335" y="66"/>
                </a:cubicBezTo>
                <a:cubicBezTo>
                  <a:pt x="1323" y="72"/>
                  <a:pt x="1341" y="80"/>
                  <a:pt x="1345" y="91"/>
                </a:cubicBezTo>
                <a:cubicBezTo>
                  <a:pt x="1349" y="102"/>
                  <a:pt x="1345" y="102"/>
                  <a:pt x="1337" y="104"/>
                </a:cubicBezTo>
                <a:cubicBezTo>
                  <a:pt x="1330" y="107"/>
                  <a:pt x="1340" y="93"/>
                  <a:pt x="1336" y="88"/>
                </a:cubicBezTo>
                <a:cubicBezTo>
                  <a:pt x="1333" y="84"/>
                  <a:pt x="1320" y="62"/>
                  <a:pt x="1310" y="56"/>
                </a:cubicBezTo>
                <a:cubicBezTo>
                  <a:pt x="1300" y="49"/>
                  <a:pt x="1302" y="61"/>
                  <a:pt x="1303" y="71"/>
                </a:cubicBezTo>
                <a:cubicBezTo>
                  <a:pt x="1305" y="80"/>
                  <a:pt x="1308" y="80"/>
                  <a:pt x="1310" y="87"/>
                </a:cubicBezTo>
                <a:cubicBezTo>
                  <a:pt x="1313" y="93"/>
                  <a:pt x="1299" y="87"/>
                  <a:pt x="1293" y="82"/>
                </a:cubicBezTo>
                <a:cubicBezTo>
                  <a:pt x="1286" y="77"/>
                  <a:pt x="1264" y="88"/>
                  <a:pt x="1254" y="83"/>
                </a:cubicBezTo>
                <a:cubicBezTo>
                  <a:pt x="1244" y="78"/>
                  <a:pt x="1257" y="80"/>
                  <a:pt x="1257" y="75"/>
                </a:cubicBezTo>
                <a:cubicBezTo>
                  <a:pt x="1257" y="70"/>
                  <a:pt x="1245" y="74"/>
                  <a:pt x="1242" y="66"/>
                </a:cubicBezTo>
                <a:cubicBezTo>
                  <a:pt x="1239" y="59"/>
                  <a:pt x="1263" y="50"/>
                  <a:pt x="1278" y="47"/>
                </a:cubicBezTo>
                <a:cubicBezTo>
                  <a:pt x="1293" y="45"/>
                  <a:pt x="1292" y="45"/>
                  <a:pt x="1292" y="37"/>
                </a:cubicBezTo>
                <a:cubicBezTo>
                  <a:pt x="1292" y="29"/>
                  <a:pt x="1265" y="32"/>
                  <a:pt x="1242" y="43"/>
                </a:cubicBezTo>
                <a:cubicBezTo>
                  <a:pt x="1219" y="54"/>
                  <a:pt x="1225" y="61"/>
                  <a:pt x="1222" y="69"/>
                </a:cubicBezTo>
                <a:cubicBezTo>
                  <a:pt x="1218" y="77"/>
                  <a:pt x="1229" y="77"/>
                  <a:pt x="1234" y="82"/>
                </a:cubicBezTo>
                <a:cubicBezTo>
                  <a:pt x="1240" y="86"/>
                  <a:pt x="1229" y="88"/>
                  <a:pt x="1218" y="91"/>
                </a:cubicBezTo>
                <a:cubicBezTo>
                  <a:pt x="1208" y="94"/>
                  <a:pt x="1206" y="91"/>
                  <a:pt x="1194" y="95"/>
                </a:cubicBezTo>
                <a:cubicBezTo>
                  <a:pt x="1182" y="99"/>
                  <a:pt x="1189" y="104"/>
                  <a:pt x="1179" y="109"/>
                </a:cubicBezTo>
                <a:cubicBezTo>
                  <a:pt x="1169" y="113"/>
                  <a:pt x="1170" y="113"/>
                  <a:pt x="1161" y="116"/>
                </a:cubicBezTo>
                <a:cubicBezTo>
                  <a:pt x="1153" y="120"/>
                  <a:pt x="1163" y="104"/>
                  <a:pt x="1175" y="102"/>
                </a:cubicBezTo>
                <a:cubicBezTo>
                  <a:pt x="1186" y="100"/>
                  <a:pt x="1183" y="93"/>
                  <a:pt x="1180" y="91"/>
                </a:cubicBezTo>
                <a:cubicBezTo>
                  <a:pt x="1176" y="88"/>
                  <a:pt x="1154" y="82"/>
                  <a:pt x="1131" y="75"/>
                </a:cubicBezTo>
                <a:cubicBezTo>
                  <a:pt x="1107" y="68"/>
                  <a:pt x="1069" y="77"/>
                  <a:pt x="1057" y="83"/>
                </a:cubicBezTo>
                <a:cubicBezTo>
                  <a:pt x="1044" y="89"/>
                  <a:pt x="1045" y="93"/>
                  <a:pt x="1043" y="102"/>
                </a:cubicBezTo>
                <a:cubicBezTo>
                  <a:pt x="1042" y="110"/>
                  <a:pt x="1013" y="123"/>
                  <a:pt x="999" y="130"/>
                </a:cubicBezTo>
                <a:cubicBezTo>
                  <a:pt x="984" y="138"/>
                  <a:pt x="997" y="148"/>
                  <a:pt x="1001" y="155"/>
                </a:cubicBezTo>
                <a:cubicBezTo>
                  <a:pt x="1005" y="162"/>
                  <a:pt x="1015" y="158"/>
                  <a:pt x="1027" y="155"/>
                </a:cubicBezTo>
                <a:cubicBezTo>
                  <a:pt x="1038" y="151"/>
                  <a:pt x="1037" y="166"/>
                  <a:pt x="1038" y="171"/>
                </a:cubicBezTo>
                <a:cubicBezTo>
                  <a:pt x="1040" y="176"/>
                  <a:pt x="1047" y="177"/>
                  <a:pt x="1058" y="172"/>
                </a:cubicBezTo>
                <a:cubicBezTo>
                  <a:pt x="1069" y="167"/>
                  <a:pt x="1066" y="155"/>
                  <a:pt x="1066" y="148"/>
                </a:cubicBezTo>
                <a:cubicBezTo>
                  <a:pt x="1066" y="141"/>
                  <a:pt x="1064" y="138"/>
                  <a:pt x="1071" y="129"/>
                </a:cubicBezTo>
                <a:cubicBezTo>
                  <a:pt x="1079" y="120"/>
                  <a:pt x="1085" y="114"/>
                  <a:pt x="1092" y="109"/>
                </a:cubicBezTo>
                <a:cubicBezTo>
                  <a:pt x="1099" y="105"/>
                  <a:pt x="1098" y="113"/>
                  <a:pt x="1088" y="121"/>
                </a:cubicBezTo>
                <a:cubicBezTo>
                  <a:pt x="1078" y="130"/>
                  <a:pt x="1085" y="132"/>
                  <a:pt x="1090" y="142"/>
                </a:cubicBezTo>
                <a:cubicBezTo>
                  <a:pt x="1095" y="152"/>
                  <a:pt x="1105" y="142"/>
                  <a:pt x="1117" y="141"/>
                </a:cubicBezTo>
                <a:cubicBezTo>
                  <a:pt x="1130" y="139"/>
                  <a:pt x="1107" y="151"/>
                  <a:pt x="1097" y="151"/>
                </a:cubicBezTo>
                <a:cubicBezTo>
                  <a:pt x="1088" y="151"/>
                  <a:pt x="1097" y="162"/>
                  <a:pt x="1091" y="162"/>
                </a:cubicBezTo>
                <a:cubicBezTo>
                  <a:pt x="1085" y="162"/>
                  <a:pt x="1085" y="166"/>
                  <a:pt x="1084" y="176"/>
                </a:cubicBezTo>
                <a:cubicBezTo>
                  <a:pt x="1083" y="186"/>
                  <a:pt x="1080" y="183"/>
                  <a:pt x="1073" y="186"/>
                </a:cubicBezTo>
                <a:cubicBezTo>
                  <a:pt x="1066" y="189"/>
                  <a:pt x="1056" y="189"/>
                  <a:pt x="1045" y="187"/>
                </a:cubicBezTo>
                <a:cubicBezTo>
                  <a:pt x="1034" y="184"/>
                  <a:pt x="1035" y="174"/>
                  <a:pt x="1027" y="167"/>
                </a:cubicBezTo>
                <a:cubicBezTo>
                  <a:pt x="1020" y="161"/>
                  <a:pt x="1018" y="171"/>
                  <a:pt x="1018" y="175"/>
                </a:cubicBezTo>
                <a:cubicBezTo>
                  <a:pt x="1018" y="179"/>
                  <a:pt x="1011" y="189"/>
                  <a:pt x="1007" y="189"/>
                </a:cubicBezTo>
                <a:cubicBezTo>
                  <a:pt x="1004" y="189"/>
                  <a:pt x="994" y="199"/>
                  <a:pt x="988" y="207"/>
                </a:cubicBezTo>
                <a:cubicBezTo>
                  <a:pt x="982" y="215"/>
                  <a:pt x="978" y="210"/>
                  <a:pt x="976" y="207"/>
                </a:cubicBezTo>
                <a:cubicBezTo>
                  <a:pt x="974" y="204"/>
                  <a:pt x="980" y="199"/>
                  <a:pt x="977" y="190"/>
                </a:cubicBezTo>
                <a:cubicBezTo>
                  <a:pt x="973" y="182"/>
                  <a:pt x="960" y="175"/>
                  <a:pt x="964" y="156"/>
                </a:cubicBezTo>
                <a:cubicBezTo>
                  <a:pt x="968" y="136"/>
                  <a:pt x="959" y="146"/>
                  <a:pt x="946" y="148"/>
                </a:cubicBezTo>
                <a:cubicBezTo>
                  <a:pt x="932" y="150"/>
                  <a:pt x="928" y="156"/>
                  <a:pt x="927" y="161"/>
                </a:cubicBezTo>
                <a:cubicBezTo>
                  <a:pt x="926" y="166"/>
                  <a:pt x="919" y="176"/>
                  <a:pt x="910" y="185"/>
                </a:cubicBezTo>
                <a:cubicBezTo>
                  <a:pt x="902" y="194"/>
                  <a:pt x="908" y="202"/>
                  <a:pt x="912" y="212"/>
                </a:cubicBezTo>
                <a:cubicBezTo>
                  <a:pt x="916" y="222"/>
                  <a:pt x="927" y="209"/>
                  <a:pt x="931" y="200"/>
                </a:cubicBezTo>
                <a:cubicBezTo>
                  <a:pt x="934" y="192"/>
                  <a:pt x="938" y="188"/>
                  <a:pt x="943" y="192"/>
                </a:cubicBezTo>
                <a:cubicBezTo>
                  <a:pt x="948" y="196"/>
                  <a:pt x="936" y="204"/>
                  <a:pt x="934" y="214"/>
                </a:cubicBezTo>
                <a:cubicBezTo>
                  <a:pt x="932" y="224"/>
                  <a:pt x="937" y="223"/>
                  <a:pt x="949" y="220"/>
                </a:cubicBezTo>
                <a:cubicBezTo>
                  <a:pt x="961" y="216"/>
                  <a:pt x="955" y="214"/>
                  <a:pt x="964" y="218"/>
                </a:cubicBezTo>
                <a:cubicBezTo>
                  <a:pt x="973" y="222"/>
                  <a:pt x="956" y="226"/>
                  <a:pt x="945" y="226"/>
                </a:cubicBezTo>
                <a:cubicBezTo>
                  <a:pt x="934" y="227"/>
                  <a:pt x="938" y="235"/>
                  <a:pt x="947" y="242"/>
                </a:cubicBezTo>
                <a:cubicBezTo>
                  <a:pt x="957" y="248"/>
                  <a:pt x="952" y="258"/>
                  <a:pt x="947" y="259"/>
                </a:cubicBezTo>
                <a:cubicBezTo>
                  <a:pt x="941" y="260"/>
                  <a:pt x="930" y="262"/>
                  <a:pt x="913" y="265"/>
                </a:cubicBezTo>
                <a:cubicBezTo>
                  <a:pt x="896" y="268"/>
                  <a:pt x="911" y="282"/>
                  <a:pt x="908" y="290"/>
                </a:cubicBezTo>
                <a:cubicBezTo>
                  <a:pt x="904" y="297"/>
                  <a:pt x="904" y="314"/>
                  <a:pt x="911" y="315"/>
                </a:cubicBezTo>
                <a:cubicBezTo>
                  <a:pt x="919" y="316"/>
                  <a:pt x="919" y="328"/>
                  <a:pt x="915" y="332"/>
                </a:cubicBezTo>
                <a:cubicBezTo>
                  <a:pt x="910" y="337"/>
                  <a:pt x="910" y="341"/>
                  <a:pt x="899" y="348"/>
                </a:cubicBezTo>
                <a:cubicBezTo>
                  <a:pt x="889" y="356"/>
                  <a:pt x="897" y="363"/>
                  <a:pt x="894" y="373"/>
                </a:cubicBezTo>
                <a:cubicBezTo>
                  <a:pt x="890" y="383"/>
                  <a:pt x="882" y="377"/>
                  <a:pt x="872" y="388"/>
                </a:cubicBezTo>
                <a:cubicBezTo>
                  <a:pt x="862" y="399"/>
                  <a:pt x="857" y="407"/>
                  <a:pt x="850" y="420"/>
                </a:cubicBezTo>
                <a:cubicBezTo>
                  <a:pt x="842" y="433"/>
                  <a:pt x="841" y="433"/>
                  <a:pt x="851" y="449"/>
                </a:cubicBezTo>
                <a:cubicBezTo>
                  <a:pt x="860" y="464"/>
                  <a:pt x="851" y="468"/>
                  <a:pt x="843" y="481"/>
                </a:cubicBezTo>
                <a:cubicBezTo>
                  <a:pt x="835" y="495"/>
                  <a:pt x="846" y="496"/>
                  <a:pt x="849" y="508"/>
                </a:cubicBezTo>
                <a:cubicBezTo>
                  <a:pt x="852" y="519"/>
                  <a:pt x="859" y="517"/>
                  <a:pt x="862" y="529"/>
                </a:cubicBezTo>
                <a:cubicBezTo>
                  <a:pt x="864" y="540"/>
                  <a:pt x="867" y="544"/>
                  <a:pt x="879" y="552"/>
                </a:cubicBezTo>
                <a:cubicBezTo>
                  <a:pt x="891" y="561"/>
                  <a:pt x="903" y="572"/>
                  <a:pt x="909" y="570"/>
                </a:cubicBezTo>
                <a:cubicBezTo>
                  <a:pt x="915" y="567"/>
                  <a:pt x="924" y="561"/>
                  <a:pt x="943" y="561"/>
                </a:cubicBezTo>
                <a:cubicBezTo>
                  <a:pt x="963" y="562"/>
                  <a:pt x="956" y="553"/>
                  <a:pt x="976" y="550"/>
                </a:cubicBezTo>
                <a:cubicBezTo>
                  <a:pt x="996" y="546"/>
                  <a:pt x="985" y="552"/>
                  <a:pt x="988" y="558"/>
                </a:cubicBezTo>
                <a:cubicBezTo>
                  <a:pt x="990" y="564"/>
                  <a:pt x="1001" y="570"/>
                  <a:pt x="1016" y="571"/>
                </a:cubicBezTo>
                <a:cubicBezTo>
                  <a:pt x="1032" y="572"/>
                  <a:pt x="1019" y="590"/>
                  <a:pt x="1018" y="602"/>
                </a:cubicBezTo>
                <a:cubicBezTo>
                  <a:pt x="1017" y="614"/>
                  <a:pt x="1018" y="614"/>
                  <a:pt x="1026" y="624"/>
                </a:cubicBezTo>
                <a:cubicBezTo>
                  <a:pt x="1033" y="634"/>
                  <a:pt x="1043" y="657"/>
                  <a:pt x="1046" y="668"/>
                </a:cubicBezTo>
                <a:cubicBezTo>
                  <a:pt x="1048" y="680"/>
                  <a:pt x="1043" y="694"/>
                  <a:pt x="1037" y="705"/>
                </a:cubicBezTo>
                <a:cubicBezTo>
                  <a:pt x="1030" y="715"/>
                  <a:pt x="1032" y="741"/>
                  <a:pt x="1047" y="759"/>
                </a:cubicBezTo>
                <a:cubicBezTo>
                  <a:pt x="1061" y="778"/>
                  <a:pt x="1053" y="777"/>
                  <a:pt x="1053" y="796"/>
                </a:cubicBezTo>
                <a:cubicBezTo>
                  <a:pt x="1053" y="816"/>
                  <a:pt x="1063" y="812"/>
                  <a:pt x="1070" y="823"/>
                </a:cubicBezTo>
                <a:cubicBezTo>
                  <a:pt x="1078" y="834"/>
                  <a:pt x="1075" y="854"/>
                  <a:pt x="1081" y="865"/>
                </a:cubicBezTo>
                <a:cubicBezTo>
                  <a:pt x="1088" y="876"/>
                  <a:pt x="1100" y="866"/>
                  <a:pt x="1113" y="861"/>
                </a:cubicBezTo>
                <a:cubicBezTo>
                  <a:pt x="1127" y="856"/>
                  <a:pt x="1133" y="858"/>
                  <a:pt x="1149" y="846"/>
                </a:cubicBezTo>
                <a:cubicBezTo>
                  <a:pt x="1165" y="834"/>
                  <a:pt x="1177" y="811"/>
                  <a:pt x="1177" y="804"/>
                </a:cubicBezTo>
                <a:cubicBezTo>
                  <a:pt x="1177" y="797"/>
                  <a:pt x="1182" y="795"/>
                  <a:pt x="1191" y="791"/>
                </a:cubicBezTo>
                <a:cubicBezTo>
                  <a:pt x="1199" y="788"/>
                  <a:pt x="1197" y="766"/>
                  <a:pt x="1197" y="760"/>
                </a:cubicBezTo>
                <a:cubicBezTo>
                  <a:pt x="1196" y="754"/>
                  <a:pt x="1198" y="749"/>
                  <a:pt x="1202" y="746"/>
                </a:cubicBezTo>
                <a:cubicBezTo>
                  <a:pt x="1205" y="742"/>
                  <a:pt x="1226" y="722"/>
                  <a:pt x="1234" y="714"/>
                </a:cubicBezTo>
                <a:cubicBezTo>
                  <a:pt x="1241" y="705"/>
                  <a:pt x="1234" y="694"/>
                  <a:pt x="1233" y="680"/>
                </a:cubicBezTo>
                <a:cubicBezTo>
                  <a:pt x="1231" y="667"/>
                  <a:pt x="1226" y="662"/>
                  <a:pt x="1226" y="646"/>
                </a:cubicBezTo>
                <a:cubicBezTo>
                  <a:pt x="1226" y="630"/>
                  <a:pt x="1221" y="631"/>
                  <a:pt x="1249" y="605"/>
                </a:cubicBezTo>
                <a:cubicBezTo>
                  <a:pt x="1277" y="579"/>
                  <a:pt x="1303" y="538"/>
                  <a:pt x="1305" y="529"/>
                </a:cubicBezTo>
                <a:cubicBezTo>
                  <a:pt x="1308" y="519"/>
                  <a:pt x="1307" y="512"/>
                  <a:pt x="1305" y="505"/>
                </a:cubicBezTo>
                <a:cubicBezTo>
                  <a:pt x="1303" y="498"/>
                  <a:pt x="1267" y="512"/>
                  <a:pt x="1259" y="512"/>
                </a:cubicBezTo>
                <a:cubicBezTo>
                  <a:pt x="1250" y="512"/>
                  <a:pt x="1235" y="493"/>
                  <a:pt x="1234" y="487"/>
                </a:cubicBezTo>
                <a:cubicBezTo>
                  <a:pt x="1232" y="480"/>
                  <a:pt x="1219" y="473"/>
                  <a:pt x="1208" y="463"/>
                </a:cubicBezTo>
                <a:cubicBezTo>
                  <a:pt x="1197" y="453"/>
                  <a:pt x="1206" y="439"/>
                  <a:pt x="1197" y="428"/>
                </a:cubicBezTo>
                <a:cubicBezTo>
                  <a:pt x="1189" y="417"/>
                  <a:pt x="1185" y="401"/>
                  <a:pt x="1183" y="391"/>
                </a:cubicBezTo>
                <a:cubicBezTo>
                  <a:pt x="1181" y="382"/>
                  <a:pt x="1196" y="398"/>
                  <a:pt x="1207" y="411"/>
                </a:cubicBezTo>
                <a:cubicBezTo>
                  <a:pt x="1218" y="423"/>
                  <a:pt x="1232" y="447"/>
                  <a:pt x="1236" y="455"/>
                </a:cubicBezTo>
                <a:cubicBezTo>
                  <a:pt x="1240" y="464"/>
                  <a:pt x="1244" y="476"/>
                  <a:pt x="1245" y="487"/>
                </a:cubicBezTo>
                <a:cubicBezTo>
                  <a:pt x="1245" y="497"/>
                  <a:pt x="1252" y="498"/>
                  <a:pt x="1262" y="497"/>
                </a:cubicBezTo>
                <a:cubicBezTo>
                  <a:pt x="1272" y="497"/>
                  <a:pt x="1308" y="478"/>
                  <a:pt x="1320" y="472"/>
                </a:cubicBezTo>
                <a:cubicBezTo>
                  <a:pt x="1333" y="466"/>
                  <a:pt x="1348" y="449"/>
                  <a:pt x="1354" y="432"/>
                </a:cubicBezTo>
                <a:cubicBezTo>
                  <a:pt x="1360" y="415"/>
                  <a:pt x="1341" y="417"/>
                  <a:pt x="1333" y="409"/>
                </a:cubicBezTo>
                <a:cubicBezTo>
                  <a:pt x="1325" y="401"/>
                  <a:pt x="1325" y="409"/>
                  <a:pt x="1314" y="412"/>
                </a:cubicBezTo>
                <a:cubicBezTo>
                  <a:pt x="1304" y="414"/>
                  <a:pt x="1296" y="401"/>
                  <a:pt x="1280" y="386"/>
                </a:cubicBezTo>
                <a:cubicBezTo>
                  <a:pt x="1264" y="370"/>
                  <a:pt x="1274" y="375"/>
                  <a:pt x="1277" y="372"/>
                </a:cubicBezTo>
                <a:cubicBezTo>
                  <a:pt x="1281" y="369"/>
                  <a:pt x="1297" y="380"/>
                  <a:pt x="1306" y="391"/>
                </a:cubicBezTo>
                <a:cubicBezTo>
                  <a:pt x="1315" y="401"/>
                  <a:pt x="1317" y="397"/>
                  <a:pt x="1328" y="397"/>
                </a:cubicBezTo>
                <a:cubicBezTo>
                  <a:pt x="1339" y="397"/>
                  <a:pt x="1341" y="402"/>
                  <a:pt x="1356" y="407"/>
                </a:cubicBezTo>
                <a:cubicBezTo>
                  <a:pt x="1370" y="411"/>
                  <a:pt x="1378" y="405"/>
                  <a:pt x="1390" y="406"/>
                </a:cubicBezTo>
                <a:cubicBezTo>
                  <a:pt x="1402" y="407"/>
                  <a:pt x="1400" y="413"/>
                  <a:pt x="1409" y="427"/>
                </a:cubicBezTo>
                <a:cubicBezTo>
                  <a:pt x="1417" y="440"/>
                  <a:pt x="1414" y="436"/>
                  <a:pt x="1432" y="438"/>
                </a:cubicBezTo>
                <a:cubicBezTo>
                  <a:pt x="1451" y="439"/>
                  <a:pt x="1437" y="438"/>
                  <a:pt x="1437" y="449"/>
                </a:cubicBezTo>
                <a:cubicBezTo>
                  <a:pt x="1437" y="461"/>
                  <a:pt x="1439" y="465"/>
                  <a:pt x="1450" y="480"/>
                </a:cubicBezTo>
                <a:cubicBezTo>
                  <a:pt x="1461" y="494"/>
                  <a:pt x="1465" y="521"/>
                  <a:pt x="1468" y="535"/>
                </a:cubicBezTo>
                <a:cubicBezTo>
                  <a:pt x="1472" y="548"/>
                  <a:pt x="1479" y="535"/>
                  <a:pt x="1490" y="535"/>
                </a:cubicBezTo>
                <a:cubicBezTo>
                  <a:pt x="1500" y="535"/>
                  <a:pt x="1490" y="544"/>
                  <a:pt x="1499" y="557"/>
                </a:cubicBezTo>
                <a:cubicBezTo>
                  <a:pt x="1507" y="571"/>
                  <a:pt x="1513" y="553"/>
                  <a:pt x="1513" y="548"/>
                </a:cubicBezTo>
                <a:cubicBezTo>
                  <a:pt x="1513" y="543"/>
                  <a:pt x="1508" y="530"/>
                  <a:pt x="1503" y="526"/>
                </a:cubicBezTo>
                <a:cubicBezTo>
                  <a:pt x="1498" y="522"/>
                  <a:pt x="1491" y="523"/>
                  <a:pt x="1497" y="516"/>
                </a:cubicBezTo>
                <a:cubicBezTo>
                  <a:pt x="1503" y="509"/>
                  <a:pt x="1498" y="503"/>
                  <a:pt x="1498" y="493"/>
                </a:cubicBezTo>
                <a:cubicBezTo>
                  <a:pt x="1498" y="484"/>
                  <a:pt x="1499" y="477"/>
                  <a:pt x="1503" y="473"/>
                </a:cubicBezTo>
                <a:cubicBezTo>
                  <a:pt x="1507" y="469"/>
                  <a:pt x="1522" y="454"/>
                  <a:pt x="1532" y="443"/>
                </a:cubicBezTo>
                <a:cubicBezTo>
                  <a:pt x="1541" y="432"/>
                  <a:pt x="1548" y="430"/>
                  <a:pt x="1561" y="431"/>
                </a:cubicBezTo>
                <a:cubicBezTo>
                  <a:pt x="1574" y="432"/>
                  <a:pt x="1564" y="433"/>
                  <a:pt x="1571" y="444"/>
                </a:cubicBezTo>
                <a:cubicBezTo>
                  <a:pt x="1579" y="454"/>
                  <a:pt x="1580" y="468"/>
                  <a:pt x="1589" y="478"/>
                </a:cubicBezTo>
                <a:cubicBezTo>
                  <a:pt x="1597" y="488"/>
                  <a:pt x="1598" y="476"/>
                  <a:pt x="1605" y="473"/>
                </a:cubicBezTo>
                <a:cubicBezTo>
                  <a:pt x="1612" y="470"/>
                  <a:pt x="1607" y="483"/>
                  <a:pt x="1612" y="493"/>
                </a:cubicBezTo>
                <a:cubicBezTo>
                  <a:pt x="1617" y="503"/>
                  <a:pt x="1614" y="517"/>
                  <a:pt x="1614" y="526"/>
                </a:cubicBezTo>
                <a:cubicBezTo>
                  <a:pt x="1614" y="535"/>
                  <a:pt x="1625" y="545"/>
                  <a:pt x="1632" y="553"/>
                </a:cubicBezTo>
                <a:cubicBezTo>
                  <a:pt x="1639" y="561"/>
                  <a:pt x="1636" y="566"/>
                  <a:pt x="1632" y="569"/>
                </a:cubicBezTo>
                <a:cubicBezTo>
                  <a:pt x="1628" y="572"/>
                  <a:pt x="1619" y="561"/>
                  <a:pt x="1612" y="554"/>
                </a:cubicBezTo>
                <a:cubicBezTo>
                  <a:pt x="1606" y="547"/>
                  <a:pt x="1596" y="551"/>
                  <a:pt x="1602" y="559"/>
                </a:cubicBezTo>
                <a:cubicBezTo>
                  <a:pt x="1609" y="566"/>
                  <a:pt x="1613" y="580"/>
                  <a:pt x="1621" y="594"/>
                </a:cubicBezTo>
                <a:cubicBezTo>
                  <a:pt x="1628" y="609"/>
                  <a:pt x="1644" y="625"/>
                  <a:pt x="1655" y="641"/>
                </a:cubicBezTo>
                <a:cubicBezTo>
                  <a:pt x="1666" y="656"/>
                  <a:pt x="1702" y="662"/>
                  <a:pt x="1715" y="662"/>
                </a:cubicBezTo>
                <a:cubicBezTo>
                  <a:pt x="1729" y="662"/>
                  <a:pt x="1756" y="674"/>
                  <a:pt x="1769" y="676"/>
                </a:cubicBezTo>
                <a:close/>
                <a:moveTo>
                  <a:pt x="1185" y="349"/>
                </a:moveTo>
                <a:cubicBezTo>
                  <a:pt x="1180" y="359"/>
                  <a:pt x="1177" y="366"/>
                  <a:pt x="1170" y="364"/>
                </a:cubicBezTo>
                <a:cubicBezTo>
                  <a:pt x="1162" y="361"/>
                  <a:pt x="1137" y="362"/>
                  <a:pt x="1124" y="358"/>
                </a:cubicBezTo>
                <a:cubicBezTo>
                  <a:pt x="1112" y="354"/>
                  <a:pt x="1093" y="346"/>
                  <a:pt x="1090" y="355"/>
                </a:cubicBezTo>
                <a:cubicBezTo>
                  <a:pt x="1086" y="364"/>
                  <a:pt x="1098" y="372"/>
                  <a:pt x="1077" y="364"/>
                </a:cubicBezTo>
                <a:cubicBezTo>
                  <a:pt x="1056" y="357"/>
                  <a:pt x="1033" y="348"/>
                  <a:pt x="1031" y="341"/>
                </a:cubicBezTo>
                <a:cubicBezTo>
                  <a:pt x="1028" y="334"/>
                  <a:pt x="1039" y="316"/>
                  <a:pt x="1024" y="316"/>
                </a:cubicBezTo>
                <a:cubicBezTo>
                  <a:pt x="1009" y="316"/>
                  <a:pt x="988" y="315"/>
                  <a:pt x="981" y="320"/>
                </a:cubicBezTo>
                <a:cubicBezTo>
                  <a:pt x="974" y="325"/>
                  <a:pt x="948" y="334"/>
                  <a:pt x="940" y="332"/>
                </a:cubicBezTo>
                <a:cubicBezTo>
                  <a:pt x="932" y="329"/>
                  <a:pt x="920" y="327"/>
                  <a:pt x="934" y="321"/>
                </a:cubicBezTo>
                <a:cubicBezTo>
                  <a:pt x="947" y="315"/>
                  <a:pt x="963" y="318"/>
                  <a:pt x="965" y="310"/>
                </a:cubicBezTo>
                <a:cubicBezTo>
                  <a:pt x="967" y="301"/>
                  <a:pt x="953" y="300"/>
                  <a:pt x="967" y="292"/>
                </a:cubicBezTo>
                <a:cubicBezTo>
                  <a:pt x="980" y="284"/>
                  <a:pt x="975" y="278"/>
                  <a:pt x="984" y="274"/>
                </a:cubicBezTo>
                <a:cubicBezTo>
                  <a:pt x="994" y="269"/>
                  <a:pt x="1006" y="270"/>
                  <a:pt x="1013" y="268"/>
                </a:cubicBezTo>
                <a:cubicBezTo>
                  <a:pt x="1020" y="265"/>
                  <a:pt x="1011" y="263"/>
                  <a:pt x="1024" y="270"/>
                </a:cubicBezTo>
                <a:cubicBezTo>
                  <a:pt x="1037" y="278"/>
                  <a:pt x="1046" y="292"/>
                  <a:pt x="1053" y="293"/>
                </a:cubicBezTo>
                <a:cubicBezTo>
                  <a:pt x="1059" y="294"/>
                  <a:pt x="1064" y="299"/>
                  <a:pt x="1059" y="302"/>
                </a:cubicBezTo>
                <a:cubicBezTo>
                  <a:pt x="1055" y="306"/>
                  <a:pt x="1048" y="308"/>
                  <a:pt x="1046" y="308"/>
                </a:cubicBezTo>
                <a:cubicBezTo>
                  <a:pt x="1043" y="308"/>
                  <a:pt x="1042" y="315"/>
                  <a:pt x="1044" y="316"/>
                </a:cubicBezTo>
                <a:cubicBezTo>
                  <a:pt x="1047" y="316"/>
                  <a:pt x="1053" y="327"/>
                  <a:pt x="1057" y="324"/>
                </a:cubicBezTo>
                <a:cubicBezTo>
                  <a:pt x="1061" y="321"/>
                  <a:pt x="1057" y="316"/>
                  <a:pt x="1064" y="313"/>
                </a:cubicBezTo>
                <a:cubicBezTo>
                  <a:pt x="1072" y="311"/>
                  <a:pt x="1080" y="307"/>
                  <a:pt x="1076" y="302"/>
                </a:cubicBezTo>
                <a:cubicBezTo>
                  <a:pt x="1073" y="297"/>
                  <a:pt x="1069" y="291"/>
                  <a:pt x="1076" y="295"/>
                </a:cubicBezTo>
                <a:cubicBezTo>
                  <a:pt x="1083" y="298"/>
                  <a:pt x="1089" y="296"/>
                  <a:pt x="1081" y="289"/>
                </a:cubicBezTo>
                <a:cubicBezTo>
                  <a:pt x="1074" y="281"/>
                  <a:pt x="1071" y="281"/>
                  <a:pt x="1062" y="274"/>
                </a:cubicBezTo>
                <a:cubicBezTo>
                  <a:pt x="1053" y="268"/>
                  <a:pt x="1043" y="264"/>
                  <a:pt x="1043" y="259"/>
                </a:cubicBezTo>
                <a:cubicBezTo>
                  <a:pt x="1043" y="254"/>
                  <a:pt x="1037" y="245"/>
                  <a:pt x="1046" y="248"/>
                </a:cubicBezTo>
                <a:cubicBezTo>
                  <a:pt x="1055" y="252"/>
                  <a:pt x="1087" y="269"/>
                  <a:pt x="1087" y="276"/>
                </a:cubicBezTo>
                <a:cubicBezTo>
                  <a:pt x="1087" y="283"/>
                  <a:pt x="1096" y="295"/>
                  <a:pt x="1088" y="300"/>
                </a:cubicBezTo>
                <a:cubicBezTo>
                  <a:pt x="1080" y="306"/>
                  <a:pt x="1096" y="308"/>
                  <a:pt x="1099" y="311"/>
                </a:cubicBezTo>
                <a:cubicBezTo>
                  <a:pt x="1102" y="315"/>
                  <a:pt x="1101" y="324"/>
                  <a:pt x="1110" y="322"/>
                </a:cubicBezTo>
                <a:cubicBezTo>
                  <a:pt x="1119" y="321"/>
                  <a:pt x="1126" y="322"/>
                  <a:pt x="1121" y="312"/>
                </a:cubicBezTo>
                <a:cubicBezTo>
                  <a:pt x="1116" y="303"/>
                  <a:pt x="1107" y="299"/>
                  <a:pt x="1116" y="295"/>
                </a:cubicBezTo>
                <a:cubicBezTo>
                  <a:pt x="1124" y="292"/>
                  <a:pt x="1126" y="288"/>
                  <a:pt x="1128" y="302"/>
                </a:cubicBezTo>
                <a:cubicBezTo>
                  <a:pt x="1131" y="316"/>
                  <a:pt x="1128" y="322"/>
                  <a:pt x="1148" y="322"/>
                </a:cubicBezTo>
                <a:cubicBezTo>
                  <a:pt x="1168" y="323"/>
                  <a:pt x="1181" y="317"/>
                  <a:pt x="1184" y="323"/>
                </a:cubicBezTo>
                <a:cubicBezTo>
                  <a:pt x="1186" y="329"/>
                  <a:pt x="1190" y="339"/>
                  <a:pt x="1185" y="349"/>
                </a:cubicBezTo>
                <a:close/>
                <a:moveTo>
                  <a:pt x="1218" y="286"/>
                </a:moveTo>
                <a:cubicBezTo>
                  <a:pt x="1204" y="285"/>
                  <a:pt x="1181" y="281"/>
                  <a:pt x="1170" y="281"/>
                </a:cubicBezTo>
                <a:cubicBezTo>
                  <a:pt x="1160" y="281"/>
                  <a:pt x="1155" y="283"/>
                  <a:pt x="1155" y="283"/>
                </a:cubicBezTo>
                <a:cubicBezTo>
                  <a:pt x="1146" y="281"/>
                  <a:pt x="1124" y="287"/>
                  <a:pt x="1135" y="273"/>
                </a:cubicBezTo>
                <a:cubicBezTo>
                  <a:pt x="1146" y="258"/>
                  <a:pt x="1139" y="240"/>
                  <a:pt x="1153" y="245"/>
                </a:cubicBezTo>
                <a:cubicBezTo>
                  <a:pt x="1166" y="250"/>
                  <a:pt x="1167" y="269"/>
                  <a:pt x="1176" y="258"/>
                </a:cubicBezTo>
                <a:cubicBezTo>
                  <a:pt x="1184" y="246"/>
                  <a:pt x="1193" y="232"/>
                  <a:pt x="1196" y="242"/>
                </a:cubicBezTo>
                <a:cubicBezTo>
                  <a:pt x="1198" y="251"/>
                  <a:pt x="1184" y="258"/>
                  <a:pt x="1202" y="266"/>
                </a:cubicBezTo>
                <a:cubicBezTo>
                  <a:pt x="1219" y="274"/>
                  <a:pt x="1231" y="287"/>
                  <a:pt x="1218" y="286"/>
                </a:cubicBezTo>
                <a:close/>
                <a:moveTo>
                  <a:pt x="1298" y="317"/>
                </a:moveTo>
                <a:cubicBezTo>
                  <a:pt x="1286" y="317"/>
                  <a:pt x="1271" y="315"/>
                  <a:pt x="1271" y="308"/>
                </a:cubicBezTo>
                <a:cubicBezTo>
                  <a:pt x="1271" y="301"/>
                  <a:pt x="1271" y="292"/>
                  <a:pt x="1271" y="292"/>
                </a:cubicBezTo>
                <a:cubicBezTo>
                  <a:pt x="1264" y="276"/>
                  <a:pt x="1255" y="273"/>
                  <a:pt x="1255" y="262"/>
                </a:cubicBezTo>
                <a:cubicBezTo>
                  <a:pt x="1255" y="251"/>
                  <a:pt x="1262" y="242"/>
                  <a:pt x="1276" y="242"/>
                </a:cubicBezTo>
                <a:cubicBezTo>
                  <a:pt x="1289" y="242"/>
                  <a:pt x="1296" y="240"/>
                  <a:pt x="1286" y="252"/>
                </a:cubicBezTo>
                <a:cubicBezTo>
                  <a:pt x="1276" y="263"/>
                  <a:pt x="1266" y="264"/>
                  <a:pt x="1280" y="283"/>
                </a:cubicBezTo>
                <a:cubicBezTo>
                  <a:pt x="1293" y="301"/>
                  <a:pt x="1311" y="317"/>
                  <a:pt x="1298" y="317"/>
                </a:cubicBezTo>
                <a:close/>
                <a:moveTo>
                  <a:pt x="1756" y="431"/>
                </a:moveTo>
                <a:cubicBezTo>
                  <a:pt x="1762" y="433"/>
                  <a:pt x="1764" y="405"/>
                  <a:pt x="1752" y="409"/>
                </a:cubicBezTo>
                <a:cubicBezTo>
                  <a:pt x="1739" y="413"/>
                  <a:pt x="1748" y="429"/>
                  <a:pt x="1756" y="431"/>
                </a:cubicBezTo>
                <a:close/>
                <a:moveTo>
                  <a:pt x="1773" y="511"/>
                </a:moveTo>
                <a:cubicBezTo>
                  <a:pt x="1778" y="515"/>
                  <a:pt x="1779" y="522"/>
                  <a:pt x="1778" y="532"/>
                </a:cubicBezTo>
                <a:cubicBezTo>
                  <a:pt x="1777" y="543"/>
                  <a:pt x="1768" y="542"/>
                  <a:pt x="1784" y="548"/>
                </a:cubicBezTo>
                <a:cubicBezTo>
                  <a:pt x="1800" y="555"/>
                  <a:pt x="1819" y="566"/>
                  <a:pt x="1814" y="545"/>
                </a:cubicBezTo>
                <a:cubicBezTo>
                  <a:pt x="1809" y="525"/>
                  <a:pt x="1813" y="522"/>
                  <a:pt x="1796" y="506"/>
                </a:cubicBezTo>
                <a:cubicBezTo>
                  <a:pt x="1779" y="490"/>
                  <a:pt x="1778" y="500"/>
                  <a:pt x="1776" y="487"/>
                </a:cubicBezTo>
                <a:cubicBezTo>
                  <a:pt x="1774" y="474"/>
                  <a:pt x="1770" y="449"/>
                  <a:pt x="1763" y="458"/>
                </a:cubicBezTo>
                <a:cubicBezTo>
                  <a:pt x="1757" y="467"/>
                  <a:pt x="1753" y="470"/>
                  <a:pt x="1759" y="484"/>
                </a:cubicBezTo>
                <a:cubicBezTo>
                  <a:pt x="1766" y="498"/>
                  <a:pt x="1767" y="508"/>
                  <a:pt x="1773" y="511"/>
                </a:cubicBezTo>
                <a:close/>
                <a:moveTo>
                  <a:pt x="1737" y="545"/>
                </a:moveTo>
                <a:cubicBezTo>
                  <a:pt x="1731" y="552"/>
                  <a:pt x="1720" y="568"/>
                  <a:pt x="1712" y="574"/>
                </a:cubicBezTo>
                <a:cubicBezTo>
                  <a:pt x="1704" y="580"/>
                  <a:pt x="1691" y="572"/>
                  <a:pt x="1692" y="585"/>
                </a:cubicBezTo>
                <a:cubicBezTo>
                  <a:pt x="1693" y="598"/>
                  <a:pt x="1694" y="604"/>
                  <a:pt x="1695" y="614"/>
                </a:cubicBezTo>
                <a:cubicBezTo>
                  <a:pt x="1696" y="623"/>
                  <a:pt x="1698" y="629"/>
                  <a:pt x="1712" y="629"/>
                </a:cubicBezTo>
                <a:cubicBezTo>
                  <a:pt x="1726" y="629"/>
                  <a:pt x="1733" y="633"/>
                  <a:pt x="1738" y="632"/>
                </a:cubicBezTo>
                <a:cubicBezTo>
                  <a:pt x="1742" y="630"/>
                  <a:pt x="1741" y="621"/>
                  <a:pt x="1747" y="610"/>
                </a:cubicBezTo>
                <a:cubicBezTo>
                  <a:pt x="1753" y="598"/>
                  <a:pt x="1762" y="601"/>
                  <a:pt x="1758" y="593"/>
                </a:cubicBezTo>
                <a:cubicBezTo>
                  <a:pt x="1755" y="584"/>
                  <a:pt x="1755" y="586"/>
                  <a:pt x="1755" y="578"/>
                </a:cubicBezTo>
                <a:cubicBezTo>
                  <a:pt x="1755" y="569"/>
                  <a:pt x="1759" y="575"/>
                  <a:pt x="1757" y="561"/>
                </a:cubicBezTo>
                <a:cubicBezTo>
                  <a:pt x="1754" y="546"/>
                  <a:pt x="1743" y="536"/>
                  <a:pt x="1737" y="545"/>
                </a:cubicBezTo>
                <a:close/>
                <a:moveTo>
                  <a:pt x="1936" y="632"/>
                </a:moveTo>
                <a:cubicBezTo>
                  <a:pt x="1924" y="619"/>
                  <a:pt x="1903" y="610"/>
                  <a:pt x="1895" y="611"/>
                </a:cubicBezTo>
                <a:cubicBezTo>
                  <a:pt x="1886" y="612"/>
                  <a:pt x="1879" y="625"/>
                  <a:pt x="1874" y="620"/>
                </a:cubicBezTo>
                <a:cubicBezTo>
                  <a:pt x="1869" y="615"/>
                  <a:pt x="1855" y="593"/>
                  <a:pt x="1847" y="599"/>
                </a:cubicBezTo>
                <a:cubicBezTo>
                  <a:pt x="1840" y="606"/>
                  <a:pt x="1848" y="614"/>
                  <a:pt x="1839" y="614"/>
                </a:cubicBezTo>
                <a:cubicBezTo>
                  <a:pt x="1829" y="614"/>
                  <a:pt x="1827" y="625"/>
                  <a:pt x="1825" y="610"/>
                </a:cubicBezTo>
                <a:cubicBezTo>
                  <a:pt x="1823" y="595"/>
                  <a:pt x="1815" y="587"/>
                  <a:pt x="1813" y="598"/>
                </a:cubicBezTo>
                <a:cubicBezTo>
                  <a:pt x="1811" y="610"/>
                  <a:pt x="1810" y="617"/>
                  <a:pt x="1806" y="609"/>
                </a:cubicBezTo>
                <a:cubicBezTo>
                  <a:pt x="1801" y="600"/>
                  <a:pt x="1798" y="606"/>
                  <a:pt x="1798" y="597"/>
                </a:cubicBezTo>
                <a:cubicBezTo>
                  <a:pt x="1798" y="589"/>
                  <a:pt x="1779" y="580"/>
                  <a:pt x="1772" y="589"/>
                </a:cubicBezTo>
                <a:cubicBezTo>
                  <a:pt x="1767" y="595"/>
                  <a:pt x="1765" y="596"/>
                  <a:pt x="1763" y="609"/>
                </a:cubicBezTo>
                <a:cubicBezTo>
                  <a:pt x="1761" y="622"/>
                  <a:pt x="1757" y="643"/>
                  <a:pt x="1767" y="637"/>
                </a:cubicBezTo>
                <a:cubicBezTo>
                  <a:pt x="1777" y="632"/>
                  <a:pt x="1779" y="636"/>
                  <a:pt x="1784" y="630"/>
                </a:cubicBezTo>
                <a:cubicBezTo>
                  <a:pt x="1789" y="623"/>
                  <a:pt x="1794" y="619"/>
                  <a:pt x="1803" y="623"/>
                </a:cubicBezTo>
                <a:cubicBezTo>
                  <a:pt x="1811" y="627"/>
                  <a:pt x="1808" y="627"/>
                  <a:pt x="1823" y="625"/>
                </a:cubicBezTo>
                <a:cubicBezTo>
                  <a:pt x="1838" y="623"/>
                  <a:pt x="1845" y="623"/>
                  <a:pt x="1856" y="630"/>
                </a:cubicBezTo>
                <a:cubicBezTo>
                  <a:pt x="1866" y="636"/>
                  <a:pt x="1887" y="632"/>
                  <a:pt x="1887" y="639"/>
                </a:cubicBezTo>
                <a:cubicBezTo>
                  <a:pt x="1887" y="646"/>
                  <a:pt x="1865" y="650"/>
                  <a:pt x="1887" y="657"/>
                </a:cubicBezTo>
                <a:cubicBezTo>
                  <a:pt x="1909" y="664"/>
                  <a:pt x="1914" y="679"/>
                  <a:pt x="1920" y="671"/>
                </a:cubicBezTo>
                <a:cubicBezTo>
                  <a:pt x="1927" y="664"/>
                  <a:pt x="1936" y="653"/>
                  <a:pt x="1943" y="661"/>
                </a:cubicBezTo>
                <a:cubicBezTo>
                  <a:pt x="1949" y="668"/>
                  <a:pt x="1975" y="689"/>
                  <a:pt x="1970" y="678"/>
                </a:cubicBezTo>
                <a:cubicBezTo>
                  <a:pt x="1966" y="667"/>
                  <a:pt x="1967" y="656"/>
                  <a:pt x="1982" y="644"/>
                </a:cubicBezTo>
                <a:cubicBezTo>
                  <a:pt x="1997" y="632"/>
                  <a:pt x="1993" y="626"/>
                  <a:pt x="1986" y="626"/>
                </a:cubicBezTo>
                <a:cubicBezTo>
                  <a:pt x="1980" y="626"/>
                  <a:pt x="1980" y="634"/>
                  <a:pt x="1965" y="636"/>
                </a:cubicBezTo>
                <a:cubicBezTo>
                  <a:pt x="1949" y="638"/>
                  <a:pt x="1949" y="646"/>
                  <a:pt x="1936" y="632"/>
                </a:cubicBezTo>
                <a:close/>
                <a:moveTo>
                  <a:pt x="1943" y="755"/>
                </a:moveTo>
                <a:cubicBezTo>
                  <a:pt x="1934" y="733"/>
                  <a:pt x="1934" y="716"/>
                  <a:pt x="1930" y="706"/>
                </a:cubicBezTo>
                <a:cubicBezTo>
                  <a:pt x="1925" y="697"/>
                  <a:pt x="1929" y="685"/>
                  <a:pt x="1914" y="685"/>
                </a:cubicBezTo>
                <a:cubicBezTo>
                  <a:pt x="1909" y="685"/>
                  <a:pt x="1909" y="689"/>
                  <a:pt x="1904" y="702"/>
                </a:cubicBezTo>
                <a:cubicBezTo>
                  <a:pt x="1899" y="714"/>
                  <a:pt x="1905" y="737"/>
                  <a:pt x="1893" y="734"/>
                </a:cubicBezTo>
                <a:cubicBezTo>
                  <a:pt x="1880" y="731"/>
                  <a:pt x="1875" y="725"/>
                  <a:pt x="1872" y="713"/>
                </a:cubicBezTo>
                <a:cubicBezTo>
                  <a:pt x="1869" y="701"/>
                  <a:pt x="1876" y="689"/>
                  <a:pt x="1866" y="689"/>
                </a:cubicBezTo>
                <a:cubicBezTo>
                  <a:pt x="1857" y="689"/>
                  <a:pt x="1830" y="683"/>
                  <a:pt x="1824" y="693"/>
                </a:cubicBezTo>
                <a:cubicBezTo>
                  <a:pt x="1817" y="703"/>
                  <a:pt x="1826" y="707"/>
                  <a:pt x="1811" y="707"/>
                </a:cubicBezTo>
                <a:cubicBezTo>
                  <a:pt x="1797" y="707"/>
                  <a:pt x="1792" y="707"/>
                  <a:pt x="1784" y="717"/>
                </a:cubicBezTo>
                <a:cubicBezTo>
                  <a:pt x="1776" y="726"/>
                  <a:pt x="1766" y="753"/>
                  <a:pt x="1725" y="755"/>
                </a:cubicBezTo>
                <a:cubicBezTo>
                  <a:pt x="1685" y="756"/>
                  <a:pt x="1705" y="778"/>
                  <a:pt x="1705" y="802"/>
                </a:cubicBezTo>
                <a:cubicBezTo>
                  <a:pt x="1705" y="825"/>
                  <a:pt x="1684" y="840"/>
                  <a:pt x="1693" y="848"/>
                </a:cubicBezTo>
                <a:cubicBezTo>
                  <a:pt x="1703" y="857"/>
                  <a:pt x="1690" y="868"/>
                  <a:pt x="1710" y="861"/>
                </a:cubicBezTo>
                <a:cubicBezTo>
                  <a:pt x="1730" y="855"/>
                  <a:pt x="1748" y="853"/>
                  <a:pt x="1779" y="848"/>
                </a:cubicBezTo>
                <a:cubicBezTo>
                  <a:pt x="1810" y="843"/>
                  <a:pt x="1825" y="842"/>
                  <a:pt x="1826" y="857"/>
                </a:cubicBezTo>
                <a:cubicBezTo>
                  <a:pt x="1827" y="872"/>
                  <a:pt x="1822" y="861"/>
                  <a:pt x="1834" y="864"/>
                </a:cubicBezTo>
                <a:cubicBezTo>
                  <a:pt x="1846" y="867"/>
                  <a:pt x="1833" y="887"/>
                  <a:pt x="1847" y="889"/>
                </a:cubicBezTo>
                <a:cubicBezTo>
                  <a:pt x="1862" y="891"/>
                  <a:pt x="1853" y="901"/>
                  <a:pt x="1865" y="901"/>
                </a:cubicBezTo>
                <a:cubicBezTo>
                  <a:pt x="1878" y="901"/>
                  <a:pt x="1882" y="914"/>
                  <a:pt x="1872" y="914"/>
                </a:cubicBezTo>
                <a:cubicBezTo>
                  <a:pt x="1862" y="914"/>
                  <a:pt x="1846" y="936"/>
                  <a:pt x="1862" y="929"/>
                </a:cubicBezTo>
                <a:cubicBezTo>
                  <a:pt x="1877" y="921"/>
                  <a:pt x="1892" y="919"/>
                  <a:pt x="1892" y="908"/>
                </a:cubicBezTo>
                <a:cubicBezTo>
                  <a:pt x="1892" y="896"/>
                  <a:pt x="1890" y="895"/>
                  <a:pt x="1908" y="881"/>
                </a:cubicBezTo>
                <a:cubicBezTo>
                  <a:pt x="1926" y="867"/>
                  <a:pt x="1967" y="833"/>
                  <a:pt x="1965" y="806"/>
                </a:cubicBezTo>
                <a:cubicBezTo>
                  <a:pt x="1962" y="778"/>
                  <a:pt x="1951" y="776"/>
                  <a:pt x="1943" y="755"/>
                </a:cubicBezTo>
                <a:close/>
                <a:moveTo>
                  <a:pt x="2067" y="868"/>
                </a:moveTo>
                <a:cubicBezTo>
                  <a:pt x="2059" y="864"/>
                  <a:pt x="2059" y="871"/>
                  <a:pt x="2054" y="885"/>
                </a:cubicBezTo>
                <a:cubicBezTo>
                  <a:pt x="2050" y="899"/>
                  <a:pt x="2026" y="905"/>
                  <a:pt x="2022" y="908"/>
                </a:cubicBezTo>
                <a:cubicBezTo>
                  <a:pt x="2019" y="911"/>
                  <a:pt x="2011" y="919"/>
                  <a:pt x="2011" y="919"/>
                </a:cubicBezTo>
                <a:cubicBezTo>
                  <a:pt x="1993" y="930"/>
                  <a:pt x="1958" y="942"/>
                  <a:pt x="1967" y="951"/>
                </a:cubicBezTo>
                <a:cubicBezTo>
                  <a:pt x="1975" y="961"/>
                  <a:pt x="1981" y="955"/>
                  <a:pt x="2002" y="945"/>
                </a:cubicBezTo>
                <a:cubicBezTo>
                  <a:pt x="2022" y="934"/>
                  <a:pt x="2028" y="921"/>
                  <a:pt x="2039" y="913"/>
                </a:cubicBezTo>
                <a:cubicBezTo>
                  <a:pt x="2051" y="906"/>
                  <a:pt x="2057" y="907"/>
                  <a:pt x="2066" y="897"/>
                </a:cubicBezTo>
                <a:cubicBezTo>
                  <a:pt x="2074" y="888"/>
                  <a:pt x="2074" y="872"/>
                  <a:pt x="2067" y="868"/>
                </a:cubicBezTo>
                <a:close/>
              </a:path>
            </a:pathLst>
          </a:custGeom>
          <a:solidFill>
            <a:srgbClr val="A9A9A9">
              <a:alpha val="12941"/>
            </a:srgbClr>
          </a:solidFill>
          <a:ln>
            <a:noFill/>
          </a:ln>
          <a:effectLst/>
        </p:spPr>
        <p:txBody>
          <a:bodyPr/>
          <a:lstStyle/>
          <a:p>
            <a:pPr eaLnBrk="1" fontAlgn="auto" hangingPunct="1">
              <a:spcBef>
                <a:spcPts val="0"/>
              </a:spcBef>
              <a:spcAft>
                <a:spcPts val="0"/>
              </a:spcAft>
              <a:defRPr/>
            </a:pPr>
            <a:endParaRPr lang="zh-CN" altLang="en-US" sz="1350">
              <a:solidFill>
                <a:srgbClr val="F79646">
                  <a:lumMod val="40000"/>
                  <a:lumOff val="60000"/>
                </a:srgbClr>
              </a:solidFill>
              <a:latin typeface="+mn-lt"/>
              <a:ea typeface="+mn-ea"/>
            </a:endParaRPr>
          </a:p>
        </p:txBody>
      </p:sp>
      <p:sp>
        <p:nvSpPr>
          <p:cNvPr id="11" name="矩形 43"/>
          <p:cNvSpPr>
            <a:spLocks noChangeArrowheads="1"/>
          </p:cNvSpPr>
          <p:nvPr userDrawn="1"/>
        </p:nvSpPr>
        <p:spPr bwMode="auto">
          <a:xfrm>
            <a:off x="268288" y="9525"/>
            <a:ext cx="203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dirty="0" smtClean="0">
                <a:solidFill>
                  <a:prstClr val="black"/>
                </a:solidFill>
                <a:latin typeface="微软雅黑" panose="020B0503020204020204" pitchFamily="34" charset="-122"/>
                <a:ea typeface="微软雅黑" panose="020B0503020204020204" pitchFamily="34" charset="-122"/>
              </a:rPr>
              <a:t>点击此处添加</a:t>
            </a:r>
            <a:r>
              <a:rPr lang="zh-CN" altLang="en-US" dirty="0">
                <a:solidFill>
                  <a:prstClr val="black"/>
                </a:solidFill>
                <a:latin typeface="微软雅黑" panose="020B0503020204020204" pitchFamily="34" charset="-122"/>
                <a:ea typeface="微软雅黑" panose="020B0503020204020204" pitchFamily="34" charset="-122"/>
              </a:rPr>
              <a:t>标题</a:t>
            </a:r>
            <a:endParaRPr lang="zh-CN" altLang="en-US"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C6CD57E2-D8FB-4412-86BE-4223AF9836BB}"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A536C77-6ED7-4A41-B297-F00B6AE2BB80}"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2B1F5C3B-EC47-4BA0-94CF-A3A552EFABAE}"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086919C-67FA-4BAC-9B6B-472FF62E9E67}"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ea typeface="+mn-ea"/>
              </a:defRPr>
            </a:lvl1pPr>
          </a:lstStyle>
          <a:p>
            <a:pPr>
              <a:defRPr/>
            </a:pPr>
            <a:fld id="{F6B54D9C-A4A4-42FA-8FAB-26904EEF9081}" type="datetimeFigureOut">
              <a:rPr lang="zh-CN" altLang="en-US"/>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lstStyle>
            <a:lvl1pPr algn="r" eaLnBrk="1" hangingPunct="1">
              <a:defRPr sz="1200" smtClean="0">
                <a:solidFill>
                  <a:srgbClr val="898989"/>
                </a:solidFill>
              </a:defRPr>
            </a:lvl1pPr>
          </a:lstStyle>
          <a:p>
            <a:pPr>
              <a:defRPr/>
            </a:pPr>
            <a:fld id="{EE54855E-782E-4AFF-B517-33352848C2B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jpeg"/><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8.png"/><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slides/_rels/slide15.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emf"/><Relationship Id="rId7" Type="http://schemas.openxmlformats.org/officeDocument/2006/relationships/image" Target="../media/image35.emf"/><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emf"/><Relationship Id="rId3" Type="http://schemas.openxmlformats.org/officeDocument/2006/relationships/image" Target="../media/image31.jpeg"/><Relationship Id="rId28" Type="http://schemas.openxmlformats.org/officeDocument/2006/relationships/slideLayout" Target="../slideLayouts/slideLayout7.xml"/><Relationship Id="rId27" Type="http://schemas.openxmlformats.org/officeDocument/2006/relationships/image" Target="../media/image55.png"/><Relationship Id="rId26" Type="http://schemas.openxmlformats.org/officeDocument/2006/relationships/image" Target="../media/image54.png"/><Relationship Id="rId25" Type="http://schemas.openxmlformats.org/officeDocument/2006/relationships/image" Target="../media/image53.png"/><Relationship Id="rId24" Type="http://schemas.openxmlformats.org/officeDocument/2006/relationships/image" Target="../media/image52.emf"/><Relationship Id="rId23" Type="http://schemas.openxmlformats.org/officeDocument/2006/relationships/image" Target="../media/image51.emf"/><Relationship Id="rId22" Type="http://schemas.openxmlformats.org/officeDocument/2006/relationships/image" Target="../media/image50.emf"/><Relationship Id="rId21" Type="http://schemas.openxmlformats.org/officeDocument/2006/relationships/image" Target="../media/image49.emf"/><Relationship Id="rId20" Type="http://schemas.openxmlformats.org/officeDocument/2006/relationships/image" Target="../media/image48.emf"/><Relationship Id="rId2" Type="http://schemas.openxmlformats.org/officeDocument/2006/relationships/image" Target="../media/image30.jpeg"/><Relationship Id="rId19" Type="http://schemas.openxmlformats.org/officeDocument/2006/relationships/image" Target="../media/image47.emf"/><Relationship Id="rId18" Type="http://schemas.openxmlformats.org/officeDocument/2006/relationships/image" Target="../media/image46.png"/><Relationship Id="rId17" Type="http://schemas.openxmlformats.org/officeDocument/2006/relationships/image" Target="../media/image45.png"/><Relationship Id="rId16" Type="http://schemas.openxmlformats.org/officeDocument/2006/relationships/image" Target="../media/image44.emf"/><Relationship Id="rId15" Type="http://schemas.openxmlformats.org/officeDocument/2006/relationships/image" Target="../media/image43.png"/><Relationship Id="rId14" Type="http://schemas.openxmlformats.org/officeDocument/2006/relationships/image" Target="../media/image42.png"/><Relationship Id="rId13" Type="http://schemas.openxmlformats.org/officeDocument/2006/relationships/image" Target="../media/image41.png"/><Relationship Id="rId12" Type="http://schemas.openxmlformats.org/officeDocument/2006/relationships/image" Target="../media/image40.png"/><Relationship Id="rId11" Type="http://schemas.openxmlformats.org/officeDocument/2006/relationships/image" Target="../media/image39.png"/><Relationship Id="rId10" Type="http://schemas.openxmlformats.org/officeDocument/2006/relationships/image" Target="../media/image38.png"/><Relationship Id="rId1" Type="http://schemas.openxmlformats.org/officeDocument/2006/relationships/image" Target="../media/image2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7.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2.jpeg"/><Relationship Id="rId7" Type="http://schemas.openxmlformats.org/officeDocument/2006/relationships/image" Target="../media/image11.jpeg"/><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bwMode="auto">
          <a:xfrm>
            <a:off x="0" y="-17463"/>
            <a:ext cx="9144000" cy="5260976"/>
            <a:chOff x="0" y="-17610"/>
            <a:chExt cx="9144000" cy="5261302"/>
          </a:xfrm>
        </p:grpSpPr>
        <p:grpSp>
          <p:nvGrpSpPr>
            <p:cNvPr id="5145" name="组合 27"/>
            <p:cNvGrpSpPr/>
            <p:nvPr/>
          </p:nvGrpSpPr>
          <p:grpSpPr bwMode="auto">
            <a:xfrm>
              <a:off x="0" y="-17610"/>
              <a:ext cx="9144000" cy="5261302"/>
              <a:chOff x="0" y="-17610"/>
              <a:chExt cx="9144000" cy="5261302"/>
            </a:xfrm>
          </p:grpSpPr>
          <p:sp>
            <p:nvSpPr>
              <p:cNvPr id="7" name="矩形 3"/>
              <p:cNvSpPr/>
              <p:nvPr/>
            </p:nvSpPr>
            <p:spPr>
              <a:xfrm>
                <a:off x="0" y="-17610"/>
                <a:ext cx="9144000" cy="5261302"/>
              </a:xfrm>
              <a:custGeom>
                <a:avLst/>
                <a:gdLst/>
                <a:ahLst/>
                <a:cxnLst/>
                <a:rect l="l" t="t" r="r" b="b"/>
                <a:pathLst>
                  <a:path w="9144000" h="5261302">
                    <a:moveTo>
                      <a:pt x="0" y="0"/>
                    </a:moveTo>
                    <a:lnTo>
                      <a:pt x="9144000" y="0"/>
                    </a:lnTo>
                    <a:lnTo>
                      <a:pt x="9144000" y="5261302"/>
                    </a:lnTo>
                    <a:lnTo>
                      <a:pt x="0" y="5261302"/>
                    </a:lnTo>
                    <a:close/>
                  </a:path>
                </a:pathLst>
              </a:custGeom>
              <a:gradFill flip="none" rotWithShape="1">
                <a:gsLst>
                  <a:gs pos="70000">
                    <a:schemeClr val="bg1">
                      <a:lumMod val="65000"/>
                      <a:alpha val="78000"/>
                    </a:schemeClr>
                  </a:gs>
                  <a:gs pos="45000">
                    <a:schemeClr val="bg1">
                      <a:lumMod val="50000"/>
                      <a:alpha val="65000"/>
                    </a:schemeClr>
                  </a:gs>
                  <a:gs pos="100000">
                    <a:schemeClr val="bg1">
                      <a:lumMod val="85000"/>
                      <a:alpha val="82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 name="Freeform 8"/>
              <p:cNvSpPr>
                <a:spLocks noEditPoints="1"/>
              </p:cNvSpPr>
              <p:nvPr/>
            </p:nvSpPr>
            <p:spPr bwMode="auto">
              <a:xfrm>
                <a:off x="395288" y="142738"/>
                <a:ext cx="8507412" cy="3816586"/>
              </a:xfrm>
              <a:custGeom>
                <a:avLst/>
                <a:gdLst>
                  <a:gd name="T0" fmla="*/ 440 w 2074"/>
                  <a:gd name="T1" fmla="*/ 527 h 1026"/>
                  <a:gd name="T2" fmla="*/ 420 w 2074"/>
                  <a:gd name="T3" fmla="*/ 375 h 1026"/>
                  <a:gd name="T4" fmla="*/ 450 w 2074"/>
                  <a:gd name="T5" fmla="*/ 420 h 1026"/>
                  <a:gd name="T6" fmla="*/ 581 w 2074"/>
                  <a:gd name="T7" fmla="*/ 215 h 1026"/>
                  <a:gd name="T8" fmla="*/ 598 w 2074"/>
                  <a:gd name="T9" fmla="*/ 139 h 1026"/>
                  <a:gd name="T10" fmla="*/ 532 w 2074"/>
                  <a:gd name="T11" fmla="*/ 129 h 1026"/>
                  <a:gd name="T12" fmla="*/ 603 w 2074"/>
                  <a:gd name="T13" fmla="*/ 125 h 1026"/>
                  <a:gd name="T14" fmla="*/ 540 w 2074"/>
                  <a:gd name="T15" fmla="*/ 66 h 1026"/>
                  <a:gd name="T16" fmla="*/ 486 w 2074"/>
                  <a:gd name="T17" fmla="*/ 92 h 1026"/>
                  <a:gd name="T18" fmla="*/ 332 w 2074"/>
                  <a:gd name="T19" fmla="*/ 79 h 1026"/>
                  <a:gd name="T20" fmla="*/ 16 w 2074"/>
                  <a:gd name="T21" fmla="*/ 199 h 1026"/>
                  <a:gd name="T22" fmla="*/ 212 w 2074"/>
                  <a:gd name="T23" fmla="*/ 203 h 1026"/>
                  <a:gd name="T24" fmla="*/ 214 w 2074"/>
                  <a:gd name="T25" fmla="*/ 375 h 1026"/>
                  <a:gd name="T26" fmla="*/ 339 w 2074"/>
                  <a:gd name="T27" fmla="*/ 481 h 1026"/>
                  <a:gd name="T28" fmla="*/ 470 w 2074"/>
                  <a:gd name="T29" fmla="*/ 725 h 1026"/>
                  <a:gd name="T30" fmla="*/ 581 w 2074"/>
                  <a:gd name="T31" fmla="*/ 1023 h 1026"/>
                  <a:gd name="T32" fmla="*/ 606 w 2074"/>
                  <a:gd name="T33" fmla="*/ 879 h 1026"/>
                  <a:gd name="T34" fmla="*/ 873 w 2074"/>
                  <a:gd name="T35" fmla="*/ 79 h 1026"/>
                  <a:gd name="T36" fmla="*/ 636 w 2074"/>
                  <a:gd name="T37" fmla="*/ 4 h 1026"/>
                  <a:gd name="T38" fmla="*/ 622 w 2074"/>
                  <a:gd name="T39" fmla="*/ 39 h 1026"/>
                  <a:gd name="T40" fmla="*/ 746 w 2074"/>
                  <a:gd name="T41" fmla="*/ 138 h 1026"/>
                  <a:gd name="T42" fmla="*/ 1053 w 2074"/>
                  <a:gd name="T43" fmla="*/ 42 h 1026"/>
                  <a:gd name="T44" fmla="*/ 1224 w 2074"/>
                  <a:gd name="T45" fmla="*/ 8 h 1026"/>
                  <a:gd name="T46" fmla="*/ 1677 w 2074"/>
                  <a:gd name="T47" fmla="*/ 638 h 1026"/>
                  <a:gd name="T48" fmla="*/ 1672 w 2074"/>
                  <a:gd name="T49" fmla="*/ 438 h 1026"/>
                  <a:gd name="T50" fmla="*/ 1702 w 2074"/>
                  <a:gd name="T51" fmla="*/ 314 h 1026"/>
                  <a:gd name="T52" fmla="*/ 1795 w 2074"/>
                  <a:gd name="T53" fmla="*/ 237 h 1026"/>
                  <a:gd name="T54" fmla="*/ 1848 w 2074"/>
                  <a:gd name="T55" fmla="*/ 309 h 1026"/>
                  <a:gd name="T56" fmla="*/ 1743 w 2074"/>
                  <a:gd name="T57" fmla="*/ 158 h 1026"/>
                  <a:gd name="T58" fmla="*/ 1862 w 2074"/>
                  <a:gd name="T59" fmla="*/ 156 h 1026"/>
                  <a:gd name="T60" fmla="*/ 1841 w 2074"/>
                  <a:gd name="T61" fmla="*/ 66 h 1026"/>
                  <a:gd name="T62" fmla="*/ 1580 w 2074"/>
                  <a:gd name="T63" fmla="*/ 58 h 1026"/>
                  <a:gd name="T64" fmla="*/ 1345 w 2074"/>
                  <a:gd name="T65" fmla="*/ 91 h 1026"/>
                  <a:gd name="T66" fmla="*/ 1292 w 2074"/>
                  <a:gd name="T67" fmla="*/ 37 h 1026"/>
                  <a:gd name="T68" fmla="*/ 1057 w 2074"/>
                  <a:gd name="T69" fmla="*/ 83 h 1026"/>
                  <a:gd name="T70" fmla="*/ 1090 w 2074"/>
                  <a:gd name="T71" fmla="*/ 142 h 1026"/>
                  <a:gd name="T72" fmla="*/ 976 w 2074"/>
                  <a:gd name="T73" fmla="*/ 207 h 1026"/>
                  <a:gd name="T74" fmla="*/ 964 w 2074"/>
                  <a:gd name="T75" fmla="*/ 218 h 1026"/>
                  <a:gd name="T76" fmla="*/ 850 w 2074"/>
                  <a:gd name="T77" fmla="*/ 420 h 1026"/>
                  <a:gd name="T78" fmla="*/ 1018 w 2074"/>
                  <a:gd name="T79" fmla="*/ 602 h 1026"/>
                  <a:gd name="T80" fmla="*/ 1191 w 2074"/>
                  <a:gd name="T81" fmla="*/ 791 h 1026"/>
                  <a:gd name="T82" fmla="*/ 1208 w 2074"/>
                  <a:gd name="T83" fmla="*/ 463 h 1026"/>
                  <a:gd name="T84" fmla="*/ 1280 w 2074"/>
                  <a:gd name="T85" fmla="*/ 386 h 1026"/>
                  <a:gd name="T86" fmla="*/ 1490 w 2074"/>
                  <a:gd name="T87" fmla="*/ 535 h 1026"/>
                  <a:gd name="T88" fmla="*/ 1605 w 2074"/>
                  <a:gd name="T89" fmla="*/ 473 h 1026"/>
                  <a:gd name="T90" fmla="*/ 1185 w 2074"/>
                  <a:gd name="T91" fmla="*/ 349 h 1026"/>
                  <a:gd name="T92" fmla="*/ 967 w 2074"/>
                  <a:gd name="T93" fmla="*/ 292 h 1026"/>
                  <a:gd name="T94" fmla="*/ 1076 w 2074"/>
                  <a:gd name="T95" fmla="*/ 295 h 1026"/>
                  <a:gd name="T96" fmla="*/ 1128 w 2074"/>
                  <a:gd name="T97" fmla="*/ 302 h 1026"/>
                  <a:gd name="T98" fmla="*/ 1202 w 2074"/>
                  <a:gd name="T99" fmla="*/ 266 h 1026"/>
                  <a:gd name="T100" fmla="*/ 1752 w 2074"/>
                  <a:gd name="T101" fmla="*/ 409 h 1026"/>
                  <a:gd name="T102" fmla="*/ 1737 w 2074"/>
                  <a:gd name="T103" fmla="*/ 545 h 1026"/>
                  <a:gd name="T104" fmla="*/ 1936 w 2074"/>
                  <a:gd name="T105" fmla="*/ 632 h 1026"/>
                  <a:gd name="T106" fmla="*/ 1767 w 2074"/>
                  <a:gd name="T107" fmla="*/ 637 h 1026"/>
                  <a:gd name="T108" fmla="*/ 1986 w 2074"/>
                  <a:gd name="T109" fmla="*/ 626 h 1026"/>
                  <a:gd name="T110" fmla="*/ 1811 w 2074"/>
                  <a:gd name="T111" fmla="*/ 707 h 1026"/>
                  <a:gd name="T112" fmla="*/ 1872 w 2074"/>
                  <a:gd name="T113" fmla="*/ 914 h 1026"/>
                  <a:gd name="T114" fmla="*/ 2002 w 2074"/>
                  <a:gd name="T115" fmla="*/ 945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74" h="1026">
                    <a:moveTo>
                      <a:pt x="718" y="632"/>
                    </a:moveTo>
                    <a:cubicBezTo>
                      <a:pt x="702" y="628"/>
                      <a:pt x="702" y="633"/>
                      <a:pt x="700" y="625"/>
                    </a:cubicBezTo>
                    <a:cubicBezTo>
                      <a:pt x="698" y="616"/>
                      <a:pt x="688" y="616"/>
                      <a:pt x="679" y="616"/>
                    </a:cubicBezTo>
                    <a:cubicBezTo>
                      <a:pt x="670" y="616"/>
                      <a:pt x="666" y="615"/>
                      <a:pt x="659" y="609"/>
                    </a:cubicBezTo>
                    <a:cubicBezTo>
                      <a:pt x="651" y="602"/>
                      <a:pt x="635" y="601"/>
                      <a:pt x="630" y="599"/>
                    </a:cubicBezTo>
                    <a:cubicBezTo>
                      <a:pt x="625" y="598"/>
                      <a:pt x="628" y="583"/>
                      <a:pt x="617" y="570"/>
                    </a:cubicBezTo>
                    <a:cubicBezTo>
                      <a:pt x="607" y="556"/>
                      <a:pt x="586" y="554"/>
                      <a:pt x="573" y="546"/>
                    </a:cubicBezTo>
                    <a:cubicBezTo>
                      <a:pt x="559" y="539"/>
                      <a:pt x="564" y="509"/>
                      <a:pt x="544" y="512"/>
                    </a:cubicBezTo>
                    <a:cubicBezTo>
                      <a:pt x="525" y="514"/>
                      <a:pt x="523" y="522"/>
                      <a:pt x="505" y="513"/>
                    </a:cubicBezTo>
                    <a:cubicBezTo>
                      <a:pt x="488" y="503"/>
                      <a:pt x="476" y="497"/>
                      <a:pt x="467" y="504"/>
                    </a:cubicBezTo>
                    <a:cubicBezTo>
                      <a:pt x="457" y="511"/>
                      <a:pt x="446" y="524"/>
                      <a:pt x="440" y="527"/>
                    </a:cubicBezTo>
                    <a:cubicBezTo>
                      <a:pt x="434" y="530"/>
                      <a:pt x="424" y="524"/>
                      <a:pt x="418" y="525"/>
                    </a:cubicBezTo>
                    <a:cubicBezTo>
                      <a:pt x="412" y="526"/>
                      <a:pt x="405" y="519"/>
                      <a:pt x="401" y="513"/>
                    </a:cubicBezTo>
                    <a:cubicBezTo>
                      <a:pt x="397" y="508"/>
                      <a:pt x="409" y="478"/>
                      <a:pt x="398" y="478"/>
                    </a:cubicBezTo>
                    <a:cubicBezTo>
                      <a:pt x="387" y="478"/>
                      <a:pt x="372" y="473"/>
                      <a:pt x="372" y="469"/>
                    </a:cubicBezTo>
                    <a:cubicBezTo>
                      <a:pt x="372" y="465"/>
                      <a:pt x="395" y="439"/>
                      <a:pt x="388" y="435"/>
                    </a:cubicBezTo>
                    <a:cubicBezTo>
                      <a:pt x="382" y="431"/>
                      <a:pt x="368" y="433"/>
                      <a:pt x="356" y="449"/>
                    </a:cubicBezTo>
                    <a:cubicBezTo>
                      <a:pt x="345" y="465"/>
                      <a:pt x="334" y="465"/>
                      <a:pt x="328" y="459"/>
                    </a:cubicBezTo>
                    <a:cubicBezTo>
                      <a:pt x="322" y="453"/>
                      <a:pt x="308" y="418"/>
                      <a:pt x="319" y="399"/>
                    </a:cubicBezTo>
                    <a:cubicBezTo>
                      <a:pt x="330" y="380"/>
                      <a:pt x="348" y="370"/>
                      <a:pt x="362" y="371"/>
                    </a:cubicBezTo>
                    <a:cubicBezTo>
                      <a:pt x="375" y="372"/>
                      <a:pt x="373" y="368"/>
                      <a:pt x="387" y="367"/>
                    </a:cubicBezTo>
                    <a:cubicBezTo>
                      <a:pt x="400" y="366"/>
                      <a:pt x="417" y="370"/>
                      <a:pt x="420" y="375"/>
                    </a:cubicBezTo>
                    <a:cubicBezTo>
                      <a:pt x="424" y="380"/>
                      <a:pt x="417" y="389"/>
                      <a:pt x="425" y="399"/>
                    </a:cubicBezTo>
                    <a:cubicBezTo>
                      <a:pt x="434" y="409"/>
                      <a:pt x="439" y="405"/>
                      <a:pt x="440" y="409"/>
                    </a:cubicBezTo>
                    <a:cubicBezTo>
                      <a:pt x="441" y="413"/>
                      <a:pt x="433" y="417"/>
                      <a:pt x="430" y="417"/>
                    </a:cubicBezTo>
                    <a:cubicBezTo>
                      <a:pt x="426" y="417"/>
                      <a:pt x="399" y="425"/>
                      <a:pt x="409" y="430"/>
                    </a:cubicBezTo>
                    <a:cubicBezTo>
                      <a:pt x="420" y="435"/>
                      <a:pt x="440" y="431"/>
                      <a:pt x="444" y="438"/>
                    </a:cubicBezTo>
                    <a:cubicBezTo>
                      <a:pt x="448" y="444"/>
                      <a:pt x="431" y="459"/>
                      <a:pt x="456" y="460"/>
                    </a:cubicBezTo>
                    <a:cubicBezTo>
                      <a:pt x="481" y="460"/>
                      <a:pt x="498" y="464"/>
                      <a:pt x="512" y="465"/>
                    </a:cubicBezTo>
                    <a:cubicBezTo>
                      <a:pt x="527" y="465"/>
                      <a:pt x="537" y="466"/>
                      <a:pt x="538" y="470"/>
                    </a:cubicBezTo>
                    <a:cubicBezTo>
                      <a:pt x="540" y="473"/>
                      <a:pt x="550" y="457"/>
                      <a:pt x="527" y="457"/>
                    </a:cubicBezTo>
                    <a:cubicBezTo>
                      <a:pt x="503" y="457"/>
                      <a:pt x="484" y="444"/>
                      <a:pt x="472" y="441"/>
                    </a:cubicBezTo>
                    <a:cubicBezTo>
                      <a:pt x="459" y="439"/>
                      <a:pt x="451" y="430"/>
                      <a:pt x="450" y="420"/>
                    </a:cubicBezTo>
                    <a:cubicBezTo>
                      <a:pt x="449" y="410"/>
                      <a:pt x="451" y="402"/>
                      <a:pt x="446" y="394"/>
                    </a:cubicBezTo>
                    <a:cubicBezTo>
                      <a:pt x="441" y="386"/>
                      <a:pt x="428" y="365"/>
                      <a:pt x="440" y="357"/>
                    </a:cubicBezTo>
                    <a:cubicBezTo>
                      <a:pt x="452" y="348"/>
                      <a:pt x="475" y="332"/>
                      <a:pt x="481" y="322"/>
                    </a:cubicBezTo>
                    <a:cubicBezTo>
                      <a:pt x="487" y="311"/>
                      <a:pt x="487" y="308"/>
                      <a:pt x="500" y="300"/>
                    </a:cubicBezTo>
                    <a:cubicBezTo>
                      <a:pt x="514" y="291"/>
                      <a:pt x="530" y="280"/>
                      <a:pt x="537" y="273"/>
                    </a:cubicBezTo>
                    <a:cubicBezTo>
                      <a:pt x="545" y="265"/>
                      <a:pt x="558" y="253"/>
                      <a:pt x="560" y="259"/>
                    </a:cubicBezTo>
                    <a:cubicBezTo>
                      <a:pt x="563" y="265"/>
                      <a:pt x="574" y="267"/>
                      <a:pt x="589" y="262"/>
                    </a:cubicBezTo>
                    <a:cubicBezTo>
                      <a:pt x="603" y="257"/>
                      <a:pt x="621" y="244"/>
                      <a:pt x="606" y="244"/>
                    </a:cubicBezTo>
                    <a:cubicBezTo>
                      <a:pt x="590" y="244"/>
                      <a:pt x="581" y="240"/>
                      <a:pt x="585" y="234"/>
                    </a:cubicBezTo>
                    <a:cubicBezTo>
                      <a:pt x="590" y="228"/>
                      <a:pt x="575" y="226"/>
                      <a:pt x="571" y="226"/>
                    </a:cubicBezTo>
                    <a:cubicBezTo>
                      <a:pt x="567" y="227"/>
                      <a:pt x="567" y="218"/>
                      <a:pt x="581" y="215"/>
                    </a:cubicBezTo>
                    <a:cubicBezTo>
                      <a:pt x="596" y="213"/>
                      <a:pt x="584" y="226"/>
                      <a:pt x="596" y="225"/>
                    </a:cubicBezTo>
                    <a:cubicBezTo>
                      <a:pt x="607" y="224"/>
                      <a:pt x="615" y="215"/>
                      <a:pt x="623" y="213"/>
                    </a:cubicBezTo>
                    <a:cubicBezTo>
                      <a:pt x="632" y="211"/>
                      <a:pt x="635" y="219"/>
                      <a:pt x="624" y="226"/>
                    </a:cubicBezTo>
                    <a:cubicBezTo>
                      <a:pt x="613" y="234"/>
                      <a:pt x="610" y="231"/>
                      <a:pt x="624" y="235"/>
                    </a:cubicBezTo>
                    <a:cubicBezTo>
                      <a:pt x="638" y="238"/>
                      <a:pt x="643" y="246"/>
                      <a:pt x="651" y="238"/>
                    </a:cubicBezTo>
                    <a:cubicBezTo>
                      <a:pt x="660" y="231"/>
                      <a:pt x="649" y="228"/>
                      <a:pt x="649" y="218"/>
                    </a:cubicBezTo>
                    <a:cubicBezTo>
                      <a:pt x="648" y="208"/>
                      <a:pt x="650" y="189"/>
                      <a:pt x="641" y="183"/>
                    </a:cubicBezTo>
                    <a:cubicBezTo>
                      <a:pt x="632" y="176"/>
                      <a:pt x="632" y="167"/>
                      <a:pt x="632" y="161"/>
                    </a:cubicBezTo>
                    <a:cubicBezTo>
                      <a:pt x="632" y="154"/>
                      <a:pt x="633" y="140"/>
                      <a:pt x="624" y="146"/>
                    </a:cubicBezTo>
                    <a:cubicBezTo>
                      <a:pt x="615" y="153"/>
                      <a:pt x="607" y="157"/>
                      <a:pt x="604" y="154"/>
                    </a:cubicBezTo>
                    <a:cubicBezTo>
                      <a:pt x="601" y="151"/>
                      <a:pt x="606" y="144"/>
                      <a:pt x="598" y="139"/>
                    </a:cubicBezTo>
                    <a:cubicBezTo>
                      <a:pt x="590" y="134"/>
                      <a:pt x="590" y="126"/>
                      <a:pt x="580" y="127"/>
                    </a:cubicBezTo>
                    <a:cubicBezTo>
                      <a:pt x="571" y="128"/>
                      <a:pt x="562" y="120"/>
                      <a:pt x="557" y="131"/>
                    </a:cubicBezTo>
                    <a:cubicBezTo>
                      <a:pt x="552" y="142"/>
                      <a:pt x="547" y="151"/>
                      <a:pt x="545" y="155"/>
                    </a:cubicBezTo>
                    <a:cubicBezTo>
                      <a:pt x="543" y="158"/>
                      <a:pt x="551" y="170"/>
                      <a:pt x="544" y="176"/>
                    </a:cubicBezTo>
                    <a:cubicBezTo>
                      <a:pt x="537" y="182"/>
                      <a:pt x="519" y="190"/>
                      <a:pt x="516" y="196"/>
                    </a:cubicBezTo>
                    <a:cubicBezTo>
                      <a:pt x="514" y="202"/>
                      <a:pt x="504" y="217"/>
                      <a:pt x="501" y="207"/>
                    </a:cubicBezTo>
                    <a:cubicBezTo>
                      <a:pt x="499" y="197"/>
                      <a:pt x="510" y="182"/>
                      <a:pt x="495" y="178"/>
                    </a:cubicBezTo>
                    <a:cubicBezTo>
                      <a:pt x="479" y="173"/>
                      <a:pt x="468" y="177"/>
                      <a:pt x="465" y="167"/>
                    </a:cubicBezTo>
                    <a:cubicBezTo>
                      <a:pt x="463" y="158"/>
                      <a:pt x="456" y="150"/>
                      <a:pt x="471" y="142"/>
                    </a:cubicBezTo>
                    <a:cubicBezTo>
                      <a:pt x="486" y="135"/>
                      <a:pt x="501" y="121"/>
                      <a:pt x="516" y="120"/>
                    </a:cubicBezTo>
                    <a:cubicBezTo>
                      <a:pt x="530" y="118"/>
                      <a:pt x="520" y="130"/>
                      <a:pt x="532" y="129"/>
                    </a:cubicBezTo>
                    <a:cubicBezTo>
                      <a:pt x="543" y="128"/>
                      <a:pt x="530" y="122"/>
                      <a:pt x="544" y="120"/>
                    </a:cubicBezTo>
                    <a:cubicBezTo>
                      <a:pt x="558" y="117"/>
                      <a:pt x="556" y="117"/>
                      <a:pt x="552" y="112"/>
                    </a:cubicBezTo>
                    <a:cubicBezTo>
                      <a:pt x="548" y="107"/>
                      <a:pt x="550" y="106"/>
                      <a:pt x="561" y="101"/>
                    </a:cubicBezTo>
                    <a:cubicBezTo>
                      <a:pt x="572" y="96"/>
                      <a:pt x="564" y="93"/>
                      <a:pt x="574" y="88"/>
                    </a:cubicBezTo>
                    <a:cubicBezTo>
                      <a:pt x="585" y="84"/>
                      <a:pt x="588" y="80"/>
                      <a:pt x="594" y="80"/>
                    </a:cubicBezTo>
                    <a:cubicBezTo>
                      <a:pt x="600" y="80"/>
                      <a:pt x="599" y="82"/>
                      <a:pt x="596" y="90"/>
                    </a:cubicBezTo>
                    <a:cubicBezTo>
                      <a:pt x="592" y="98"/>
                      <a:pt x="590" y="103"/>
                      <a:pt x="600" y="98"/>
                    </a:cubicBezTo>
                    <a:cubicBezTo>
                      <a:pt x="610" y="93"/>
                      <a:pt x="615" y="89"/>
                      <a:pt x="607" y="97"/>
                    </a:cubicBezTo>
                    <a:cubicBezTo>
                      <a:pt x="600" y="104"/>
                      <a:pt x="595" y="104"/>
                      <a:pt x="584" y="106"/>
                    </a:cubicBezTo>
                    <a:cubicBezTo>
                      <a:pt x="573" y="108"/>
                      <a:pt x="576" y="109"/>
                      <a:pt x="581" y="115"/>
                    </a:cubicBezTo>
                    <a:cubicBezTo>
                      <a:pt x="586" y="121"/>
                      <a:pt x="599" y="122"/>
                      <a:pt x="603" y="125"/>
                    </a:cubicBezTo>
                    <a:cubicBezTo>
                      <a:pt x="607" y="129"/>
                      <a:pt x="612" y="141"/>
                      <a:pt x="622" y="135"/>
                    </a:cubicBezTo>
                    <a:cubicBezTo>
                      <a:pt x="633" y="129"/>
                      <a:pt x="625" y="128"/>
                      <a:pt x="638" y="122"/>
                    </a:cubicBezTo>
                    <a:cubicBezTo>
                      <a:pt x="652" y="116"/>
                      <a:pt x="671" y="113"/>
                      <a:pt x="670" y="105"/>
                    </a:cubicBezTo>
                    <a:cubicBezTo>
                      <a:pt x="668" y="98"/>
                      <a:pt x="654" y="93"/>
                      <a:pt x="653" y="84"/>
                    </a:cubicBezTo>
                    <a:cubicBezTo>
                      <a:pt x="651" y="75"/>
                      <a:pt x="671" y="70"/>
                      <a:pt x="645" y="66"/>
                    </a:cubicBezTo>
                    <a:cubicBezTo>
                      <a:pt x="619" y="61"/>
                      <a:pt x="634" y="58"/>
                      <a:pt x="622" y="58"/>
                    </a:cubicBezTo>
                    <a:cubicBezTo>
                      <a:pt x="609" y="58"/>
                      <a:pt x="585" y="58"/>
                      <a:pt x="577" y="62"/>
                    </a:cubicBezTo>
                    <a:cubicBezTo>
                      <a:pt x="569" y="66"/>
                      <a:pt x="564" y="60"/>
                      <a:pt x="559" y="66"/>
                    </a:cubicBezTo>
                    <a:cubicBezTo>
                      <a:pt x="555" y="73"/>
                      <a:pt x="560" y="82"/>
                      <a:pt x="556" y="82"/>
                    </a:cubicBezTo>
                    <a:cubicBezTo>
                      <a:pt x="552" y="82"/>
                      <a:pt x="544" y="89"/>
                      <a:pt x="541" y="82"/>
                    </a:cubicBezTo>
                    <a:cubicBezTo>
                      <a:pt x="537" y="76"/>
                      <a:pt x="530" y="69"/>
                      <a:pt x="540" y="66"/>
                    </a:cubicBezTo>
                    <a:cubicBezTo>
                      <a:pt x="550" y="64"/>
                      <a:pt x="552" y="66"/>
                      <a:pt x="553" y="58"/>
                    </a:cubicBezTo>
                    <a:cubicBezTo>
                      <a:pt x="555" y="50"/>
                      <a:pt x="539" y="51"/>
                      <a:pt x="548" y="50"/>
                    </a:cubicBezTo>
                    <a:cubicBezTo>
                      <a:pt x="558" y="48"/>
                      <a:pt x="562" y="50"/>
                      <a:pt x="574" y="50"/>
                    </a:cubicBezTo>
                    <a:cubicBezTo>
                      <a:pt x="587" y="50"/>
                      <a:pt x="616" y="56"/>
                      <a:pt x="620" y="48"/>
                    </a:cubicBezTo>
                    <a:cubicBezTo>
                      <a:pt x="624" y="40"/>
                      <a:pt x="613" y="40"/>
                      <a:pt x="601" y="40"/>
                    </a:cubicBezTo>
                    <a:cubicBezTo>
                      <a:pt x="588" y="39"/>
                      <a:pt x="566" y="34"/>
                      <a:pt x="557" y="39"/>
                    </a:cubicBezTo>
                    <a:cubicBezTo>
                      <a:pt x="548" y="43"/>
                      <a:pt x="536" y="50"/>
                      <a:pt x="532" y="56"/>
                    </a:cubicBezTo>
                    <a:cubicBezTo>
                      <a:pt x="527" y="63"/>
                      <a:pt x="527" y="55"/>
                      <a:pt x="519" y="56"/>
                    </a:cubicBezTo>
                    <a:cubicBezTo>
                      <a:pt x="511" y="58"/>
                      <a:pt x="496" y="67"/>
                      <a:pt x="504" y="72"/>
                    </a:cubicBezTo>
                    <a:cubicBezTo>
                      <a:pt x="511" y="77"/>
                      <a:pt x="511" y="83"/>
                      <a:pt x="503" y="83"/>
                    </a:cubicBezTo>
                    <a:cubicBezTo>
                      <a:pt x="495" y="83"/>
                      <a:pt x="492" y="92"/>
                      <a:pt x="486" y="92"/>
                    </a:cubicBezTo>
                    <a:cubicBezTo>
                      <a:pt x="480" y="92"/>
                      <a:pt x="464" y="91"/>
                      <a:pt x="472" y="87"/>
                    </a:cubicBezTo>
                    <a:cubicBezTo>
                      <a:pt x="479" y="82"/>
                      <a:pt x="488" y="82"/>
                      <a:pt x="487" y="72"/>
                    </a:cubicBezTo>
                    <a:cubicBezTo>
                      <a:pt x="486" y="62"/>
                      <a:pt x="495" y="59"/>
                      <a:pt x="495" y="56"/>
                    </a:cubicBezTo>
                    <a:cubicBezTo>
                      <a:pt x="495" y="52"/>
                      <a:pt x="475" y="63"/>
                      <a:pt x="459" y="58"/>
                    </a:cubicBezTo>
                    <a:cubicBezTo>
                      <a:pt x="443" y="53"/>
                      <a:pt x="436" y="45"/>
                      <a:pt x="420" y="46"/>
                    </a:cubicBezTo>
                    <a:cubicBezTo>
                      <a:pt x="404" y="47"/>
                      <a:pt x="383" y="68"/>
                      <a:pt x="393" y="70"/>
                    </a:cubicBezTo>
                    <a:cubicBezTo>
                      <a:pt x="404" y="72"/>
                      <a:pt x="411" y="68"/>
                      <a:pt x="413" y="73"/>
                    </a:cubicBezTo>
                    <a:cubicBezTo>
                      <a:pt x="415" y="78"/>
                      <a:pt x="411" y="82"/>
                      <a:pt x="417" y="85"/>
                    </a:cubicBezTo>
                    <a:cubicBezTo>
                      <a:pt x="423" y="88"/>
                      <a:pt x="434" y="94"/>
                      <a:pt x="420" y="91"/>
                    </a:cubicBezTo>
                    <a:cubicBezTo>
                      <a:pt x="405" y="88"/>
                      <a:pt x="412" y="82"/>
                      <a:pt x="390" y="81"/>
                    </a:cubicBezTo>
                    <a:cubicBezTo>
                      <a:pt x="368" y="80"/>
                      <a:pt x="355" y="73"/>
                      <a:pt x="332" y="79"/>
                    </a:cubicBezTo>
                    <a:cubicBezTo>
                      <a:pt x="309" y="85"/>
                      <a:pt x="313" y="90"/>
                      <a:pt x="298" y="85"/>
                    </a:cubicBezTo>
                    <a:cubicBezTo>
                      <a:pt x="282" y="80"/>
                      <a:pt x="250" y="68"/>
                      <a:pt x="225" y="73"/>
                    </a:cubicBezTo>
                    <a:cubicBezTo>
                      <a:pt x="200" y="78"/>
                      <a:pt x="169" y="87"/>
                      <a:pt x="161" y="92"/>
                    </a:cubicBezTo>
                    <a:cubicBezTo>
                      <a:pt x="154" y="97"/>
                      <a:pt x="169" y="102"/>
                      <a:pt x="155" y="103"/>
                    </a:cubicBezTo>
                    <a:cubicBezTo>
                      <a:pt x="142" y="104"/>
                      <a:pt x="110" y="103"/>
                      <a:pt x="117" y="111"/>
                    </a:cubicBezTo>
                    <a:cubicBezTo>
                      <a:pt x="123" y="120"/>
                      <a:pt x="132" y="120"/>
                      <a:pt x="122" y="122"/>
                    </a:cubicBezTo>
                    <a:cubicBezTo>
                      <a:pt x="112" y="124"/>
                      <a:pt x="98" y="125"/>
                      <a:pt x="93" y="132"/>
                    </a:cubicBezTo>
                    <a:cubicBezTo>
                      <a:pt x="88" y="140"/>
                      <a:pt x="69" y="144"/>
                      <a:pt x="81" y="147"/>
                    </a:cubicBezTo>
                    <a:cubicBezTo>
                      <a:pt x="93" y="151"/>
                      <a:pt x="112" y="158"/>
                      <a:pt x="104" y="159"/>
                    </a:cubicBezTo>
                    <a:cubicBezTo>
                      <a:pt x="96" y="160"/>
                      <a:pt x="53" y="177"/>
                      <a:pt x="34" y="181"/>
                    </a:cubicBezTo>
                    <a:cubicBezTo>
                      <a:pt x="16" y="185"/>
                      <a:pt x="0" y="205"/>
                      <a:pt x="16" y="199"/>
                    </a:cubicBezTo>
                    <a:cubicBezTo>
                      <a:pt x="37" y="192"/>
                      <a:pt x="91" y="175"/>
                      <a:pt x="101" y="171"/>
                    </a:cubicBezTo>
                    <a:cubicBezTo>
                      <a:pt x="112" y="167"/>
                      <a:pt x="116" y="170"/>
                      <a:pt x="115" y="176"/>
                    </a:cubicBezTo>
                    <a:cubicBezTo>
                      <a:pt x="114" y="182"/>
                      <a:pt x="127" y="173"/>
                      <a:pt x="137" y="166"/>
                    </a:cubicBezTo>
                    <a:cubicBezTo>
                      <a:pt x="147" y="158"/>
                      <a:pt x="147" y="143"/>
                      <a:pt x="155" y="148"/>
                    </a:cubicBezTo>
                    <a:cubicBezTo>
                      <a:pt x="164" y="153"/>
                      <a:pt x="169" y="148"/>
                      <a:pt x="175" y="146"/>
                    </a:cubicBezTo>
                    <a:cubicBezTo>
                      <a:pt x="182" y="145"/>
                      <a:pt x="189" y="141"/>
                      <a:pt x="195" y="144"/>
                    </a:cubicBezTo>
                    <a:cubicBezTo>
                      <a:pt x="201" y="147"/>
                      <a:pt x="216" y="151"/>
                      <a:pt x="220" y="154"/>
                    </a:cubicBezTo>
                    <a:cubicBezTo>
                      <a:pt x="224" y="157"/>
                      <a:pt x="226" y="165"/>
                      <a:pt x="222" y="166"/>
                    </a:cubicBezTo>
                    <a:cubicBezTo>
                      <a:pt x="218" y="167"/>
                      <a:pt x="217" y="171"/>
                      <a:pt x="218" y="178"/>
                    </a:cubicBezTo>
                    <a:cubicBezTo>
                      <a:pt x="218" y="184"/>
                      <a:pt x="222" y="190"/>
                      <a:pt x="213" y="192"/>
                    </a:cubicBezTo>
                    <a:cubicBezTo>
                      <a:pt x="205" y="194"/>
                      <a:pt x="207" y="204"/>
                      <a:pt x="212" y="203"/>
                    </a:cubicBezTo>
                    <a:cubicBezTo>
                      <a:pt x="217" y="202"/>
                      <a:pt x="220" y="199"/>
                      <a:pt x="221" y="194"/>
                    </a:cubicBezTo>
                    <a:cubicBezTo>
                      <a:pt x="222" y="189"/>
                      <a:pt x="233" y="180"/>
                      <a:pt x="231" y="187"/>
                    </a:cubicBezTo>
                    <a:cubicBezTo>
                      <a:pt x="229" y="194"/>
                      <a:pt x="225" y="200"/>
                      <a:pt x="225" y="205"/>
                    </a:cubicBezTo>
                    <a:cubicBezTo>
                      <a:pt x="225" y="210"/>
                      <a:pt x="219" y="210"/>
                      <a:pt x="218" y="215"/>
                    </a:cubicBezTo>
                    <a:cubicBezTo>
                      <a:pt x="218" y="220"/>
                      <a:pt x="219" y="220"/>
                      <a:pt x="223" y="224"/>
                    </a:cubicBezTo>
                    <a:cubicBezTo>
                      <a:pt x="228" y="228"/>
                      <a:pt x="225" y="231"/>
                      <a:pt x="224" y="240"/>
                    </a:cubicBezTo>
                    <a:cubicBezTo>
                      <a:pt x="223" y="249"/>
                      <a:pt x="198" y="274"/>
                      <a:pt x="195" y="283"/>
                    </a:cubicBezTo>
                    <a:cubicBezTo>
                      <a:pt x="191" y="291"/>
                      <a:pt x="193" y="303"/>
                      <a:pt x="193" y="312"/>
                    </a:cubicBezTo>
                    <a:cubicBezTo>
                      <a:pt x="193" y="322"/>
                      <a:pt x="190" y="333"/>
                      <a:pt x="199" y="337"/>
                    </a:cubicBezTo>
                    <a:cubicBezTo>
                      <a:pt x="208" y="340"/>
                      <a:pt x="209" y="342"/>
                      <a:pt x="209" y="350"/>
                    </a:cubicBezTo>
                    <a:cubicBezTo>
                      <a:pt x="209" y="359"/>
                      <a:pt x="209" y="369"/>
                      <a:pt x="214" y="375"/>
                    </a:cubicBezTo>
                    <a:cubicBezTo>
                      <a:pt x="219" y="380"/>
                      <a:pt x="217" y="380"/>
                      <a:pt x="217" y="389"/>
                    </a:cubicBezTo>
                    <a:cubicBezTo>
                      <a:pt x="217" y="398"/>
                      <a:pt x="223" y="393"/>
                      <a:pt x="223" y="401"/>
                    </a:cubicBezTo>
                    <a:cubicBezTo>
                      <a:pt x="224" y="408"/>
                      <a:pt x="219" y="412"/>
                      <a:pt x="228" y="417"/>
                    </a:cubicBezTo>
                    <a:cubicBezTo>
                      <a:pt x="236" y="423"/>
                      <a:pt x="245" y="428"/>
                      <a:pt x="241" y="418"/>
                    </a:cubicBezTo>
                    <a:cubicBezTo>
                      <a:pt x="237" y="409"/>
                      <a:pt x="234" y="401"/>
                      <a:pt x="230" y="388"/>
                    </a:cubicBezTo>
                    <a:cubicBezTo>
                      <a:pt x="226" y="375"/>
                      <a:pt x="223" y="350"/>
                      <a:pt x="229" y="358"/>
                    </a:cubicBezTo>
                    <a:cubicBezTo>
                      <a:pt x="234" y="365"/>
                      <a:pt x="240" y="388"/>
                      <a:pt x="248" y="404"/>
                    </a:cubicBezTo>
                    <a:cubicBezTo>
                      <a:pt x="255" y="420"/>
                      <a:pt x="265" y="418"/>
                      <a:pt x="265" y="430"/>
                    </a:cubicBezTo>
                    <a:cubicBezTo>
                      <a:pt x="265" y="442"/>
                      <a:pt x="255" y="453"/>
                      <a:pt x="274" y="460"/>
                    </a:cubicBezTo>
                    <a:cubicBezTo>
                      <a:pt x="292" y="468"/>
                      <a:pt x="306" y="484"/>
                      <a:pt x="317" y="482"/>
                    </a:cubicBezTo>
                    <a:cubicBezTo>
                      <a:pt x="328" y="481"/>
                      <a:pt x="335" y="474"/>
                      <a:pt x="339" y="481"/>
                    </a:cubicBezTo>
                    <a:cubicBezTo>
                      <a:pt x="343" y="489"/>
                      <a:pt x="352" y="499"/>
                      <a:pt x="362" y="499"/>
                    </a:cubicBezTo>
                    <a:cubicBezTo>
                      <a:pt x="372" y="499"/>
                      <a:pt x="376" y="506"/>
                      <a:pt x="378" y="516"/>
                    </a:cubicBezTo>
                    <a:cubicBezTo>
                      <a:pt x="379" y="526"/>
                      <a:pt x="386" y="528"/>
                      <a:pt x="396" y="531"/>
                    </a:cubicBezTo>
                    <a:cubicBezTo>
                      <a:pt x="406" y="535"/>
                      <a:pt x="409" y="545"/>
                      <a:pt x="416" y="545"/>
                    </a:cubicBezTo>
                    <a:cubicBezTo>
                      <a:pt x="424" y="544"/>
                      <a:pt x="434" y="540"/>
                      <a:pt x="434" y="548"/>
                    </a:cubicBezTo>
                    <a:cubicBezTo>
                      <a:pt x="434" y="556"/>
                      <a:pt x="437" y="574"/>
                      <a:pt x="425" y="586"/>
                    </a:cubicBezTo>
                    <a:cubicBezTo>
                      <a:pt x="412" y="598"/>
                      <a:pt x="406" y="606"/>
                      <a:pt x="413" y="614"/>
                    </a:cubicBezTo>
                    <a:cubicBezTo>
                      <a:pt x="420" y="621"/>
                      <a:pt x="414" y="629"/>
                      <a:pt x="410" y="635"/>
                    </a:cubicBezTo>
                    <a:cubicBezTo>
                      <a:pt x="407" y="641"/>
                      <a:pt x="413" y="646"/>
                      <a:pt x="420" y="655"/>
                    </a:cubicBezTo>
                    <a:cubicBezTo>
                      <a:pt x="426" y="664"/>
                      <a:pt x="436" y="675"/>
                      <a:pt x="441" y="694"/>
                    </a:cubicBezTo>
                    <a:cubicBezTo>
                      <a:pt x="447" y="712"/>
                      <a:pt x="456" y="719"/>
                      <a:pt x="470" y="725"/>
                    </a:cubicBezTo>
                    <a:cubicBezTo>
                      <a:pt x="484" y="731"/>
                      <a:pt x="495" y="741"/>
                      <a:pt x="495" y="755"/>
                    </a:cubicBezTo>
                    <a:cubicBezTo>
                      <a:pt x="495" y="769"/>
                      <a:pt x="495" y="818"/>
                      <a:pt x="495" y="832"/>
                    </a:cubicBezTo>
                    <a:cubicBezTo>
                      <a:pt x="495" y="847"/>
                      <a:pt x="502" y="861"/>
                      <a:pt x="500" y="872"/>
                    </a:cubicBezTo>
                    <a:cubicBezTo>
                      <a:pt x="497" y="883"/>
                      <a:pt x="500" y="892"/>
                      <a:pt x="503" y="896"/>
                    </a:cubicBezTo>
                    <a:cubicBezTo>
                      <a:pt x="506" y="901"/>
                      <a:pt x="505" y="910"/>
                      <a:pt x="506" y="919"/>
                    </a:cubicBezTo>
                    <a:cubicBezTo>
                      <a:pt x="507" y="928"/>
                      <a:pt x="517" y="922"/>
                      <a:pt x="517" y="930"/>
                    </a:cubicBezTo>
                    <a:cubicBezTo>
                      <a:pt x="517" y="939"/>
                      <a:pt x="513" y="951"/>
                      <a:pt x="518" y="955"/>
                    </a:cubicBezTo>
                    <a:cubicBezTo>
                      <a:pt x="523" y="960"/>
                      <a:pt x="512" y="975"/>
                      <a:pt x="535" y="989"/>
                    </a:cubicBezTo>
                    <a:cubicBezTo>
                      <a:pt x="558" y="1003"/>
                      <a:pt x="559" y="1004"/>
                      <a:pt x="561" y="1007"/>
                    </a:cubicBezTo>
                    <a:cubicBezTo>
                      <a:pt x="563" y="1009"/>
                      <a:pt x="570" y="1002"/>
                      <a:pt x="570" y="1006"/>
                    </a:cubicBezTo>
                    <a:cubicBezTo>
                      <a:pt x="570" y="1010"/>
                      <a:pt x="558" y="1023"/>
                      <a:pt x="581" y="1023"/>
                    </a:cubicBezTo>
                    <a:cubicBezTo>
                      <a:pt x="605" y="1023"/>
                      <a:pt x="619" y="1026"/>
                      <a:pt x="605" y="1015"/>
                    </a:cubicBezTo>
                    <a:cubicBezTo>
                      <a:pt x="590" y="1004"/>
                      <a:pt x="582" y="1009"/>
                      <a:pt x="580" y="998"/>
                    </a:cubicBezTo>
                    <a:cubicBezTo>
                      <a:pt x="577" y="987"/>
                      <a:pt x="574" y="989"/>
                      <a:pt x="572" y="981"/>
                    </a:cubicBezTo>
                    <a:cubicBezTo>
                      <a:pt x="570" y="974"/>
                      <a:pt x="578" y="971"/>
                      <a:pt x="575" y="963"/>
                    </a:cubicBezTo>
                    <a:cubicBezTo>
                      <a:pt x="573" y="955"/>
                      <a:pt x="563" y="955"/>
                      <a:pt x="564" y="948"/>
                    </a:cubicBezTo>
                    <a:cubicBezTo>
                      <a:pt x="564" y="940"/>
                      <a:pt x="570" y="933"/>
                      <a:pt x="572" y="929"/>
                    </a:cubicBezTo>
                    <a:cubicBezTo>
                      <a:pt x="574" y="926"/>
                      <a:pt x="574" y="923"/>
                      <a:pt x="569" y="919"/>
                    </a:cubicBezTo>
                    <a:cubicBezTo>
                      <a:pt x="565" y="916"/>
                      <a:pt x="566" y="915"/>
                      <a:pt x="572" y="913"/>
                    </a:cubicBezTo>
                    <a:cubicBezTo>
                      <a:pt x="578" y="912"/>
                      <a:pt x="579" y="914"/>
                      <a:pt x="581" y="906"/>
                    </a:cubicBezTo>
                    <a:cubicBezTo>
                      <a:pt x="584" y="897"/>
                      <a:pt x="591" y="898"/>
                      <a:pt x="595" y="896"/>
                    </a:cubicBezTo>
                    <a:cubicBezTo>
                      <a:pt x="598" y="893"/>
                      <a:pt x="610" y="890"/>
                      <a:pt x="606" y="879"/>
                    </a:cubicBezTo>
                    <a:cubicBezTo>
                      <a:pt x="601" y="868"/>
                      <a:pt x="593" y="863"/>
                      <a:pt x="602" y="863"/>
                    </a:cubicBezTo>
                    <a:cubicBezTo>
                      <a:pt x="612" y="863"/>
                      <a:pt x="621" y="862"/>
                      <a:pt x="627" y="850"/>
                    </a:cubicBezTo>
                    <a:cubicBezTo>
                      <a:pt x="633" y="838"/>
                      <a:pt x="630" y="836"/>
                      <a:pt x="637" y="827"/>
                    </a:cubicBezTo>
                    <a:cubicBezTo>
                      <a:pt x="644" y="817"/>
                      <a:pt x="644" y="810"/>
                      <a:pt x="644" y="803"/>
                    </a:cubicBezTo>
                    <a:cubicBezTo>
                      <a:pt x="644" y="796"/>
                      <a:pt x="641" y="790"/>
                      <a:pt x="650" y="785"/>
                    </a:cubicBezTo>
                    <a:cubicBezTo>
                      <a:pt x="660" y="781"/>
                      <a:pt x="690" y="776"/>
                      <a:pt x="694" y="763"/>
                    </a:cubicBezTo>
                    <a:cubicBezTo>
                      <a:pt x="698" y="751"/>
                      <a:pt x="702" y="737"/>
                      <a:pt x="701" y="724"/>
                    </a:cubicBezTo>
                    <a:cubicBezTo>
                      <a:pt x="699" y="710"/>
                      <a:pt x="698" y="702"/>
                      <a:pt x="707" y="691"/>
                    </a:cubicBezTo>
                    <a:cubicBezTo>
                      <a:pt x="717" y="680"/>
                      <a:pt x="729" y="671"/>
                      <a:pt x="729" y="661"/>
                    </a:cubicBezTo>
                    <a:cubicBezTo>
                      <a:pt x="729" y="651"/>
                      <a:pt x="733" y="636"/>
                      <a:pt x="718" y="632"/>
                    </a:cubicBezTo>
                    <a:close/>
                    <a:moveTo>
                      <a:pt x="873" y="79"/>
                    </a:moveTo>
                    <a:cubicBezTo>
                      <a:pt x="883" y="69"/>
                      <a:pt x="880" y="64"/>
                      <a:pt x="893" y="59"/>
                    </a:cubicBezTo>
                    <a:cubicBezTo>
                      <a:pt x="905" y="54"/>
                      <a:pt x="902" y="47"/>
                      <a:pt x="900" y="37"/>
                    </a:cubicBezTo>
                    <a:cubicBezTo>
                      <a:pt x="899" y="27"/>
                      <a:pt x="900" y="31"/>
                      <a:pt x="905" y="28"/>
                    </a:cubicBezTo>
                    <a:cubicBezTo>
                      <a:pt x="910" y="24"/>
                      <a:pt x="918" y="22"/>
                      <a:pt x="930" y="21"/>
                    </a:cubicBezTo>
                    <a:cubicBezTo>
                      <a:pt x="942" y="20"/>
                      <a:pt x="931" y="16"/>
                      <a:pt x="931" y="11"/>
                    </a:cubicBezTo>
                    <a:cubicBezTo>
                      <a:pt x="931" y="6"/>
                      <a:pt x="922" y="7"/>
                      <a:pt x="910" y="8"/>
                    </a:cubicBezTo>
                    <a:cubicBezTo>
                      <a:pt x="899" y="10"/>
                      <a:pt x="900" y="8"/>
                      <a:pt x="892" y="5"/>
                    </a:cubicBezTo>
                    <a:cubicBezTo>
                      <a:pt x="883" y="2"/>
                      <a:pt x="834" y="2"/>
                      <a:pt x="821" y="2"/>
                    </a:cubicBezTo>
                    <a:cubicBezTo>
                      <a:pt x="809" y="2"/>
                      <a:pt x="786" y="4"/>
                      <a:pt x="774" y="5"/>
                    </a:cubicBezTo>
                    <a:cubicBezTo>
                      <a:pt x="762" y="6"/>
                      <a:pt x="763" y="5"/>
                      <a:pt x="740" y="2"/>
                    </a:cubicBezTo>
                    <a:cubicBezTo>
                      <a:pt x="718" y="0"/>
                      <a:pt x="658" y="2"/>
                      <a:pt x="636" y="4"/>
                    </a:cubicBezTo>
                    <a:cubicBezTo>
                      <a:pt x="614" y="7"/>
                      <a:pt x="598" y="9"/>
                      <a:pt x="584" y="18"/>
                    </a:cubicBezTo>
                    <a:cubicBezTo>
                      <a:pt x="569" y="28"/>
                      <a:pt x="560" y="24"/>
                      <a:pt x="544" y="26"/>
                    </a:cubicBezTo>
                    <a:cubicBezTo>
                      <a:pt x="528" y="28"/>
                      <a:pt x="527" y="28"/>
                      <a:pt x="519" y="28"/>
                    </a:cubicBezTo>
                    <a:cubicBezTo>
                      <a:pt x="511" y="28"/>
                      <a:pt x="512" y="24"/>
                      <a:pt x="499" y="29"/>
                    </a:cubicBezTo>
                    <a:cubicBezTo>
                      <a:pt x="485" y="34"/>
                      <a:pt x="489" y="37"/>
                      <a:pt x="484" y="30"/>
                    </a:cubicBezTo>
                    <a:cubicBezTo>
                      <a:pt x="479" y="24"/>
                      <a:pt x="473" y="30"/>
                      <a:pt x="449" y="36"/>
                    </a:cubicBezTo>
                    <a:cubicBezTo>
                      <a:pt x="425" y="42"/>
                      <a:pt x="457" y="49"/>
                      <a:pt x="465" y="51"/>
                    </a:cubicBezTo>
                    <a:cubicBezTo>
                      <a:pt x="465" y="51"/>
                      <a:pt x="481" y="50"/>
                      <a:pt x="490" y="48"/>
                    </a:cubicBezTo>
                    <a:cubicBezTo>
                      <a:pt x="500" y="45"/>
                      <a:pt x="504" y="51"/>
                      <a:pt x="510" y="50"/>
                    </a:cubicBezTo>
                    <a:cubicBezTo>
                      <a:pt x="516" y="48"/>
                      <a:pt x="517" y="42"/>
                      <a:pt x="551" y="34"/>
                    </a:cubicBezTo>
                    <a:cubicBezTo>
                      <a:pt x="585" y="27"/>
                      <a:pt x="608" y="33"/>
                      <a:pt x="622" y="39"/>
                    </a:cubicBezTo>
                    <a:cubicBezTo>
                      <a:pt x="635" y="45"/>
                      <a:pt x="635" y="41"/>
                      <a:pt x="647" y="34"/>
                    </a:cubicBezTo>
                    <a:cubicBezTo>
                      <a:pt x="659" y="26"/>
                      <a:pt x="679" y="20"/>
                      <a:pt x="700" y="17"/>
                    </a:cubicBezTo>
                    <a:cubicBezTo>
                      <a:pt x="721" y="13"/>
                      <a:pt x="707" y="21"/>
                      <a:pt x="694" y="26"/>
                    </a:cubicBezTo>
                    <a:cubicBezTo>
                      <a:pt x="681" y="31"/>
                      <a:pt x="669" y="29"/>
                      <a:pt x="671" y="38"/>
                    </a:cubicBezTo>
                    <a:cubicBezTo>
                      <a:pt x="674" y="46"/>
                      <a:pt x="700" y="44"/>
                      <a:pt x="707" y="44"/>
                    </a:cubicBezTo>
                    <a:cubicBezTo>
                      <a:pt x="715" y="44"/>
                      <a:pt x="716" y="56"/>
                      <a:pt x="717" y="62"/>
                    </a:cubicBezTo>
                    <a:cubicBezTo>
                      <a:pt x="718" y="69"/>
                      <a:pt x="716" y="72"/>
                      <a:pt x="718" y="79"/>
                    </a:cubicBezTo>
                    <a:cubicBezTo>
                      <a:pt x="719" y="86"/>
                      <a:pt x="723" y="85"/>
                      <a:pt x="716" y="92"/>
                    </a:cubicBezTo>
                    <a:cubicBezTo>
                      <a:pt x="708" y="98"/>
                      <a:pt x="704" y="98"/>
                      <a:pt x="704" y="109"/>
                    </a:cubicBezTo>
                    <a:cubicBezTo>
                      <a:pt x="704" y="121"/>
                      <a:pt x="709" y="134"/>
                      <a:pt x="721" y="142"/>
                    </a:cubicBezTo>
                    <a:cubicBezTo>
                      <a:pt x="733" y="151"/>
                      <a:pt x="739" y="151"/>
                      <a:pt x="746" y="138"/>
                    </a:cubicBezTo>
                    <a:cubicBezTo>
                      <a:pt x="753" y="125"/>
                      <a:pt x="769" y="116"/>
                      <a:pt x="777" y="112"/>
                    </a:cubicBezTo>
                    <a:cubicBezTo>
                      <a:pt x="786" y="108"/>
                      <a:pt x="798" y="112"/>
                      <a:pt x="809" y="102"/>
                    </a:cubicBezTo>
                    <a:cubicBezTo>
                      <a:pt x="819" y="92"/>
                      <a:pt x="834" y="96"/>
                      <a:pt x="850" y="91"/>
                    </a:cubicBezTo>
                    <a:cubicBezTo>
                      <a:pt x="866" y="86"/>
                      <a:pt x="864" y="89"/>
                      <a:pt x="873" y="79"/>
                    </a:cubicBezTo>
                    <a:close/>
                    <a:moveTo>
                      <a:pt x="890" y="98"/>
                    </a:moveTo>
                    <a:cubicBezTo>
                      <a:pt x="865" y="102"/>
                      <a:pt x="841" y="93"/>
                      <a:pt x="846" y="107"/>
                    </a:cubicBezTo>
                    <a:cubicBezTo>
                      <a:pt x="850" y="120"/>
                      <a:pt x="851" y="141"/>
                      <a:pt x="864" y="136"/>
                    </a:cubicBezTo>
                    <a:cubicBezTo>
                      <a:pt x="887" y="129"/>
                      <a:pt x="913" y="125"/>
                      <a:pt x="907" y="114"/>
                    </a:cubicBezTo>
                    <a:cubicBezTo>
                      <a:pt x="901" y="104"/>
                      <a:pt x="915" y="95"/>
                      <a:pt x="890" y="98"/>
                    </a:cubicBezTo>
                    <a:close/>
                    <a:moveTo>
                      <a:pt x="1051" y="41"/>
                    </a:moveTo>
                    <a:cubicBezTo>
                      <a:pt x="1052" y="42"/>
                      <a:pt x="1053" y="42"/>
                      <a:pt x="1053" y="42"/>
                    </a:cubicBezTo>
                    <a:cubicBezTo>
                      <a:pt x="1062" y="45"/>
                      <a:pt x="1068" y="40"/>
                      <a:pt x="1069" y="34"/>
                    </a:cubicBezTo>
                    <a:cubicBezTo>
                      <a:pt x="1078" y="20"/>
                      <a:pt x="1075" y="45"/>
                      <a:pt x="1085" y="40"/>
                    </a:cubicBezTo>
                    <a:cubicBezTo>
                      <a:pt x="1095" y="36"/>
                      <a:pt x="1109" y="26"/>
                      <a:pt x="1121" y="20"/>
                    </a:cubicBezTo>
                    <a:cubicBezTo>
                      <a:pt x="1133" y="14"/>
                      <a:pt x="1107" y="17"/>
                      <a:pt x="1085" y="13"/>
                    </a:cubicBezTo>
                    <a:cubicBezTo>
                      <a:pt x="1064" y="10"/>
                      <a:pt x="1035" y="16"/>
                      <a:pt x="1027" y="22"/>
                    </a:cubicBezTo>
                    <a:cubicBezTo>
                      <a:pt x="1019" y="27"/>
                      <a:pt x="1039" y="38"/>
                      <a:pt x="1051" y="41"/>
                    </a:cubicBezTo>
                    <a:close/>
                    <a:moveTo>
                      <a:pt x="1187" y="24"/>
                    </a:moveTo>
                    <a:cubicBezTo>
                      <a:pt x="1187" y="24"/>
                      <a:pt x="1183" y="29"/>
                      <a:pt x="1193" y="29"/>
                    </a:cubicBezTo>
                    <a:cubicBezTo>
                      <a:pt x="1203" y="29"/>
                      <a:pt x="1224" y="23"/>
                      <a:pt x="1241" y="23"/>
                    </a:cubicBezTo>
                    <a:cubicBezTo>
                      <a:pt x="1258" y="23"/>
                      <a:pt x="1253" y="17"/>
                      <a:pt x="1250" y="17"/>
                    </a:cubicBezTo>
                    <a:cubicBezTo>
                      <a:pt x="1246" y="17"/>
                      <a:pt x="1237" y="8"/>
                      <a:pt x="1224" y="8"/>
                    </a:cubicBezTo>
                    <a:cubicBezTo>
                      <a:pt x="1210" y="9"/>
                      <a:pt x="1211" y="15"/>
                      <a:pt x="1202" y="15"/>
                    </a:cubicBezTo>
                    <a:cubicBezTo>
                      <a:pt x="1194" y="15"/>
                      <a:pt x="1196" y="13"/>
                      <a:pt x="1178" y="13"/>
                    </a:cubicBezTo>
                    <a:cubicBezTo>
                      <a:pt x="1160" y="14"/>
                      <a:pt x="1178" y="22"/>
                      <a:pt x="1187" y="24"/>
                    </a:cubicBezTo>
                    <a:close/>
                    <a:moveTo>
                      <a:pt x="1769" y="676"/>
                    </a:moveTo>
                    <a:cubicBezTo>
                      <a:pt x="1782" y="678"/>
                      <a:pt x="1793" y="676"/>
                      <a:pt x="1802" y="671"/>
                    </a:cubicBezTo>
                    <a:cubicBezTo>
                      <a:pt x="1811" y="666"/>
                      <a:pt x="1807" y="660"/>
                      <a:pt x="1806" y="657"/>
                    </a:cubicBezTo>
                    <a:cubicBezTo>
                      <a:pt x="1805" y="655"/>
                      <a:pt x="1798" y="660"/>
                      <a:pt x="1789" y="662"/>
                    </a:cubicBezTo>
                    <a:cubicBezTo>
                      <a:pt x="1780" y="663"/>
                      <a:pt x="1777" y="663"/>
                      <a:pt x="1766" y="664"/>
                    </a:cubicBezTo>
                    <a:cubicBezTo>
                      <a:pt x="1754" y="665"/>
                      <a:pt x="1761" y="660"/>
                      <a:pt x="1749" y="659"/>
                    </a:cubicBezTo>
                    <a:cubicBezTo>
                      <a:pt x="1736" y="658"/>
                      <a:pt x="1724" y="656"/>
                      <a:pt x="1709" y="651"/>
                    </a:cubicBezTo>
                    <a:cubicBezTo>
                      <a:pt x="1695" y="646"/>
                      <a:pt x="1687" y="641"/>
                      <a:pt x="1677" y="638"/>
                    </a:cubicBezTo>
                    <a:cubicBezTo>
                      <a:pt x="1667" y="635"/>
                      <a:pt x="1676" y="629"/>
                      <a:pt x="1676" y="614"/>
                    </a:cubicBezTo>
                    <a:cubicBezTo>
                      <a:pt x="1675" y="600"/>
                      <a:pt x="1665" y="606"/>
                      <a:pt x="1658" y="601"/>
                    </a:cubicBezTo>
                    <a:cubicBezTo>
                      <a:pt x="1650" y="596"/>
                      <a:pt x="1653" y="585"/>
                      <a:pt x="1656" y="588"/>
                    </a:cubicBezTo>
                    <a:cubicBezTo>
                      <a:pt x="1660" y="592"/>
                      <a:pt x="1660" y="596"/>
                      <a:pt x="1660" y="578"/>
                    </a:cubicBezTo>
                    <a:cubicBezTo>
                      <a:pt x="1660" y="561"/>
                      <a:pt x="1644" y="549"/>
                      <a:pt x="1634" y="534"/>
                    </a:cubicBezTo>
                    <a:cubicBezTo>
                      <a:pt x="1624" y="519"/>
                      <a:pt x="1626" y="510"/>
                      <a:pt x="1627" y="503"/>
                    </a:cubicBezTo>
                    <a:cubicBezTo>
                      <a:pt x="1628" y="495"/>
                      <a:pt x="1645" y="509"/>
                      <a:pt x="1655" y="520"/>
                    </a:cubicBezTo>
                    <a:cubicBezTo>
                      <a:pt x="1664" y="531"/>
                      <a:pt x="1664" y="531"/>
                      <a:pt x="1669" y="529"/>
                    </a:cubicBezTo>
                    <a:cubicBezTo>
                      <a:pt x="1674" y="526"/>
                      <a:pt x="1689" y="518"/>
                      <a:pt x="1692" y="504"/>
                    </a:cubicBezTo>
                    <a:cubicBezTo>
                      <a:pt x="1696" y="491"/>
                      <a:pt x="1665" y="464"/>
                      <a:pt x="1661" y="451"/>
                    </a:cubicBezTo>
                    <a:cubicBezTo>
                      <a:pt x="1657" y="439"/>
                      <a:pt x="1667" y="446"/>
                      <a:pt x="1672" y="438"/>
                    </a:cubicBezTo>
                    <a:cubicBezTo>
                      <a:pt x="1677" y="429"/>
                      <a:pt x="1683" y="441"/>
                      <a:pt x="1680" y="447"/>
                    </a:cubicBezTo>
                    <a:cubicBezTo>
                      <a:pt x="1676" y="453"/>
                      <a:pt x="1681" y="456"/>
                      <a:pt x="1684" y="462"/>
                    </a:cubicBezTo>
                    <a:cubicBezTo>
                      <a:pt x="1687" y="468"/>
                      <a:pt x="1687" y="462"/>
                      <a:pt x="1691" y="455"/>
                    </a:cubicBezTo>
                    <a:cubicBezTo>
                      <a:pt x="1694" y="447"/>
                      <a:pt x="1692" y="444"/>
                      <a:pt x="1697" y="439"/>
                    </a:cubicBezTo>
                    <a:cubicBezTo>
                      <a:pt x="1703" y="434"/>
                      <a:pt x="1726" y="428"/>
                      <a:pt x="1732" y="422"/>
                    </a:cubicBezTo>
                    <a:cubicBezTo>
                      <a:pt x="1738" y="416"/>
                      <a:pt x="1742" y="409"/>
                      <a:pt x="1750" y="388"/>
                    </a:cubicBezTo>
                    <a:cubicBezTo>
                      <a:pt x="1757" y="367"/>
                      <a:pt x="1749" y="368"/>
                      <a:pt x="1745" y="360"/>
                    </a:cubicBezTo>
                    <a:cubicBezTo>
                      <a:pt x="1742" y="353"/>
                      <a:pt x="1732" y="340"/>
                      <a:pt x="1726" y="332"/>
                    </a:cubicBezTo>
                    <a:cubicBezTo>
                      <a:pt x="1720" y="325"/>
                      <a:pt x="1725" y="327"/>
                      <a:pt x="1729" y="324"/>
                    </a:cubicBezTo>
                    <a:cubicBezTo>
                      <a:pt x="1734" y="322"/>
                      <a:pt x="1730" y="316"/>
                      <a:pt x="1720" y="312"/>
                    </a:cubicBezTo>
                    <a:cubicBezTo>
                      <a:pt x="1710" y="309"/>
                      <a:pt x="1712" y="316"/>
                      <a:pt x="1702" y="314"/>
                    </a:cubicBezTo>
                    <a:cubicBezTo>
                      <a:pt x="1693" y="312"/>
                      <a:pt x="1698" y="306"/>
                      <a:pt x="1708" y="294"/>
                    </a:cubicBezTo>
                    <a:cubicBezTo>
                      <a:pt x="1718" y="282"/>
                      <a:pt x="1713" y="296"/>
                      <a:pt x="1720" y="301"/>
                    </a:cubicBezTo>
                    <a:cubicBezTo>
                      <a:pt x="1727" y="306"/>
                      <a:pt x="1729" y="297"/>
                      <a:pt x="1734" y="300"/>
                    </a:cubicBezTo>
                    <a:cubicBezTo>
                      <a:pt x="1739" y="302"/>
                      <a:pt x="1749" y="307"/>
                      <a:pt x="1756" y="317"/>
                    </a:cubicBezTo>
                    <a:cubicBezTo>
                      <a:pt x="1764" y="327"/>
                      <a:pt x="1764" y="339"/>
                      <a:pt x="1772" y="338"/>
                    </a:cubicBezTo>
                    <a:cubicBezTo>
                      <a:pt x="1779" y="338"/>
                      <a:pt x="1779" y="334"/>
                      <a:pt x="1782" y="327"/>
                    </a:cubicBezTo>
                    <a:cubicBezTo>
                      <a:pt x="1786" y="319"/>
                      <a:pt x="1773" y="312"/>
                      <a:pt x="1767" y="306"/>
                    </a:cubicBezTo>
                    <a:cubicBezTo>
                      <a:pt x="1761" y="300"/>
                      <a:pt x="1756" y="300"/>
                      <a:pt x="1761" y="295"/>
                    </a:cubicBezTo>
                    <a:cubicBezTo>
                      <a:pt x="1766" y="290"/>
                      <a:pt x="1761" y="283"/>
                      <a:pt x="1764" y="277"/>
                    </a:cubicBezTo>
                    <a:cubicBezTo>
                      <a:pt x="1766" y="271"/>
                      <a:pt x="1776" y="274"/>
                      <a:pt x="1785" y="270"/>
                    </a:cubicBezTo>
                    <a:cubicBezTo>
                      <a:pt x="1794" y="266"/>
                      <a:pt x="1795" y="252"/>
                      <a:pt x="1795" y="237"/>
                    </a:cubicBezTo>
                    <a:cubicBezTo>
                      <a:pt x="1795" y="221"/>
                      <a:pt x="1788" y="215"/>
                      <a:pt x="1783" y="210"/>
                    </a:cubicBezTo>
                    <a:cubicBezTo>
                      <a:pt x="1779" y="205"/>
                      <a:pt x="1788" y="207"/>
                      <a:pt x="1796" y="213"/>
                    </a:cubicBezTo>
                    <a:cubicBezTo>
                      <a:pt x="1804" y="219"/>
                      <a:pt x="1815" y="251"/>
                      <a:pt x="1818" y="263"/>
                    </a:cubicBezTo>
                    <a:cubicBezTo>
                      <a:pt x="1820" y="276"/>
                      <a:pt x="1819" y="276"/>
                      <a:pt x="1829" y="287"/>
                    </a:cubicBezTo>
                    <a:cubicBezTo>
                      <a:pt x="1839" y="298"/>
                      <a:pt x="1835" y="296"/>
                      <a:pt x="1832" y="309"/>
                    </a:cubicBezTo>
                    <a:cubicBezTo>
                      <a:pt x="1829" y="322"/>
                      <a:pt x="1820" y="325"/>
                      <a:pt x="1808" y="328"/>
                    </a:cubicBezTo>
                    <a:cubicBezTo>
                      <a:pt x="1795" y="332"/>
                      <a:pt x="1799" y="334"/>
                      <a:pt x="1792" y="347"/>
                    </a:cubicBezTo>
                    <a:cubicBezTo>
                      <a:pt x="1784" y="359"/>
                      <a:pt x="1796" y="360"/>
                      <a:pt x="1803" y="364"/>
                    </a:cubicBezTo>
                    <a:cubicBezTo>
                      <a:pt x="1809" y="367"/>
                      <a:pt x="1813" y="354"/>
                      <a:pt x="1821" y="348"/>
                    </a:cubicBezTo>
                    <a:cubicBezTo>
                      <a:pt x="1830" y="343"/>
                      <a:pt x="1839" y="338"/>
                      <a:pt x="1853" y="338"/>
                    </a:cubicBezTo>
                    <a:cubicBezTo>
                      <a:pt x="1867" y="338"/>
                      <a:pt x="1849" y="319"/>
                      <a:pt x="1848" y="309"/>
                    </a:cubicBezTo>
                    <a:cubicBezTo>
                      <a:pt x="1847" y="299"/>
                      <a:pt x="1846" y="292"/>
                      <a:pt x="1843" y="284"/>
                    </a:cubicBezTo>
                    <a:cubicBezTo>
                      <a:pt x="1840" y="277"/>
                      <a:pt x="1846" y="277"/>
                      <a:pt x="1857" y="272"/>
                    </a:cubicBezTo>
                    <a:cubicBezTo>
                      <a:pt x="1867" y="267"/>
                      <a:pt x="1866" y="257"/>
                      <a:pt x="1860" y="257"/>
                    </a:cubicBezTo>
                    <a:cubicBezTo>
                      <a:pt x="1854" y="257"/>
                      <a:pt x="1849" y="261"/>
                      <a:pt x="1835" y="260"/>
                    </a:cubicBezTo>
                    <a:cubicBezTo>
                      <a:pt x="1822" y="259"/>
                      <a:pt x="1825" y="248"/>
                      <a:pt x="1822" y="244"/>
                    </a:cubicBezTo>
                    <a:cubicBezTo>
                      <a:pt x="1819" y="240"/>
                      <a:pt x="1814" y="231"/>
                      <a:pt x="1814" y="223"/>
                    </a:cubicBezTo>
                    <a:cubicBezTo>
                      <a:pt x="1813" y="215"/>
                      <a:pt x="1801" y="205"/>
                      <a:pt x="1793" y="198"/>
                    </a:cubicBezTo>
                    <a:cubicBezTo>
                      <a:pt x="1784" y="190"/>
                      <a:pt x="1779" y="185"/>
                      <a:pt x="1779" y="189"/>
                    </a:cubicBezTo>
                    <a:cubicBezTo>
                      <a:pt x="1779" y="192"/>
                      <a:pt x="1774" y="188"/>
                      <a:pt x="1762" y="187"/>
                    </a:cubicBezTo>
                    <a:cubicBezTo>
                      <a:pt x="1750" y="186"/>
                      <a:pt x="1748" y="189"/>
                      <a:pt x="1738" y="188"/>
                    </a:cubicBezTo>
                    <a:cubicBezTo>
                      <a:pt x="1728" y="187"/>
                      <a:pt x="1739" y="170"/>
                      <a:pt x="1743" y="158"/>
                    </a:cubicBezTo>
                    <a:cubicBezTo>
                      <a:pt x="1747" y="146"/>
                      <a:pt x="1759" y="153"/>
                      <a:pt x="1768" y="153"/>
                    </a:cubicBezTo>
                    <a:cubicBezTo>
                      <a:pt x="1777" y="153"/>
                      <a:pt x="1782" y="154"/>
                      <a:pt x="1795" y="157"/>
                    </a:cubicBezTo>
                    <a:cubicBezTo>
                      <a:pt x="1809" y="161"/>
                      <a:pt x="1803" y="149"/>
                      <a:pt x="1805" y="140"/>
                    </a:cubicBezTo>
                    <a:cubicBezTo>
                      <a:pt x="1808" y="130"/>
                      <a:pt x="1814" y="135"/>
                      <a:pt x="1821" y="139"/>
                    </a:cubicBezTo>
                    <a:cubicBezTo>
                      <a:pt x="1829" y="142"/>
                      <a:pt x="1831" y="143"/>
                      <a:pt x="1831" y="135"/>
                    </a:cubicBezTo>
                    <a:cubicBezTo>
                      <a:pt x="1831" y="128"/>
                      <a:pt x="1838" y="126"/>
                      <a:pt x="1844" y="133"/>
                    </a:cubicBezTo>
                    <a:cubicBezTo>
                      <a:pt x="1850" y="140"/>
                      <a:pt x="1834" y="154"/>
                      <a:pt x="1834" y="154"/>
                    </a:cubicBezTo>
                    <a:cubicBezTo>
                      <a:pt x="1834" y="154"/>
                      <a:pt x="1829" y="169"/>
                      <a:pt x="1838" y="174"/>
                    </a:cubicBezTo>
                    <a:cubicBezTo>
                      <a:pt x="1847" y="179"/>
                      <a:pt x="1866" y="201"/>
                      <a:pt x="1877" y="209"/>
                    </a:cubicBezTo>
                    <a:cubicBezTo>
                      <a:pt x="1888" y="216"/>
                      <a:pt x="1880" y="196"/>
                      <a:pt x="1880" y="182"/>
                    </a:cubicBezTo>
                    <a:cubicBezTo>
                      <a:pt x="1880" y="167"/>
                      <a:pt x="1870" y="169"/>
                      <a:pt x="1862" y="156"/>
                    </a:cubicBezTo>
                    <a:cubicBezTo>
                      <a:pt x="1855" y="142"/>
                      <a:pt x="1860" y="148"/>
                      <a:pt x="1874" y="148"/>
                    </a:cubicBezTo>
                    <a:cubicBezTo>
                      <a:pt x="1889" y="148"/>
                      <a:pt x="1889" y="143"/>
                      <a:pt x="1893" y="139"/>
                    </a:cubicBezTo>
                    <a:cubicBezTo>
                      <a:pt x="1896" y="135"/>
                      <a:pt x="1899" y="134"/>
                      <a:pt x="1911" y="134"/>
                    </a:cubicBezTo>
                    <a:cubicBezTo>
                      <a:pt x="1924" y="134"/>
                      <a:pt x="1916" y="129"/>
                      <a:pt x="1910" y="122"/>
                    </a:cubicBezTo>
                    <a:cubicBezTo>
                      <a:pt x="1905" y="115"/>
                      <a:pt x="1893" y="117"/>
                      <a:pt x="1897" y="113"/>
                    </a:cubicBezTo>
                    <a:cubicBezTo>
                      <a:pt x="1901" y="109"/>
                      <a:pt x="1924" y="115"/>
                      <a:pt x="1935" y="120"/>
                    </a:cubicBezTo>
                    <a:cubicBezTo>
                      <a:pt x="1946" y="124"/>
                      <a:pt x="1943" y="120"/>
                      <a:pt x="1942" y="110"/>
                    </a:cubicBezTo>
                    <a:cubicBezTo>
                      <a:pt x="1940" y="100"/>
                      <a:pt x="1931" y="108"/>
                      <a:pt x="1904" y="98"/>
                    </a:cubicBezTo>
                    <a:cubicBezTo>
                      <a:pt x="1877" y="88"/>
                      <a:pt x="1847" y="82"/>
                      <a:pt x="1838" y="82"/>
                    </a:cubicBezTo>
                    <a:cubicBezTo>
                      <a:pt x="1829" y="82"/>
                      <a:pt x="1835" y="76"/>
                      <a:pt x="1842" y="76"/>
                    </a:cubicBezTo>
                    <a:cubicBezTo>
                      <a:pt x="1849" y="76"/>
                      <a:pt x="1847" y="70"/>
                      <a:pt x="1841" y="66"/>
                    </a:cubicBezTo>
                    <a:cubicBezTo>
                      <a:pt x="1834" y="63"/>
                      <a:pt x="1828" y="66"/>
                      <a:pt x="1825" y="73"/>
                    </a:cubicBezTo>
                    <a:cubicBezTo>
                      <a:pt x="1823" y="81"/>
                      <a:pt x="1833" y="82"/>
                      <a:pt x="1814" y="82"/>
                    </a:cubicBezTo>
                    <a:cubicBezTo>
                      <a:pt x="1794" y="82"/>
                      <a:pt x="1780" y="82"/>
                      <a:pt x="1757" y="77"/>
                    </a:cubicBezTo>
                    <a:cubicBezTo>
                      <a:pt x="1734" y="73"/>
                      <a:pt x="1726" y="73"/>
                      <a:pt x="1707" y="72"/>
                    </a:cubicBezTo>
                    <a:cubicBezTo>
                      <a:pt x="1687" y="72"/>
                      <a:pt x="1689" y="63"/>
                      <a:pt x="1669" y="63"/>
                    </a:cubicBezTo>
                    <a:cubicBezTo>
                      <a:pt x="1649" y="63"/>
                      <a:pt x="1655" y="56"/>
                      <a:pt x="1647" y="46"/>
                    </a:cubicBezTo>
                    <a:cubicBezTo>
                      <a:pt x="1639" y="37"/>
                      <a:pt x="1634" y="40"/>
                      <a:pt x="1609" y="40"/>
                    </a:cubicBezTo>
                    <a:cubicBezTo>
                      <a:pt x="1584" y="40"/>
                      <a:pt x="1597" y="50"/>
                      <a:pt x="1602" y="51"/>
                    </a:cubicBezTo>
                    <a:cubicBezTo>
                      <a:pt x="1607" y="53"/>
                      <a:pt x="1621" y="57"/>
                      <a:pt x="1630" y="66"/>
                    </a:cubicBezTo>
                    <a:cubicBezTo>
                      <a:pt x="1639" y="74"/>
                      <a:pt x="1613" y="71"/>
                      <a:pt x="1602" y="72"/>
                    </a:cubicBezTo>
                    <a:cubicBezTo>
                      <a:pt x="1591" y="72"/>
                      <a:pt x="1592" y="66"/>
                      <a:pt x="1580" y="58"/>
                    </a:cubicBezTo>
                    <a:cubicBezTo>
                      <a:pt x="1567" y="50"/>
                      <a:pt x="1536" y="55"/>
                      <a:pt x="1518" y="54"/>
                    </a:cubicBezTo>
                    <a:cubicBezTo>
                      <a:pt x="1500" y="53"/>
                      <a:pt x="1500" y="54"/>
                      <a:pt x="1493" y="41"/>
                    </a:cubicBezTo>
                    <a:cubicBezTo>
                      <a:pt x="1486" y="29"/>
                      <a:pt x="1472" y="35"/>
                      <a:pt x="1453" y="35"/>
                    </a:cubicBezTo>
                    <a:cubicBezTo>
                      <a:pt x="1435" y="35"/>
                      <a:pt x="1425" y="26"/>
                      <a:pt x="1415" y="20"/>
                    </a:cubicBezTo>
                    <a:cubicBezTo>
                      <a:pt x="1406" y="14"/>
                      <a:pt x="1392" y="13"/>
                      <a:pt x="1372" y="10"/>
                    </a:cubicBezTo>
                    <a:cubicBezTo>
                      <a:pt x="1351" y="7"/>
                      <a:pt x="1362" y="23"/>
                      <a:pt x="1370" y="24"/>
                    </a:cubicBezTo>
                    <a:cubicBezTo>
                      <a:pt x="1370" y="24"/>
                      <a:pt x="1378" y="27"/>
                      <a:pt x="1387" y="28"/>
                    </a:cubicBezTo>
                    <a:cubicBezTo>
                      <a:pt x="1395" y="29"/>
                      <a:pt x="1413" y="29"/>
                      <a:pt x="1422" y="40"/>
                    </a:cubicBezTo>
                    <a:cubicBezTo>
                      <a:pt x="1431" y="51"/>
                      <a:pt x="1394" y="47"/>
                      <a:pt x="1377" y="56"/>
                    </a:cubicBezTo>
                    <a:cubicBezTo>
                      <a:pt x="1360" y="66"/>
                      <a:pt x="1346" y="61"/>
                      <a:pt x="1335" y="66"/>
                    </a:cubicBezTo>
                    <a:cubicBezTo>
                      <a:pt x="1323" y="72"/>
                      <a:pt x="1341" y="80"/>
                      <a:pt x="1345" y="91"/>
                    </a:cubicBezTo>
                    <a:cubicBezTo>
                      <a:pt x="1349" y="102"/>
                      <a:pt x="1345" y="102"/>
                      <a:pt x="1337" y="104"/>
                    </a:cubicBezTo>
                    <a:cubicBezTo>
                      <a:pt x="1330" y="107"/>
                      <a:pt x="1340" y="93"/>
                      <a:pt x="1336" y="88"/>
                    </a:cubicBezTo>
                    <a:cubicBezTo>
                      <a:pt x="1333" y="84"/>
                      <a:pt x="1320" y="62"/>
                      <a:pt x="1310" y="56"/>
                    </a:cubicBezTo>
                    <a:cubicBezTo>
                      <a:pt x="1300" y="49"/>
                      <a:pt x="1302" y="61"/>
                      <a:pt x="1303" y="71"/>
                    </a:cubicBezTo>
                    <a:cubicBezTo>
                      <a:pt x="1305" y="80"/>
                      <a:pt x="1308" y="80"/>
                      <a:pt x="1310" y="87"/>
                    </a:cubicBezTo>
                    <a:cubicBezTo>
                      <a:pt x="1313" y="93"/>
                      <a:pt x="1299" y="87"/>
                      <a:pt x="1293" y="82"/>
                    </a:cubicBezTo>
                    <a:cubicBezTo>
                      <a:pt x="1286" y="77"/>
                      <a:pt x="1264" y="88"/>
                      <a:pt x="1254" y="83"/>
                    </a:cubicBezTo>
                    <a:cubicBezTo>
                      <a:pt x="1244" y="78"/>
                      <a:pt x="1257" y="80"/>
                      <a:pt x="1257" y="75"/>
                    </a:cubicBezTo>
                    <a:cubicBezTo>
                      <a:pt x="1257" y="70"/>
                      <a:pt x="1245" y="74"/>
                      <a:pt x="1242" y="66"/>
                    </a:cubicBezTo>
                    <a:cubicBezTo>
                      <a:pt x="1239" y="59"/>
                      <a:pt x="1263" y="50"/>
                      <a:pt x="1278" y="47"/>
                    </a:cubicBezTo>
                    <a:cubicBezTo>
                      <a:pt x="1293" y="45"/>
                      <a:pt x="1292" y="45"/>
                      <a:pt x="1292" y="37"/>
                    </a:cubicBezTo>
                    <a:cubicBezTo>
                      <a:pt x="1292" y="29"/>
                      <a:pt x="1265" y="32"/>
                      <a:pt x="1242" y="43"/>
                    </a:cubicBezTo>
                    <a:cubicBezTo>
                      <a:pt x="1219" y="54"/>
                      <a:pt x="1225" y="61"/>
                      <a:pt x="1222" y="69"/>
                    </a:cubicBezTo>
                    <a:cubicBezTo>
                      <a:pt x="1218" y="77"/>
                      <a:pt x="1229" y="77"/>
                      <a:pt x="1234" y="82"/>
                    </a:cubicBezTo>
                    <a:cubicBezTo>
                      <a:pt x="1240" y="86"/>
                      <a:pt x="1229" y="88"/>
                      <a:pt x="1218" y="91"/>
                    </a:cubicBezTo>
                    <a:cubicBezTo>
                      <a:pt x="1208" y="94"/>
                      <a:pt x="1206" y="91"/>
                      <a:pt x="1194" y="95"/>
                    </a:cubicBezTo>
                    <a:cubicBezTo>
                      <a:pt x="1182" y="99"/>
                      <a:pt x="1189" y="104"/>
                      <a:pt x="1179" y="109"/>
                    </a:cubicBezTo>
                    <a:cubicBezTo>
                      <a:pt x="1169" y="113"/>
                      <a:pt x="1170" y="113"/>
                      <a:pt x="1161" y="116"/>
                    </a:cubicBezTo>
                    <a:cubicBezTo>
                      <a:pt x="1153" y="120"/>
                      <a:pt x="1163" y="104"/>
                      <a:pt x="1175" y="102"/>
                    </a:cubicBezTo>
                    <a:cubicBezTo>
                      <a:pt x="1186" y="100"/>
                      <a:pt x="1183" y="93"/>
                      <a:pt x="1180" y="91"/>
                    </a:cubicBezTo>
                    <a:cubicBezTo>
                      <a:pt x="1176" y="88"/>
                      <a:pt x="1154" y="82"/>
                      <a:pt x="1131" y="75"/>
                    </a:cubicBezTo>
                    <a:cubicBezTo>
                      <a:pt x="1107" y="68"/>
                      <a:pt x="1069" y="77"/>
                      <a:pt x="1057" y="83"/>
                    </a:cubicBezTo>
                    <a:cubicBezTo>
                      <a:pt x="1044" y="89"/>
                      <a:pt x="1045" y="93"/>
                      <a:pt x="1043" y="102"/>
                    </a:cubicBezTo>
                    <a:cubicBezTo>
                      <a:pt x="1042" y="110"/>
                      <a:pt x="1013" y="123"/>
                      <a:pt x="999" y="130"/>
                    </a:cubicBezTo>
                    <a:cubicBezTo>
                      <a:pt x="984" y="138"/>
                      <a:pt x="997" y="148"/>
                      <a:pt x="1001" y="155"/>
                    </a:cubicBezTo>
                    <a:cubicBezTo>
                      <a:pt x="1005" y="162"/>
                      <a:pt x="1015" y="158"/>
                      <a:pt x="1027" y="155"/>
                    </a:cubicBezTo>
                    <a:cubicBezTo>
                      <a:pt x="1038" y="151"/>
                      <a:pt x="1037" y="166"/>
                      <a:pt x="1038" y="171"/>
                    </a:cubicBezTo>
                    <a:cubicBezTo>
                      <a:pt x="1040" y="176"/>
                      <a:pt x="1047" y="177"/>
                      <a:pt x="1058" y="172"/>
                    </a:cubicBezTo>
                    <a:cubicBezTo>
                      <a:pt x="1069" y="167"/>
                      <a:pt x="1066" y="155"/>
                      <a:pt x="1066" y="148"/>
                    </a:cubicBezTo>
                    <a:cubicBezTo>
                      <a:pt x="1066" y="141"/>
                      <a:pt x="1064" y="138"/>
                      <a:pt x="1071" y="129"/>
                    </a:cubicBezTo>
                    <a:cubicBezTo>
                      <a:pt x="1079" y="120"/>
                      <a:pt x="1085" y="114"/>
                      <a:pt x="1092" y="109"/>
                    </a:cubicBezTo>
                    <a:cubicBezTo>
                      <a:pt x="1099" y="105"/>
                      <a:pt x="1098" y="113"/>
                      <a:pt x="1088" y="121"/>
                    </a:cubicBezTo>
                    <a:cubicBezTo>
                      <a:pt x="1078" y="130"/>
                      <a:pt x="1085" y="132"/>
                      <a:pt x="1090" y="142"/>
                    </a:cubicBezTo>
                    <a:cubicBezTo>
                      <a:pt x="1095" y="152"/>
                      <a:pt x="1105" y="142"/>
                      <a:pt x="1117" y="141"/>
                    </a:cubicBezTo>
                    <a:cubicBezTo>
                      <a:pt x="1130" y="139"/>
                      <a:pt x="1107" y="151"/>
                      <a:pt x="1097" y="151"/>
                    </a:cubicBezTo>
                    <a:cubicBezTo>
                      <a:pt x="1088" y="151"/>
                      <a:pt x="1097" y="162"/>
                      <a:pt x="1091" y="162"/>
                    </a:cubicBezTo>
                    <a:cubicBezTo>
                      <a:pt x="1085" y="162"/>
                      <a:pt x="1085" y="166"/>
                      <a:pt x="1084" y="176"/>
                    </a:cubicBezTo>
                    <a:cubicBezTo>
                      <a:pt x="1083" y="186"/>
                      <a:pt x="1080" y="183"/>
                      <a:pt x="1073" y="186"/>
                    </a:cubicBezTo>
                    <a:cubicBezTo>
                      <a:pt x="1066" y="189"/>
                      <a:pt x="1056" y="189"/>
                      <a:pt x="1045" y="187"/>
                    </a:cubicBezTo>
                    <a:cubicBezTo>
                      <a:pt x="1034" y="184"/>
                      <a:pt x="1035" y="174"/>
                      <a:pt x="1027" y="167"/>
                    </a:cubicBezTo>
                    <a:cubicBezTo>
                      <a:pt x="1020" y="161"/>
                      <a:pt x="1018" y="171"/>
                      <a:pt x="1018" y="175"/>
                    </a:cubicBezTo>
                    <a:cubicBezTo>
                      <a:pt x="1018" y="179"/>
                      <a:pt x="1011" y="189"/>
                      <a:pt x="1007" y="189"/>
                    </a:cubicBezTo>
                    <a:cubicBezTo>
                      <a:pt x="1004" y="189"/>
                      <a:pt x="994" y="199"/>
                      <a:pt x="988" y="207"/>
                    </a:cubicBezTo>
                    <a:cubicBezTo>
                      <a:pt x="982" y="215"/>
                      <a:pt x="978" y="210"/>
                      <a:pt x="976" y="207"/>
                    </a:cubicBezTo>
                    <a:cubicBezTo>
                      <a:pt x="974" y="204"/>
                      <a:pt x="980" y="199"/>
                      <a:pt x="977" y="190"/>
                    </a:cubicBezTo>
                    <a:cubicBezTo>
                      <a:pt x="973" y="182"/>
                      <a:pt x="960" y="175"/>
                      <a:pt x="964" y="156"/>
                    </a:cubicBezTo>
                    <a:cubicBezTo>
                      <a:pt x="968" y="136"/>
                      <a:pt x="959" y="146"/>
                      <a:pt x="946" y="148"/>
                    </a:cubicBezTo>
                    <a:cubicBezTo>
                      <a:pt x="932" y="150"/>
                      <a:pt x="928" y="156"/>
                      <a:pt x="927" y="161"/>
                    </a:cubicBezTo>
                    <a:cubicBezTo>
                      <a:pt x="926" y="166"/>
                      <a:pt x="919" y="176"/>
                      <a:pt x="910" y="185"/>
                    </a:cubicBezTo>
                    <a:cubicBezTo>
                      <a:pt x="902" y="194"/>
                      <a:pt x="908" y="202"/>
                      <a:pt x="912" y="212"/>
                    </a:cubicBezTo>
                    <a:cubicBezTo>
                      <a:pt x="916" y="222"/>
                      <a:pt x="927" y="209"/>
                      <a:pt x="931" y="200"/>
                    </a:cubicBezTo>
                    <a:cubicBezTo>
                      <a:pt x="934" y="192"/>
                      <a:pt x="938" y="188"/>
                      <a:pt x="943" y="192"/>
                    </a:cubicBezTo>
                    <a:cubicBezTo>
                      <a:pt x="948" y="196"/>
                      <a:pt x="936" y="204"/>
                      <a:pt x="934" y="214"/>
                    </a:cubicBezTo>
                    <a:cubicBezTo>
                      <a:pt x="932" y="224"/>
                      <a:pt x="937" y="223"/>
                      <a:pt x="949" y="220"/>
                    </a:cubicBezTo>
                    <a:cubicBezTo>
                      <a:pt x="961" y="216"/>
                      <a:pt x="955" y="214"/>
                      <a:pt x="964" y="218"/>
                    </a:cubicBezTo>
                    <a:cubicBezTo>
                      <a:pt x="973" y="222"/>
                      <a:pt x="956" y="226"/>
                      <a:pt x="945" y="226"/>
                    </a:cubicBezTo>
                    <a:cubicBezTo>
                      <a:pt x="934" y="227"/>
                      <a:pt x="938" y="235"/>
                      <a:pt x="947" y="242"/>
                    </a:cubicBezTo>
                    <a:cubicBezTo>
                      <a:pt x="957" y="248"/>
                      <a:pt x="952" y="258"/>
                      <a:pt x="947" y="259"/>
                    </a:cubicBezTo>
                    <a:cubicBezTo>
                      <a:pt x="941" y="260"/>
                      <a:pt x="930" y="262"/>
                      <a:pt x="913" y="265"/>
                    </a:cubicBezTo>
                    <a:cubicBezTo>
                      <a:pt x="896" y="268"/>
                      <a:pt x="911" y="282"/>
                      <a:pt x="908" y="290"/>
                    </a:cubicBezTo>
                    <a:cubicBezTo>
                      <a:pt x="904" y="297"/>
                      <a:pt x="904" y="314"/>
                      <a:pt x="911" y="315"/>
                    </a:cubicBezTo>
                    <a:cubicBezTo>
                      <a:pt x="919" y="316"/>
                      <a:pt x="919" y="328"/>
                      <a:pt x="915" y="332"/>
                    </a:cubicBezTo>
                    <a:cubicBezTo>
                      <a:pt x="910" y="337"/>
                      <a:pt x="910" y="341"/>
                      <a:pt x="899" y="348"/>
                    </a:cubicBezTo>
                    <a:cubicBezTo>
                      <a:pt x="889" y="356"/>
                      <a:pt x="897" y="363"/>
                      <a:pt x="894" y="373"/>
                    </a:cubicBezTo>
                    <a:cubicBezTo>
                      <a:pt x="890" y="383"/>
                      <a:pt x="882" y="377"/>
                      <a:pt x="872" y="388"/>
                    </a:cubicBezTo>
                    <a:cubicBezTo>
                      <a:pt x="862" y="399"/>
                      <a:pt x="857" y="407"/>
                      <a:pt x="850" y="420"/>
                    </a:cubicBezTo>
                    <a:cubicBezTo>
                      <a:pt x="842" y="433"/>
                      <a:pt x="841" y="433"/>
                      <a:pt x="851" y="449"/>
                    </a:cubicBezTo>
                    <a:cubicBezTo>
                      <a:pt x="860" y="464"/>
                      <a:pt x="851" y="468"/>
                      <a:pt x="843" y="481"/>
                    </a:cubicBezTo>
                    <a:cubicBezTo>
                      <a:pt x="835" y="495"/>
                      <a:pt x="846" y="496"/>
                      <a:pt x="849" y="508"/>
                    </a:cubicBezTo>
                    <a:cubicBezTo>
                      <a:pt x="852" y="519"/>
                      <a:pt x="859" y="517"/>
                      <a:pt x="862" y="529"/>
                    </a:cubicBezTo>
                    <a:cubicBezTo>
                      <a:pt x="864" y="540"/>
                      <a:pt x="867" y="544"/>
                      <a:pt x="879" y="552"/>
                    </a:cubicBezTo>
                    <a:cubicBezTo>
                      <a:pt x="891" y="561"/>
                      <a:pt x="903" y="572"/>
                      <a:pt x="909" y="570"/>
                    </a:cubicBezTo>
                    <a:cubicBezTo>
                      <a:pt x="915" y="567"/>
                      <a:pt x="924" y="561"/>
                      <a:pt x="943" y="561"/>
                    </a:cubicBezTo>
                    <a:cubicBezTo>
                      <a:pt x="963" y="562"/>
                      <a:pt x="956" y="553"/>
                      <a:pt x="976" y="550"/>
                    </a:cubicBezTo>
                    <a:cubicBezTo>
                      <a:pt x="996" y="546"/>
                      <a:pt x="985" y="552"/>
                      <a:pt x="988" y="558"/>
                    </a:cubicBezTo>
                    <a:cubicBezTo>
                      <a:pt x="990" y="564"/>
                      <a:pt x="1001" y="570"/>
                      <a:pt x="1016" y="571"/>
                    </a:cubicBezTo>
                    <a:cubicBezTo>
                      <a:pt x="1032" y="572"/>
                      <a:pt x="1019" y="590"/>
                      <a:pt x="1018" y="602"/>
                    </a:cubicBezTo>
                    <a:cubicBezTo>
                      <a:pt x="1017" y="614"/>
                      <a:pt x="1018" y="614"/>
                      <a:pt x="1026" y="624"/>
                    </a:cubicBezTo>
                    <a:cubicBezTo>
                      <a:pt x="1033" y="634"/>
                      <a:pt x="1043" y="657"/>
                      <a:pt x="1046" y="668"/>
                    </a:cubicBezTo>
                    <a:cubicBezTo>
                      <a:pt x="1048" y="680"/>
                      <a:pt x="1043" y="694"/>
                      <a:pt x="1037" y="705"/>
                    </a:cubicBezTo>
                    <a:cubicBezTo>
                      <a:pt x="1030" y="715"/>
                      <a:pt x="1032" y="741"/>
                      <a:pt x="1047" y="759"/>
                    </a:cubicBezTo>
                    <a:cubicBezTo>
                      <a:pt x="1061" y="778"/>
                      <a:pt x="1053" y="777"/>
                      <a:pt x="1053" y="796"/>
                    </a:cubicBezTo>
                    <a:cubicBezTo>
                      <a:pt x="1053" y="816"/>
                      <a:pt x="1063" y="812"/>
                      <a:pt x="1070" y="823"/>
                    </a:cubicBezTo>
                    <a:cubicBezTo>
                      <a:pt x="1078" y="834"/>
                      <a:pt x="1075" y="854"/>
                      <a:pt x="1081" y="865"/>
                    </a:cubicBezTo>
                    <a:cubicBezTo>
                      <a:pt x="1088" y="876"/>
                      <a:pt x="1100" y="866"/>
                      <a:pt x="1113" y="861"/>
                    </a:cubicBezTo>
                    <a:cubicBezTo>
                      <a:pt x="1127" y="856"/>
                      <a:pt x="1133" y="858"/>
                      <a:pt x="1149" y="846"/>
                    </a:cubicBezTo>
                    <a:cubicBezTo>
                      <a:pt x="1165" y="834"/>
                      <a:pt x="1177" y="811"/>
                      <a:pt x="1177" y="804"/>
                    </a:cubicBezTo>
                    <a:cubicBezTo>
                      <a:pt x="1177" y="797"/>
                      <a:pt x="1182" y="795"/>
                      <a:pt x="1191" y="791"/>
                    </a:cubicBezTo>
                    <a:cubicBezTo>
                      <a:pt x="1199" y="788"/>
                      <a:pt x="1197" y="766"/>
                      <a:pt x="1197" y="760"/>
                    </a:cubicBezTo>
                    <a:cubicBezTo>
                      <a:pt x="1196" y="754"/>
                      <a:pt x="1198" y="749"/>
                      <a:pt x="1202" y="746"/>
                    </a:cubicBezTo>
                    <a:cubicBezTo>
                      <a:pt x="1205" y="742"/>
                      <a:pt x="1226" y="722"/>
                      <a:pt x="1234" y="714"/>
                    </a:cubicBezTo>
                    <a:cubicBezTo>
                      <a:pt x="1241" y="705"/>
                      <a:pt x="1234" y="694"/>
                      <a:pt x="1233" y="680"/>
                    </a:cubicBezTo>
                    <a:cubicBezTo>
                      <a:pt x="1231" y="667"/>
                      <a:pt x="1226" y="662"/>
                      <a:pt x="1226" y="646"/>
                    </a:cubicBezTo>
                    <a:cubicBezTo>
                      <a:pt x="1226" y="630"/>
                      <a:pt x="1221" y="631"/>
                      <a:pt x="1249" y="605"/>
                    </a:cubicBezTo>
                    <a:cubicBezTo>
                      <a:pt x="1277" y="579"/>
                      <a:pt x="1303" y="538"/>
                      <a:pt x="1305" y="529"/>
                    </a:cubicBezTo>
                    <a:cubicBezTo>
                      <a:pt x="1308" y="519"/>
                      <a:pt x="1307" y="512"/>
                      <a:pt x="1305" y="505"/>
                    </a:cubicBezTo>
                    <a:cubicBezTo>
                      <a:pt x="1303" y="498"/>
                      <a:pt x="1267" y="512"/>
                      <a:pt x="1259" y="512"/>
                    </a:cubicBezTo>
                    <a:cubicBezTo>
                      <a:pt x="1250" y="512"/>
                      <a:pt x="1235" y="493"/>
                      <a:pt x="1234" y="487"/>
                    </a:cubicBezTo>
                    <a:cubicBezTo>
                      <a:pt x="1232" y="480"/>
                      <a:pt x="1219" y="473"/>
                      <a:pt x="1208" y="463"/>
                    </a:cubicBezTo>
                    <a:cubicBezTo>
                      <a:pt x="1197" y="453"/>
                      <a:pt x="1206" y="439"/>
                      <a:pt x="1197" y="428"/>
                    </a:cubicBezTo>
                    <a:cubicBezTo>
                      <a:pt x="1189" y="417"/>
                      <a:pt x="1185" y="401"/>
                      <a:pt x="1183" y="391"/>
                    </a:cubicBezTo>
                    <a:cubicBezTo>
                      <a:pt x="1181" y="382"/>
                      <a:pt x="1196" y="398"/>
                      <a:pt x="1207" y="411"/>
                    </a:cubicBezTo>
                    <a:cubicBezTo>
                      <a:pt x="1218" y="423"/>
                      <a:pt x="1232" y="447"/>
                      <a:pt x="1236" y="455"/>
                    </a:cubicBezTo>
                    <a:cubicBezTo>
                      <a:pt x="1240" y="464"/>
                      <a:pt x="1244" y="476"/>
                      <a:pt x="1245" y="487"/>
                    </a:cubicBezTo>
                    <a:cubicBezTo>
                      <a:pt x="1245" y="497"/>
                      <a:pt x="1252" y="498"/>
                      <a:pt x="1262" y="497"/>
                    </a:cubicBezTo>
                    <a:cubicBezTo>
                      <a:pt x="1272" y="497"/>
                      <a:pt x="1308" y="478"/>
                      <a:pt x="1320" y="472"/>
                    </a:cubicBezTo>
                    <a:cubicBezTo>
                      <a:pt x="1333" y="466"/>
                      <a:pt x="1348" y="449"/>
                      <a:pt x="1354" y="432"/>
                    </a:cubicBezTo>
                    <a:cubicBezTo>
                      <a:pt x="1360" y="415"/>
                      <a:pt x="1341" y="417"/>
                      <a:pt x="1333" y="409"/>
                    </a:cubicBezTo>
                    <a:cubicBezTo>
                      <a:pt x="1325" y="401"/>
                      <a:pt x="1325" y="409"/>
                      <a:pt x="1314" y="412"/>
                    </a:cubicBezTo>
                    <a:cubicBezTo>
                      <a:pt x="1304" y="414"/>
                      <a:pt x="1296" y="401"/>
                      <a:pt x="1280" y="386"/>
                    </a:cubicBezTo>
                    <a:cubicBezTo>
                      <a:pt x="1264" y="370"/>
                      <a:pt x="1274" y="375"/>
                      <a:pt x="1277" y="372"/>
                    </a:cubicBezTo>
                    <a:cubicBezTo>
                      <a:pt x="1281" y="369"/>
                      <a:pt x="1297" y="380"/>
                      <a:pt x="1306" y="391"/>
                    </a:cubicBezTo>
                    <a:cubicBezTo>
                      <a:pt x="1315" y="401"/>
                      <a:pt x="1317" y="397"/>
                      <a:pt x="1328" y="397"/>
                    </a:cubicBezTo>
                    <a:cubicBezTo>
                      <a:pt x="1339" y="397"/>
                      <a:pt x="1341" y="402"/>
                      <a:pt x="1356" y="407"/>
                    </a:cubicBezTo>
                    <a:cubicBezTo>
                      <a:pt x="1370" y="411"/>
                      <a:pt x="1378" y="405"/>
                      <a:pt x="1390" y="406"/>
                    </a:cubicBezTo>
                    <a:cubicBezTo>
                      <a:pt x="1402" y="407"/>
                      <a:pt x="1400" y="413"/>
                      <a:pt x="1409" y="427"/>
                    </a:cubicBezTo>
                    <a:cubicBezTo>
                      <a:pt x="1417" y="440"/>
                      <a:pt x="1414" y="436"/>
                      <a:pt x="1432" y="438"/>
                    </a:cubicBezTo>
                    <a:cubicBezTo>
                      <a:pt x="1451" y="439"/>
                      <a:pt x="1437" y="438"/>
                      <a:pt x="1437" y="449"/>
                    </a:cubicBezTo>
                    <a:cubicBezTo>
                      <a:pt x="1437" y="461"/>
                      <a:pt x="1439" y="465"/>
                      <a:pt x="1450" y="480"/>
                    </a:cubicBezTo>
                    <a:cubicBezTo>
                      <a:pt x="1461" y="494"/>
                      <a:pt x="1465" y="521"/>
                      <a:pt x="1468" y="535"/>
                    </a:cubicBezTo>
                    <a:cubicBezTo>
                      <a:pt x="1472" y="548"/>
                      <a:pt x="1479" y="535"/>
                      <a:pt x="1490" y="535"/>
                    </a:cubicBezTo>
                    <a:cubicBezTo>
                      <a:pt x="1500" y="535"/>
                      <a:pt x="1490" y="544"/>
                      <a:pt x="1499" y="557"/>
                    </a:cubicBezTo>
                    <a:cubicBezTo>
                      <a:pt x="1507" y="571"/>
                      <a:pt x="1513" y="553"/>
                      <a:pt x="1513" y="548"/>
                    </a:cubicBezTo>
                    <a:cubicBezTo>
                      <a:pt x="1513" y="543"/>
                      <a:pt x="1508" y="530"/>
                      <a:pt x="1503" y="526"/>
                    </a:cubicBezTo>
                    <a:cubicBezTo>
                      <a:pt x="1498" y="522"/>
                      <a:pt x="1491" y="523"/>
                      <a:pt x="1497" y="516"/>
                    </a:cubicBezTo>
                    <a:cubicBezTo>
                      <a:pt x="1503" y="509"/>
                      <a:pt x="1498" y="503"/>
                      <a:pt x="1498" y="493"/>
                    </a:cubicBezTo>
                    <a:cubicBezTo>
                      <a:pt x="1498" y="484"/>
                      <a:pt x="1499" y="477"/>
                      <a:pt x="1503" y="473"/>
                    </a:cubicBezTo>
                    <a:cubicBezTo>
                      <a:pt x="1507" y="469"/>
                      <a:pt x="1522" y="454"/>
                      <a:pt x="1532" y="443"/>
                    </a:cubicBezTo>
                    <a:cubicBezTo>
                      <a:pt x="1541" y="432"/>
                      <a:pt x="1548" y="430"/>
                      <a:pt x="1561" y="431"/>
                    </a:cubicBezTo>
                    <a:cubicBezTo>
                      <a:pt x="1574" y="432"/>
                      <a:pt x="1564" y="433"/>
                      <a:pt x="1571" y="444"/>
                    </a:cubicBezTo>
                    <a:cubicBezTo>
                      <a:pt x="1579" y="454"/>
                      <a:pt x="1580" y="468"/>
                      <a:pt x="1589" y="478"/>
                    </a:cubicBezTo>
                    <a:cubicBezTo>
                      <a:pt x="1597" y="488"/>
                      <a:pt x="1598" y="476"/>
                      <a:pt x="1605" y="473"/>
                    </a:cubicBezTo>
                    <a:cubicBezTo>
                      <a:pt x="1612" y="470"/>
                      <a:pt x="1607" y="483"/>
                      <a:pt x="1612" y="493"/>
                    </a:cubicBezTo>
                    <a:cubicBezTo>
                      <a:pt x="1617" y="503"/>
                      <a:pt x="1614" y="517"/>
                      <a:pt x="1614" y="526"/>
                    </a:cubicBezTo>
                    <a:cubicBezTo>
                      <a:pt x="1614" y="535"/>
                      <a:pt x="1625" y="545"/>
                      <a:pt x="1632" y="553"/>
                    </a:cubicBezTo>
                    <a:cubicBezTo>
                      <a:pt x="1639" y="561"/>
                      <a:pt x="1636" y="566"/>
                      <a:pt x="1632" y="569"/>
                    </a:cubicBezTo>
                    <a:cubicBezTo>
                      <a:pt x="1628" y="572"/>
                      <a:pt x="1619" y="561"/>
                      <a:pt x="1612" y="554"/>
                    </a:cubicBezTo>
                    <a:cubicBezTo>
                      <a:pt x="1606" y="547"/>
                      <a:pt x="1596" y="551"/>
                      <a:pt x="1602" y="559"/>
                    </a:cubicBezTo>
                    <a:cubicBezTo>
                      <a:pt x="1609" y="566"/>
                      <a:pt x="1613" y="580"/>
                      <a:pt x="1621" y="594"/>
                    </a:cubicBezTo>
                    <a:cubicBezTo>
                      <a:pt x="1628" y="609"/>
                      <a:pt x="1644" y="625"/>
                      <a:pt x="1655" y="641"/>
                    </a:cubicBezTo>
                    <a:cubicBezTo>
                      <a:pt x="1666" y="656"/>
                      <a:pt x="1702" y="662"/>
                      <a:pt x="1715" y="662"/>
                    </a:cubicBezTo>
                    <a:cubicBezTo>
                      <a:pt x="1729" y="662"/>
                      <a:pt x="1756" y="674"/>
                      <a:pt x="1769" y="676"/>
                    </a:cubicBezTo>
                    <a:close/>
                    <a:moveTo>
                      <a:pt x="1185" y="349"/>
                    </a:moveTo>
                    <a:cubicBezTo>
                      <a:pt x="1180" y="359"/>
                      <a:pt x="1177" y="366"/>
                      <a:pt x="1170" y="364"/>
                    </a:cubicBezTo>
                    <a:cubicBezTo>
                      <a:pt x="1162" y="361"/>
                      <a:pt x="1137" y="362"/>
                      <a:pt x="1124" y="358"/>
                    </a:cubicBezTo>
                    <a:cubicBezTo>
                      <a:pt x="1112" y="354"/>
                      <a:pt x="1093" y="346"/>
                      <a:pt x="1090" y="355"/>
                    </a:cubicBezTo>
                    <a:cubicBezTo>
                      <a:pt x="1086" y="364"/>
                      <a:pt x="1098" y="372"/>
                      <a:pt x="1077" y="364"/>
                    </a:cubicBezTo>
                    <a:cubicBezTo>
                      <a:pt x="1056" y="357"/>
                      <a:pt x="1033" y="348"/>
                      <a:pt x="1031" y="341"/>
                    </a:cubicBezTo>
                    <a:cubicBezTo>
                      <a:pt x="1028" y="334"/>
                      <a:pt x="1039" y="316"/>
                      <a:pt x="1024" y="316"/>
                    </a:cubicBezTo>
                    <a:cubicBezTo>
                      <a:pt x="1009" y="316"/>
                      <a:pt x="988" y="315"/>
                      <a:pt x="981" y="320"/>
                    </a:cubicBezTo>
                    <a:cubicBezTo>
                      <a:pt x="974" y="325"/>
                      <a:pt x="948" y="334"/>
                      <a:pt x="940" y="332"/>
                    </a:cubicBezTo>
                    <a:cubicBezTo>
                      <a:pt x="932" y="329"/>
                      <a:pt x="920" y="327"/>
                      <a:pt x="934" y="321"/>
                    </a:cubicBezTo>
                    <a:cubicBezTo>
                      <a:pt x="947" y="315"/>
                      <a:pt x="963" y="318"/>
                      <a:pt x="965" y="310"/>
                    </a:cubicBezTo>
                    <a:cubicBezTo>
                      <a:pt x="967" y="301"/>
                      <a:pt x="953" y="300"/>
                      <a:pt x="967" y="292"/>
                    </a:cubicBezTo>
                    <a:cubicBezTo>
                      <a:pt x="980" y="284"/>
                      <a:pt x="975" y="278"/>
                      <a:pt x="984" y="274"/>
                    </a:cubicBezTo>
                    <a:cubicBezTo>
                      <a:pt x="994" y="269"/>
                      <a:pt x="1006" y="270"/>
                      <a:pt x="1013" y="268"/>
                    </a:cubicBezTo>
                    <a:cubicBezTo>
                      <a:pt x="1020" y="265"/>
                      <a:pt x="1011" y="263"/>
                      <a:pt x="1024" y="270"/>
                    </a:cubicBezTo>
                    <a:cubicBezTo>
                      <a:pt x="1037" y="278"/>
                      <a:pt x="1046" y="292"/>
                      <a:pt x="1053" y="293"/>
                    </a:cubicBezTo>
                    <a:cubicBezTo>
                      <a:pt x="1059" y="294"/>
                      <a:pt x="1064" y="299"/>
                      <a:pt x="1059" y="302"/>
                    </a:cubicBezTo>
                    <a:cubicBezTo>
                      <a:pt x="1055" y="306"/>
                      <a:pt x="1048" y="308"/>
                      <a:pt x="1046" y="308"/>
                    </a:cubicBezTo>
                    <a:cubicBezTo>
                      <a:pt x="1043" y="308"/>
                      <a:pt x="1042" y="315"/>
                      <a:pt x="1044" y="316"/>
                    </a:cubicBezTo>
                    <a:cubicBezTo>
                      <a:pt x="1047" y="316"/>
                      <a:pt x="1053" y="327"/>
                      <a:pt x="1057" y="324"/>
                    </a:cubicBezTo>
                    <a:cubicBezTo>
                      <a:pt x="1061" y="321"/>
                      <a:pt x="1057" y="316"/>
                      <a:pt x="1064" y="313"/>
                    </a:cubicBezTo>
                    <a:cubicBezTo>
                      <a:pt x="1072" y="311"/>
                      <a:pt x="1080" y="307"/>
                      <a:pt x="1076" y="302"/>
                    </a:cubicBezTo>
                    <a:cubicBezTo>
                      <a:pt x="1073" y="297"/>
                      <a:pt x="1069" y="291"/>
                      <a:pt x="1076" y="295"/>
                    </a:cubicBezTo>
                    <a:cubicBezTo>
                      <a:pt x="1083" y="298"/>
                      <a:pt x="1089" y="296"/>
                      <a:pt x="1081" y="289"/>
                    </a:cubicBezTo>
                    <a:cubicBezTo>
                      <a:pt x="1074" y="281"/>
                      <a:pt x="1071" y="281"/>
                      <a:pt x="1062" y="274"/>
                    </a:cubicBezTo>
                    <a:cubicBezTo>
                      <a:pt x="1053" y="268"/>
                      <a:pt x="1043" y="264"/>
                      <a:pt x="1043" y="259"/>
                    </a:cubicBezTo>
                    <a:cubicBezTo>
                      <a:pt x="1043" y="254"/>
                      <a:pt x="1037" y="245"/>
                      <a:pt x="1046" y="248"/>
                    </a:cubicBezTo>
                    <a:cubicBezTo>
                      <a:pt x="1055" y="252"/>
                      <a:pt x="1087" y="269"/>
                      <a:pt x="1087" y="276"/>
                    </a:cubicBezTo>
                    <a:cubicBezTo>
                      <a:pt x="1087" y="283"/>
                      <a:pt x="1096" y="295"/>
                      <a:pt x="1088" y="300"/>
                    </a:cubicBezTo>
                    <a:cubicBezTo>
                      <a:pt x="1080" y="306"/>
                      <a:pt x="1096" y="308"/>
                      <a:pt x="1099" y="311"/>
                    </a:cubicBezTo>
                    <a:cubicBezTo>
                      <a:pt x="1102" y="315"/>
                      <a:pt x="1101" y="324"/>
                      <a:pt x="1110" y="322"/>
                    </a:cubicBezTo>
                    <a:cubicBezTo>
                      <a:pt x="1119" y="321"/>
                      <a:pt x="1126" y="322"/>
                      <a:pt x="1121" y="312"/>
                    </a:cubicBezTo>
                    <a:cubicBezTo>
                      <a:pt x="1116" y="303"/>
                      <a:pt x="1107" y="299"/>
                      <a:pt x="1116" y="295"/>
                    </a:cubicBezTo>
                    <a:cubicBezTo>
                      <a:pt x="1124" y="292"/>
                      <a:pt x="1126" y="288"/>
                      <a:pt x="1128" y="302"/>
                    </a:cubicBezTo>
                    <a:cubicBezTo>
                      <a:pt x="1131" y="316"/>
                      <a:pt x="1128" y="322"/>
                      <a:pt x="1148" y="322"/>
                    </a:cubicBezTo>
                    <a:cubicBezTo>
                      <a:pt x="1168" y="323"/>
                      <a:pt x="1181" y="317"/>
                      <a:pt x="1184" y="323"/>
                    </a:cubicBezTo>
                    <a:cubicBezTo>
                      <a:pt x="1186" y="329"/>
                      <a:pt x="1190" y="339"/>
                      <a:pt x="1185" y="349"/>
                    </a:cubicBezTo>
                    <a:close/>
                    <a:moveTo>
                      <a:pt x="1218" y="286"/>
                    </a:moveTo>
                    <a:cubicBezTo>
                      <a:pt x="1204" y="285"/>
                      <a:pt x="1181" y="281"/>
                      <a:pt x="1170" y="281"/>
                    </a:cubicBezTo>
                    <a:cubicBezTo>
                      <a:pt x="1160" y="281"/>
                      <a:pt x="1155" y="283"/>
                      <a:pt x="1155" y="283"/>
                    </a:cubicBezTo>
                    <a:cubicBezTo>
                      <a:pt x="1146" y="281"/>
                      <a:pt x="1124" y="287"/>
                      <a:pt x="1135" y="273"/>
                    </a:cubicBezTo>
                    <a:cubicBezTo>
                      <a:pt x="1146" y="258"/>
                      <a:pt x="1139" y="240"/>
                      <a:pt x="1153" y="245"/>
                    </a:cubicBezTo>
                    <a:cubicBezTo>
                      <a:pt x="1166" y="250"/>
                      <a:pt x="1167" y="269"/>
                      <a:pt x="1176" y="258"/>
                    </a:cubicBezTo>
                    <a:cubicBezTo>
                      <a:pt x="1184" y="246"/>
                      <a:pt x="1193" y="232"/>
                      <a:pt x="1196" y="242"/>
                    </a:cubicBezTo>
                    <a:cubicBezTo>
                      <a:pt x="1198" y="251"/>
                      <a:pt x="1184" y="258"/>
                      <a:pt x="1202" y="266"/>
                    </a:cubicBezTo>
                    <a:cubicBezTo>
                      <a:pt x="1219" y="274"/>
                      <a:pt x="1231" y="287"/>
                      <a:pt x="1218" y="286"/>
                    </a:cubicBezTo>
                    <a:close/>
                    <a:moveTo>
                      <a:pt x="1298" y="317"/>
                    </a:moveTo>
                    <a:cubicBezTo>
                      <a:pt x="1286" y="317"/>
                      <a:pt x="1271" y="315"/>
                      <a:pt x="1271" y="308"/>
                    </a:cubicBezTo>
                    <a:cubicBezTo>
                      <a:pt x="1271" y="301"/>
                      <a:pt x="1271" y="292"/>
                      <a:pt x="1271" y="292"/>
                    </a:cubicBezTo>
                    <a:cubicBezTo>
                      <a:pt x="1264" y="276"/>
                      <a:pt x="1255" y="273"/>
                      <a:pt x="1255" y="262"/>
                    </a:cubicBezTo>
                    <a:cubicBezTo>
                      <a:pt x="1255" y="251"/>
                      <a:pt x="1262" y="242"/>
                      <a:pt x="1276" y="242"/>
                    </a:cubicBezTo>
                    <a:cubicBezTo>
                      <a:pt x="1289" y="242"/>
                      <a:pt x="1296" y="240"/>
                      <a:pt x="1286" y="252"/>
                    </a:cubicBezTo>
                    <a:cubicBezTo>
                      <a:pt x="1276" y="263"/>
                      <a:pt x="1266" y="264"/>
                      <a:pt x="1280" y="283"/>
                    </a:cubicBezTo>
                    <a:cubicBezTo>
                      <a:pt x="1293" y="301"/>
                      <a:pt x="1311" y="317"/>
                      <a:pt x="1298" y="317"/>
                    </a:cubicBezTo>
                    <a:close/>
                    <a:moveTo>
                      <a:pt x="1756" y="431"/>
                    </a:moveTo>
                    <a:cubicBezTo>
                      <a:pt x="1762" y="433"/>
                      <a:pt x="1764" y="405"/>
                      <a:pt x="1752" y="409"/>
                    </a:cubicBezTo>
                    <a:cubicBezTo>
                      <a:pt x="1739" y="413"/>
                      <a:pt x="1748" y="429"/>
                      <a:pt x="1756" y="431"/>
                    </a:cubicBezTo>
                    <a:close/>
                    <a:moveTo>
                      <a:pt x="1773" y="511"/>
                    </a:moveTo>
                    <a:cubicBezTo>
                      <a:pt x="1778" y="515"/>
                      <a:pt x="1779" y="522"/>
                      <a:pt x="1778" y="532"/>
                    </a:cubicBezTo>
                    <a:cubicBezTo>
                      <a:pt x="1777" y="543"/>
                      <a:pt x="1768" y="542"/>
                      <a:pt x="1784" y="548"/>
                    </a:cubicBezTo>
                    <a:cubicBezTo>
                      <a:pt x="1800" y="555"/>
                      <a:pt x="1819" y="566"/>
                      <a:pt x="1814" y="545"/>
                    </a:cubicBezTo>
                    <a:cubicBezTo>
                      <a:pt x="1809" y="525"/>
                      <a:pt x="1813" y="522"/>
                      <a:pt x="1796" y="506"/>
                    </a:cubicBezTo>
                    <a:cubicBezTo>
                      <a:pt x="1779" y="490"/>
                      <a:pt x="1778" y="500"/>
                      <a:pt x="1776" y="487"/>
                    </a:cubicBezTo>
                    <a:cubicBezTo>
                      <a:pt x="1774" y="474"/>
                      <a:pt x="1770" y="449"/>
                      <a:pt x="1763" y="458"/>
                    </a:cubicBezTo>
                    <a:cubicBezTo>
                      <a:pt x="1757" y="467"/>
                      <a:pt x="1753" y="470"/>
                      <a:pt x="1759" y="484"/>
                    </a:cubicBezTo>
                    <a:cubicBezTo>
                      <a:pt x="1766" y="498"/>
                      <a:pt x="1767" y="508"/>
                      <a:pt x="1773" y="511"/>
                    </a:cubicBezTo>
                    <a:close/>
                    <a:moveTo>
                      <a:pt x="1737" y="545"/>
                    </a:moveTo>
                    <a:cubicBezTo>
                      <a:pt x="1731" y="552"/>
                      <a:pt x="1720" y="568"/>
                      <a:pt x="1712" y="574"/>
                    </a:cubicBezTo>
                    <a:cubicBezTo>
                      <a:pt x="1704" y="580"/>
                      <a:pt x="1691" y="572"/>
                      <a:pt x="1692" y="585"/>
                    </a:cubicBezTo>
                    <a:cubicBezTo>
                      <a:pt x="1693" y="598"/>
                      <a:pt x="1694" y="604"/>
                      <a:pt x="1695" y="614"/>
                    </a:cubicBezTo>
                    <a:cubicBezTo>
                      <a:pt x="1696" y="623"/>
                      <a:pt x="1698" y="629"/>
                      <a:pt x="1712" y="629"/>
                    </a:cubicBezTo>
                    <a:cubicBezTo>
                      <a:pt x="1726" y="629"/>
                      <a:pt x="1733" y="633"/>
                      <a:pt x="1738" y="632"/>
                    </a:cubicBezTo>
                    <a:cubicBezTo>
                      <a:pt x="1742" y="630"/>
                      <a:pt x="1741" y="621"/>
                      <a:pt x="1747" y="610"/>
                    </a:cubicBezTo>
                    <a:cubicBezTo>
                      <a:pt x="1753" y="598"/>
                      <a:pt x="1762" y="601"/>
                      <a:pt x="1758" y="593"/>
                    </a:cubicBezTo>
                    <a:cubicBezTo>
                      <a:pt x="1755" y="584"/>
                      <a:pt x="1755" y="586"/>
                      <a:pt x="1755" y="578"/>
                    </a:cubicBezTo>
                    <a:cubicBezTo>
                      <a:pt x="1755" y="569"/>
                      <a:pt x="1759" y="575"/>
                      <a:pt x="1757" y="561"/>
                    </a:cubicBezTo>
                    <a:cubicBezTo>
                      <a:pt x="1754" y="546"/>
                      <a:pt x="1743" y="536"/>
                      <a:pt x="1737" y="545"/>
                    </a:cubicBezTo>
                    <a:close/>
                    <a:moveTo>
                      <a:pt x="1936" y="632"/>
                    </a:moveTo>
                    <a:cubicBezTo>
                      <a:pt x="1924" y="619"/>
                      <a:pt x="1903" y="610"/>
                      <a:pt x="1895" y="611"/>
                    </a:cubicBezTo>
                    <a:cubicBezTo>
                      <a:pt x="1886" y="612"/>
                      <a:pt x="1879" y="625"/>
                      <a:pt x="1874" y="620"/>
                    </a:cubicBezTo>
                    <a:cubicBezTo>
                      <a:pt x="1869" y="615"/>
                      <a:pt x="1855" y="593"/>
                      <a:pt x="1847" y="599"/>
                    </a:cubicBezTo>
                    <a:cubicBezTo>
                      <a:pt x="1840" y="606"/>
                      <a:pt x="1848" y="614"/>
                      <a:pt x="1839" y="614"/>
                    </a:cubicBezTo>
                    <a:cubicBezTo>
                      <a:pt x="1829" y="614"/>
                      <a:pt x="1827" y="625"/>
                      <a:pt x="1825" y="610"/>
                    </a:cubicBezTo>
                    <a:cubicBezTo>
                      <a:pt x="1823" y="595"/>
                      <a:pt x="1815" y="587"/>
                      <a:pt x="1813" y="598"/>
                    </a:cubicBezTo>
                    <a:cubicBezTo>
                      <a:pt x="1811" y="610"/>
                      <a:pt x="1810" y="617"/>
                      <a:pt x="1806" y="609"/>
                    </a:cubicBezTo>
                    <a:cubicBezTo>
                      <a:pt x="1801" y="600"/>
                      <a:pt x="1798" y="606"/>
                      <a:pt x="1798" y="597"/>
                    </a:cubicBezTo>
                    <a:cubicBezTo>
                      <a:pt x="1798" y="589"/>
                      <a:pt x="1779" y="580"/>
                      <a:pt x="1772" y="589"/>
                    </a:cubicBezTo>
                    <a:cubicBezTo>
                      <a:pt x="1767" y="595"/>
                      <a:pt x="1765" y="596"/>
                      <a:pt x="1763" y="609"/>
                    </a:cubicBezTo>
                    <a:cubicBezTo>
                      <a:pt x="1761" y="622"/>
                      <a:pt x="1757" y="643"/>
                      <a:pt x="1767" y="637"/>
                    </a:cubicBezTo>
                    <a:cubicBezTo>
                      <a:pt x="1777" y="632"/>
                      <a:pt x="1779" y="636"/>
                      <a:pt x="1784" y="630"/>
                    </a:cubicBezTo>
                    <a:cubicBezTo>
                      <a:pt x="1789" y="623"/>
                      <a:pt x="1794" y="619"/>
                      <a:pt x="1803" y="623"/>
                    </a:cubicBezTo>
                    <a:cubicBezTo>
                      <a:pt x="1811" y="627"/>
                      <a:pt x="1808" y="627"/>
                      <a:pt x="1823" y="625"/>
                    </a:cubicBezTo>
                    <a:cubicBezTo>
                      <a:pt x="1838" y="623"/>
                      <a:pt x="1845" y="623"/>
                      <a:pt x="1856" y="630"/>
                    </a:cubicBezTo>
                    <a:cubicBezTo>
                      <a:pt x="1866" y="636"/>
                      <a:pt x="1887" y="632"/>
                      <a:pt x="1887" y="639"/>
                    </a:cubicBezTo>
                    <a:cubicBezTo>
                      <a:pt x="1887" y="646"/>
                      <a:pt x="1865" y="650"/>
                      <a:pt x="1887" y="657"/>
                    </a:cubicBezTo>
                    <a:cubicBezTo>
                      <a:pt x="1909" y="664"/>
                      <a:pt x="1914" y="679"/>
                      <a:pt x="1920" y="671"/>
                    </a:cubicBezTo>
                    <a:cubicBezTo>
                      <a:pt x="1927" y="664"/>
                      <a:pt x="1936" y="653"/>
                      <a:pt x="1943" y="661"/>
                    </a:cubicBezTo>
                    <a:cubicBezTo>
                      <a:pt x="1949" y="668"/>
                      <a:pt x="1975" y="689"/>
                      <a:pt x="1970" y="678"/>
                    </a:cubicBezTo>
                    <a:cubicBezTo>
                      <a:pt x="1966" y="667"/>
                      <a:pt x="1967" y="656"/>
                      <a:pt x="1982" y="644"/>
                    </a:cubicBezTo>
                    <a:cubicBezTo>
                      <a:pt x="1997" y="632"/>
                      <a:pt x="1993" y="626"/>
                      <a:pt x="1986" y="626"/>
                    </a:cubicBezTo>
                    <a:cubicBezTo>
                      <a:pt x="1980" y="626"/>
                      <a:pt x="1980" y="634"/>
                      <a:pt x="1965" y="636"/>
                    </a:cubicBezTo>
                    <a:cubicBezTo>
                      <a:pt x="1949" y="638"/>
                      <a:pt x="1949" y="646"/>
                      <a:pt x="1936" y="632"/>
                    </a:cubicBezTo>
                    <a:close/>
                    <a:moveTo>
                      <a:pt x="1943" y="755"/>
                    </a:moveTo>
                    <a:cubicBezTo>
                      <a:pt x="1934" y="733"/>
                      <a:pt x="1934" y="716"/>
                      <a:pt x="1930" y="706"/>
                    </a:cubicBezTo>
                    <a:cubicBezTo>
                      <a:pt x="1925" y="697"/>
                      <a:pt x="1929" y="685"/>
                      <a:pt x="1914" y="685"/>
                    </a:cubicBezTo>
                    <a:cubicBezTo>
                      <a:pt x="1909" y="685"/>
                      <a:pt x="1909" y="689"/>
                      <a:pt x="1904" y="702"/>
                    </a:cubicBezTo>
                    <a:cubicBezTo>
                      <a:pt x="1899" y="714"/>
                      <a:pt x="1905" y="737"/>
                      <a:pt x="1893" y="734"/>
                    </a:cubicBezTo>
                    <a:cubicBezTo>
                      <a:pt x="1880" y="731"/>
                      <a:pt x="1875" y="725"/>
                      <a:pt x="1872" y="713"/>
                    </a:cubicBezTo>
                    <a:cubicBezTo>
                      <a:pt x="1869" y="701"/>
                      <a:pt x="1876" y="689"/>
                      <a:pt x="1866" y="689"/>
                    </a:cubicBezTo>
                    <a:cubicBezTo>
                      <a:pt x="1857" y="689"/>
                      <a:pt x="1830" y="683"/>
                      <a:pt x="1824" y="693"/>
                    </a:cubicBezTo>
                    <a:cubicBezTo>
                      <a:pt x="1817" y="703"/>
                      <a:pt x="1826" y="707"/>
                      <a:pt x="1811" y="707"/>
                    </a:cubicBezTo>
                    <a:cubicBezTo>
                      <a:pt x="1797" y="707"/>
                      <a:pt x="1792" y="707"/>
                      <a:pt x="1784" y="717"/>
                    </a:cubicBezTo>
                    <a:cubicBezTo>
                      <a:pt x="1776" y="726"/>
                      <a:pt x="1766" y="753"/>
                      <a:pt x="1725" y="755"/>
                    </a:cubicBezTo>
                    <a:cubicBezTo>
                      <a:pt x="1685" y="756"/>
                      <a:pt x="1705" y="778"/>
                      <a:pt x="1705" y="802"/>
                    </a:cubicBezTo>
                    <a:cubicBezTo>
                      <a:pt x="1705" y="825"/>
                      <a:pt x="1684" y="840"/>
                      <a:pt x="1693" y="848"/>
                    </a:cubicBezTo>
                    <a:cubicBezTo>
                      <a:pt x="1703" y="857"/>
                      <a:pt x="1690" y="868"/>
                      <a:pt x="1710" y="861"/>
                    </a:cubicBezTo>
                    <a:cubicBezTo>
                      <a:pt x="1730" y="855"/>
                      <a:pt x="1748" y="853"/>
                      <a:pt x="1779" y="848"/>
                    </a:cubicBezTo>
                    <a:cubicBezTo>
                      <a:pt x="1810" y="843"/>
                      <a:pt x="1825" y="842"/>
                      <a:pt x="1826" y="857"/>
                    </a:cubicBezTo>
                    <a:cubicBezTo>
                      <a:pt x="1827" y="872"/>
                      <a:pt x="1822" y="861"/>
                      <a:pt x="1834" y="864"/>
                    </a:cubicBezTo>
                    <a:cubicBezTo>
                      <a:pt x="1846" y="867"/>
                      <a:pt x="1833" y="887"/>
                      <a:pt x="1847" y="889"/>
                    </a:cubicBezTo>
                    <a:cubicBezTo>
                      <a:pt x="1862" y="891"/>
                      <a:pt x="1853" y="901"/>
                      <a:pt x="1865" y="901"/>
                    </a:cubicBezTo>
                    <a:cubicBezTo>
                      <a:pt x="1878" y="901"/>
                      <a:pt x="1882" y="914"/>
                      <a:pt x="1872" y="914"/>
                    </a:cubicBezTo>
                    <a:cubicBezTo>
                      <a:pt x="1862" y="914"/>
                      <a:pt x="1846" y="936"/>
                      <a:pt x="1862" y="929"/>
                    </a:cubicBezTo>
                    <a:cubicBezTo>
                      <a:pt x="1877" y="921"/>
                      <a:pt x="1892" y="919"/>
                      <a:pt x="1892" y="908"/>
                    </a:cubicBezTo>
                    <a:cubicBezTo>
                      <a:pt x="1892" y="896"/>
                      <a:pt x="1890" y="895"/>
                      <a:pt x="1908" y="881"/>
                    </a:cubicBezTo>
                    <a:cubicBezTo>
                      <a:pt x="1926" y="867"/>
                      <a:pt x="1967" y="833"/>
                      <a:pt x="1965" y="806"/>
                    </a:cubicBezTo>
                    <a:cubicBezTo>
                      <a:pt x="1962" y="778"/>
                      <a:pt x="1951" y="776"/>
                      <a:pt x="1943" y="755"/>
                    </a:cubicBezTo>
                    <a:close/>
                    <a:moveTo>
                      <a:pt x="2067" y="868"/>
                    </a:moveTo>
                    <a:cubicBezTo>
                      <a:pt x="2059" y="864"/>
                      <a:pt x="2059" y="871"/>
                      <a:pt x="2054" y="885"/>
                    </a:cubicBezTo>
                    <a:cubicBezTo>
                      <a:pt x="2050" y="899"/>
                      <a:pt x="2026" y="905"/>
                      <a:pt x="2022" y="908"/>
                    </a:cubicBezTo>
                    <a:cubicBezTo>
                      <a:pt x="2019" y="911"/>
                      <a:pt x="2011" y="919"/>
                      <a:pt x="2011" y="919"/>
                    </a:cubicBezTo>
                    <a:cubicBezTo>
                      <a:pt x="1993" y="930"/>
                      <a:pt x="1958" y="942"/>
                      <a:pt x="1967" y="951"/>
                    </a:cubicBezTo>
                    <a:cubicBezTo>
                      <a:pt x="1975" y="961"/>
                      <a:pt x="1981" y="955"/>
                      <a:pt x="2002" y="945"/>
                    </a:cubicBezTo>
                    <a:cubicBezTo>
                      <a:pt x="2022" y="934"/>
                      <a:pt x="2028" y="921"/>
                      <a:pt x="2039" y="913"/>
                    </a:cubicBezTo>
                    <a:cubicBezTo>
                      <a:pt x="2051" y="906"/>
                      <a:pt x="2057" y="907"/>
                      <a:pt x="2066" y="897"/>
                    </a:cubicBezTo>
                    <a:cubicBezTo>
                      <a:pt x="2074" y="888"/>
                      <a:pt x="2074" y="872"/>
                      <a:pt x="2067" y="868"/>
                    </a:cubicBezTo>
                    <a:close/>
                  </a:path>
                </a:pathLst>
              </a:custGeom>
              <a:solidFill>
                <a:schemeClr val="bg1">
                  <a:lumMod val="65000"/>
                  <a:alpha val="22000"/>
                </a:schemeClr>
              </a:solidFill>
              <a:ln>
                <a:noFill/>
              </a:ln>
              <a:effectLst/>
            </p:spPr>
            <p:txBody>
              <a:bodyPr/>
              <a:lstStyle/>
              <a:p>
                <a:pPr eaLnBrk="1" fontAlgn="auto" hangingPunct="1">
                  <a:spcBef>
                    <a:spcPts val="0"/>
                  </a:spcBef>
                  <a:spcAft>
                    <a:spcPts val="0"/>
                  </a:spcAft>
                  <a:defRPr/>
                </a:pPr>
                <a:endParaRPr lang="zh-CN" altLang="en-US" sz="1350">
                  <a:solidFill>
                    <a:srgbClr val="F79646">
                      <a:lumMod val="40000"/>
                      <a:lumOff val="60000"/>
                    </a:srgbClr>
                  </a:solidFill>
                  <a:latin typeface="+mn-lt"/>
                  <a:ea typeface="+mn-ea"/>
                </a:endParaRPr>
              </a:p>
            </p:txBody>
          </p:sp>
        </p:grpSp>
        <p:sp>
          <p:nvSpPr>
            <p:cNvPr id="18" name="矩形 17"/>
            <p:cNvSpPr/>
            <p:nvPr/>
          </p:nvSpPr>
          <p:spPr>
            <a:xfrm>
              <a:off x="0" y="3363976"/>
              <a:ext cx="9144000" cy="1779697"/>
            </a:xfrm>
            <a:prstGeom prst="rect">
              <a:avLst/>
            </a:prstGeom>
            <a:gradFill flip="none" rotWithShape="1">
              <a:gsLst>
                <a:gs pos="100000">
                  <a:schemeClr val="bg1">
                    <a:lumMod val="75000"/>
                  </a:schemeClr>
                </a:gs>
                <a:gs pos="4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0" name="矩形 9"/>
          <p:cNvSpPr>
            <a:spLocks noChangeArrowheads="1"/>
          </p:cNvSpPr>
          <p:nvPr/>
        </p:nvSpPr>
        <p:spPr bwMode="auto">
          <a:xfrm>
            <a:off x="3679825" y="4508500"/>
            <a:ext cx="413226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dist" eaLnBrk="1" fontAlgn="auto" hangingPunct="1">
              <a:lnSpc>
                <a:spcPct val="110000"/>
              </a:lnSpc>
              <a:spcBef>
                <a:spcPts val="0"/>
              </a:spcBef>
              <a:spcAft>
                <a:spcPts val="0"/>
              </a:spcAft>
              <a:defRPr/>
            </a:pPr>
            <a:r>
              <a:rPr lang="en-US" altLang="zh-CN" sz="800" spc="50" dirty="0">
                <a:solidFill>
                  <a:prstClr val="black"/>
                </a:solidFill>
                <a:latin typeface="微软雅黑" panose="020B0503020204020204" pitchFamily="34" charset="-122"/>
                <a:ea typeface="微软雅黑" panose="020B0503020204020204" pitchFamily="34" charset="-122"/>
              </a:rPr>
              <a:t>SHANGHAI RAPIDESIGN ADVERTISING CO.,LTD </a:t>
            </a:r>
            <a:endParaRPr lang="en-US" altLang="zh-CN" sz="800" spc="50" dirty="0">
              <a:solidFill>
                <a:prstClr val="black"/>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3679986" y="4050010"/>
            <a:ext cx="4361100" cy="523220"/>
          </a:xfrm>
          <a:prstGeom prst="rect">
            <a:avLst/>
          </a:prstGeom>
          <a:noFill/>
          <a:effectLst/>
        </p:spPr>
        <p:txBody>
          <a:bodyPr>
            <a:spAutoFit/>
          </a:bodyPr>
          <a:lstStyle>
            <a:defPPr>
              <a:defRPr lang="zh-CN"/>
            </a:defPPr>
            <a:lvl1pPr>
              <a:defRPr sz="2800" spc="400">
                <a:gradFill>
                  <a:gsLst>
                    <a:gs pos="65000">
                      <a:srgbClr val="C00000"/>
                    </a:gs>
                    <a:gs pos="100000">
                      <a:srgbClr val="EE5D0C"/>
                    </a:gs>
                    <a:gs pos="100000">
                      <a:srgbClr val="FFC000"/>
                    </a:gs>
                    <a:gs pos="91000">
                      <a:srgbClr val="FF0000"/>
                    </a:gs>
                  </a:gsLst>
                  <a:lin ang="16200000" scaled="1"/>
                </a:gradFill>
                <a:effectLst>
                  <a:reflection blurRad="6350" stA="55000" endA="300" endPos="45500" dist="38100" dir="5400000" sy="-100000" algn="bl" rotWithShape="0"/>
                </a:effectLst>
                <a:latin typeface="百度综艺简体" panose="02010601030101010101" pitchFamily="2" charset="-122"/>
                <a:ea typeface="百度综艺简体" panose="02010601030101010101" pitchFamily="2" charset="-122"/>
              </a:defRPr>
            </a:lvl1pPr>
          </a:lstStyle>
          <a:p>
            <a:pPr eaLnBrk="1" fontAlgn="auto" hangingPunct="1">
              <a:spcBef>
                <a:spcPts val="0"/>
              </a:spcBef>
              <a:spcAft>
                <a:spcPts val="0"/>
              </a:spcAft>
              <a:defRPr/>
            </a:pPr>
            <a:r>
              <a:rPr lang="zh-CN" altLang="en-US" dirty="0">
                <a:effectLst>
                  <a:reflection blurRad="88900" stA="55000" endA="300" endPos="34000" dist="38100" dir="5400000" sy="-100000" algn="bl" rotWithShape="0"/>
                </a:effectLst>
              </a:rPr>
              <a:t>上海锐普广告有限公司</a:t>
            </a:r>
            <a:endParaRPr lang="zh-CN" altLang="en-US" dirty="0">
              <a:effectLst>
                <a:reflection blurRad="88900" stA="55000" endA="300" endPos="34000" dist="38100" dir="5400000" sy="-100000" algn="bl" rotWithShape="0"/>
              </a:effectLst>
            </a:endParaRPr>
          </a:p>
        </p:txBody>
      </p:sp>
      <p:grpSp>
        <p:nvGrpSpPr>
          <p:cNvPr id="17" name="组合 16"/>
          <p:cNvGrpSpPr/>
          <p:nvPr/>
        </p:nvGrpSpPr>
        <p:grpSpPr bwMode="auto">
          <a:xfrm>
            <a:off x="-71438" y="-309563"/>
            <a:ext cx="8370888" cy="4776788"/>
            <a:chOff x="-439195" y="-363407"/>
            <a:chExt cx="8599200" cy="4905389"/>
          </a:xfrm>
        </p:grpSpPr>
        <p:pic>
          <p:nvPicPr>
            <p:cNvPr id="514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7584" y="-363407"/>
              <a:ext cx="7332421" cy="490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任意多边形 15"/>
            <p:cNvSpPr/>
            <p:nvPr/>
          </p:nvSpPr>
          <p:spPr>
            <a:xfrm>
              <a:off x="-439195" y="4183329"/>
              <a:ext cx="1270392" cy="296703"/>
            </a:xfrm>
            <a:custGeom>
              <a:avLst/>
              <a:gdLst>
                <a:gd name="connsiteX0" fmla="*/ 984739 w 991773"/>
                <a:gd name="connsiteY0" fmla="*/ 0 h 253219"/>
                <a:gd name="connsiteX1" fmla="*/ 0 w 991773"/>
                <a:gd name="connsiteY1" fmla="*/ 154745 h 253219"/>
                <a:gd name="connsiteX2" fmla="*/ 0 w 991773"/>
                <a:gd name="connsiteY2" fmla="*/ 253219 h 253219"/>
                <a:gd name="connsiteX3" fmla="*/ 991773 w 991773"/>
                <a:gd name="connsiteY3" fmla="*/ 63305 h 253219"/>
                <a:gd name="connsiteX0-1" fmla="*/ 984739 w 991773"/>
                <a:gd name="connsiteY0-2" fmla="*/ 0 h 240659"/>
                <a:gd name="connsiteX1-3" fmla="*/ 0 w 991773"/>
                <a:gd name="connsiteY1-4" fmla="*/ 142185 h 240659"/>
                <a:gd name="connsiteX2-5" fmla="*/ 0 w 991773"/>
                <a:gd name="connsiteY2-6" fmla="*/ 240659 h 240659"/>
                <a:gd name="connsiteX3-7" fmla="*/ 991773 w 991773"/>
                <a:gd name="connsiteY3-8" fmla="*/ 50745 h 240659"/>
                <a:gd name="connsiteX0-9" fmla="*/ 982227 w 991773"/>
                <a:gd name="connsiteY0-10" fmla="*/ 0 h 258242"/>
                <a:gd name="connsiteX1-11" fmla="*/ 0 w 991773"/>
                <a:gd name="connsiteY1-12" fmla="*/ 159768 h 258242"/>
                <a:gd name="connsiteX2-13" fmla="*/ 0 w 991773"/>
                <a:gd name="connsiteY2-14" fmla="*/ 258242 h 258242"/>
                <a:gd name="connsiteX3-15" fmla="*/ 991773 w 991773"/>
                <a:gd name="connsiteY3-16" fmla="*/ 68328 h 258242"/>
                <a:gd name="connsiteX0-17" fmla="*/ 984739 w 991773"/>
                <a:gd name="connsiteY0-18" fmla="*/ 0 h 250706"/>
                <a:gd name="connsiteX1-19" fmla="*/ 0 w 991773"/>
                <a:gd name="connsiteY1-20" fmla="*/ 152232 h 250706"/>
                <a:gd name="connsiteX2-21" fmla="*/ 0 w 991773"/>
                <a:gd name="connsiteY2-22" fmla="*/ 250706 h 250706"/>
                <a:gd name="connsiteX3-23" fmla="*/ 991773 w 991773"/>
                <a:gd name="connsiteY3-24" fmla="*/ 60792 h 250706"/>
                <a:gd name="connsiteX0-25" fmla="*/ 984739 w 991773"/>
                <a:gd name="connsiteY0-26" fmla="*/ 0 h 248194"/>
                <a:gd name="connsiteX1-27" fmla="*/ 0 w 991773"/>
                <a:gd name="connsiteY1-28" fmla="*/ 149720 h 248194"/>
                <a:gd name="connsiteX2-29" fmla="*/ 0 w 991773"/>
                <a:gd name="connsiteY2-30" fmla="*/ 248194 h 248194"/>
                <a:gd name="connsiteX3-31" fmla="*/ 991773 w 991773"/>
                <a:gd name="connsiteY3-32" fmla="*/ 58280 h 248194"/>
                <a:gd name="connsiteX0-33" fmla="*/ 894308 w 991773"/>
                <a:gd name="connsiteY0-34" fmla="*/ 0 h 228098"/>
                <a:gd name="connsiteX1-35" fmla="*/ 0 w 991773"/>
                <a:gd name="connsiteY1-36" fmla="*/ 129624 h 228098"/>
                <a:gd name="connsiteX2-37" fmla="*/ 0 w 991773"/>
                <a:gd name="connsiteY2-38" fmla="*/ 228098 h 228098"/>
                <a:gd name="connsiteX3-39" fmla="*/ 991773 w 991773"/>
                <a:gd name="connsiteY3-40" fmla="*/ 38184 h 228098"/>
                <a:gd name="connsiteX0-41" fmla="*/ 894308 w 894308"/>
                <a:gd name="connsiteY0-42" fmla="*/ 0 h 228098"/>
                <a:gd name="connsiteX1-43" fmla="*/ 0 w 894308"/>
                <a:gd name="connsiteY1-44" fmla="*/ 129624 h 228098"/>
                <a:gd name="connsiteX2-45" fmla="*/ 0 w 894308"/>
                <a:gd name="connsiteY2-46" fmla="*/ 228098 h 228098"/>
                <a:gd name="connsiteX3-47" fmla="*/ 874548 w 894308"/>
                <a:gd name="connsiteY3-48" fmla="*/ 75026 h 228098"/>
                <a:gd name="connsiteX0-49" fmla="*/ 857466 w 874548"/>
                <a:gd name="connsiteY0-50" fmla="*/ 0 h 228098"/>
                <a:gd name="connsiteX1-51" fmla="*/ 0 w 874548"/>
                <a:gd name="connsiteY1-52" fmla="*/ 129624 h 228098"/>
                <a:gd name="connsiteX2-53" fmla="*/ 0 w 874548"/>
                <a:gd name="connsiteY2-54" fmla="*/ 228098 h 228098"/>
                <a:gd name="connsiteX3-55" fmla="*/ 874548 w 874548"/>
                <a:gd name="connsiteY3-56" fmla="*/ 75026 h 228098"/>
                <a:gd name="connsiteX0-57" fmla="*/ 880911 w 880911"/>
                <a:gd name="connsiteY0-58" fmla="*/ 0 h 234797"/>
                <a:gd name="connsiteX1-59" fmla="*/ 0 w 880911"/>
                <a:gd name="connsiteY1-60" fmla="*/ 136323 h 234797"/>
                <a:gd name="connsiteX2-61" fmla="*/ 0 w 880911"/>
                <a:gd name="connsiteY2-62" fmla="*/ 234797 h 234797"/>
                <a:gd name="connsiteX3-63" fmla="*/ 874548 w 880911"/>
                <a:gd name="connsiteY3-64" fmla="*/ 81725 h 234797"/>
                <a:gd name="connsiteX0-65" fmla="*/ 880911 w 880911"/>
                <a:gd name="connsiteY0-66" fmla="*/ 0 h 234797"/>
                <a:gd name="connsiteX1-67" fmla="*/ 0 w 880911"/>
                <a:gd name="connsiteY1-68" fmla="*/ 136323 h 234797"/>
                <a:gd name="connsiteX2-69" fmla="*/ 0 w 880911"/>
                <a:gd name="connsiteY2-70" fmla="*/ 234797 h 234797"/>
                <a:gd name="connsiteX3-71" fmla="*/ 872036 w 880911"/>
                <a:gd name="connsiteY3-72" fmla="*/ 66654 h 234797"/>
                <a:gd name="connsiteX0-73" fmla="*/ 868351 w 872036"/>
                <a:gd name="connsiteY0-74" fmla="*/ 0 h 234797"/>
                <a:gd name="connsiteX1-75" fmla="*/ 0 w 872036"/>
                <a:gd name="connsiteY1-76" fmla="*/ 136323 h 234797"/>
                <a:gd name="connsiteX2-77" fmla="*/ 0 w 872036"/>
                <a:gd name="connsiteY2-78" fmla="*/ 234797 h 234797"/>
                <a:gd name="connsiteX3-79" fmla="*/ 872036 w 872036"/>
                <a:gd name="connsiteY3-80" fmla="*/ 66654 h 234797"/>
                <a:gd name="connsiteX0-81" fmla="*/ 878399 w 878399"/>
                <a:gd name="connsiteY0-82" fmla="*/ 0 h 232285"/>
                <a:gd name="connsiteX1-83" fmla="*/ 0 w 878399"/>
                <a:gd name="connsiteY1-84" fmla="*/ 133811 h 232285"/>
                <a:gd name="connsiteX2-85" fmla="*/ 0 w 878399"/>
                <a:gd name="connsiteY2-86" fmla="*/ 232285 h 232285"/>
                <a:gd name="connsiteX3-87" fmla="*/ 872036 w 878399"/>
                <a:gd name="connsiteY3-88" fmla="*/ 64142 h 232285"/>
                <a:gd name="connsiteX0-89" fmla="*/ 1327202 w 1327202"/>
                <a:gd name="connsiteY0-90" fmla="*/ 0 h 232285"/>
                <a:gd name="connsiteX1-91" fmla="*/ 0 w 1327202"/>
                <a:gd name="connsiteY1-92" fmla="*/ 194098 h 232285"/>
                <a:gd name="connsiteX2-93" fmla="*/ 448803 w 1327202"/>
                <a:gd name="connsiteY2-94" fmla="*/ 232285 h 232285"/>
                <a:gd name="connsiteX3-95" fmla="*/ 1320839 w 1327202"/>
                <a:gd name="connsiteY3-96" fmla="*/ 64142 h 232285"/>
                <a:gd name="connsiteX0-97" fmla="*/ 1340599 w 1340599"/>
                <a:gd name="connsiteY0-98" fmla="*/ 0 h 312667"/>
                <a:gd name="connsiteX1-99" fmla="*/ 13397 w 1340599"/>
                <a:gd name="connsiteY1-100" fmla="*/ 194098 h 312667"/>
                <a:gd name="connsiteX2-101" fmla="*/ 0 w 1340599"/>
                <a:gd name="connsiteY2-102" fmla="*/ 312667 h 312667"/>
                <a:gd name="connsiteX3-103" fmla="*/ 1334236 w 1340599"/>
                <a:gd name="connsiteY3-104" fmla="*/ 64142 h 312667"/>
              </a:gdLst>
              <a:ahLst/>
              <a:cxnLst>
                <a:cxn ang="0">
                  <a:pos x="connsiteX0-1" y="connsiteY0-2"/>
                </a:cxn>
                <a:cxn ang="0">
                  <a:pos x="connsiteX1-3" y="connsiteY1-4"/>
                </a:cxn>
                <a:cxn ang="0">
                  <a:pos x="connsiteX2-5" y="connsiteY2-6"/>
                </a:cxn>
                <a:cxn ang="0">
                  <a:pos x="connsiteX3-7" y="connsiteY3-8"/>
                </a:cxn>
              </a:cxnLst>
              <a:rect l="l" t="t" r="r" b="b"/>
              <a:pathLst>
                <a:path w="1340599" h="312667">
                  <a:moveTo>
                    <a:pt x="1340599" y="0"/>
                  </a:moveTo>
                  <a:lnTo>
                    <a:pt x="13397" y="194098"/>
                  </a:lnTo>
                  <a:lnTo>
                    <a:pt x="0" y="312667"/>
                  </a:lnTo>
                  <a:lnTo>
                    <a:pt x="1334236" y="64142"/>
                  </a:lnTo>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20" name="TextBox 8"/>
          <p:cNvSpPr txBox="1">
            <a:spLocks noChangeArrowheads="1"/>
          </p:cNvSpPr>
          <p:nvPr/>
        </p:nvSpPr>
        <p:spPr bwMode="auto">
          <a:xfrm>
            <a:off x="4648200" y="4727575"/>
            <a:ext cx="23129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z="700" spc="120" dirty="0" smtClean="0">
                <a:solidFill>
                  <a:prstClr val="black">
                    <a:lumMod val="85000"/>
                    <a:lumOff val="15000"/>
                  </a:prstClr>
                </a:solidFill>
                <a:latin typeface="微软雅黑" panose="020B0503020204020204" pitchFamily="34" charset="-122"/>
                <a:ea typeface="微软雅黑" panose="020B0503020204020204" pitchFamily="34" charset="-122"/>
              </a:rPr>
              <a:t>适用于年终总结</a:t>
            </a:r>
            <a:r>
              <a:rPr lang="en-US" altLang="zh-CN" sz="700" spc="120" dirty="0" smtClean="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700" spc="120" dirty="0" smtClean="0">
                <a:solidFill>
                  <a:prstClr val="black">
                    <a:lumMod val="85000"/>
                    <a:lumOff val="15000"/>
                  </a:prstClr>
                </a:solidFill>
                <a:latin typeface="微软雅黑" panose="020B0503020204020204" pitchFamily="34" charset="-122"/>
                <a:ea typeface="微软雅黑" panose="020B0503020204020204" pitchFamily="34" charset="-122"/>
              </a:rPr>
              <a:t>汇报 </a:t>
            </a:r>
            <a:r>
              <a:rPr lang="en-US" altLang="zh-CN" sz="700" spc="120" dirty="0">
                <a:solidFill>
                  <a:prstClr val="black">
                    <a:lumMod val="85000"/>
                    <a:lumOff val="15000"/>
                  </a:prstClr>
                </a:solidFill>
                <a:latin typeface="微软雅黑" panose="020B0503020204020204" pitchFamily="34" charset="-122"/>
                <a:ea typeface="微软雅黑" panose="020B0503020204020204" pitchFamily="34" charset="-122"/>
              </a:rPr>
              <a:t>/</a:t>
            </a:r>
            <a:r>
              <a:rPr lang="en-US" altLang="zh-CN" sz="700" spc="120" dirty="0" smtClean="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700" spc="120" dirty="0" smtClean="0">
                <a:solidFill>
                  <a:prstClr val="black">
                    <a:lumMod val="85000"/>
                    <a:lumOff val="15000"/>
                  </a:prstClr>
                </a:solidFill>
                <a:latin typeface="微软雅黑" panose="020B0503020204020204" pitchFamily="34" charset="-122"/>
                <a:ea typeface="微软雅黑" panose="020B0503020204020204" pitchFamily="34" charset="-122"/>
              </a:rPr>
              <a:t>提案及相关类别演示</a:t>
            </a:r>
            <a:endParaRPr lang="zh-CN" altLang="en-US" sz="700" spc="120" dirty="0" smtClean="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6" name="TextBox 25"/>
          <p:cNvSpPr txBox="1"/>
          <p:nvPr/>
        </p:nvSpPr>
        <p:spPr bwMode="auto">
          <a:xfrm>
            <a:off x="5720310" y="2791861"/>
            <a:ext cx="2008268" cy="261610"/>
          </a:xfrm>
          <a:prstGeom prst="rect">
            <a:avLst/>
          </a:prstGeom>
          <a:noFill/>
        </p:spPr>
        <p:txBody>
          <a:bodyPr>
            <a:spAutoFit/>
            <a:scene3d>
              <a:camera prst="orthographicFront">
                <a:rot lat="300000" lon="20399986" rev="0"/>
              </a:camera>
              <a:lightRig rig="threePt" dir="t"/>
            </a:scene3d>
          </a:bodyPr>
          <a:lstStyle/>
          <a:p>
            <a:pPr eaLnBrk="1" fontAlgn="auto" hangingPunct="1">
              <a:spcBef>
                <a:spcPts val="0"/>
              </a:spcBef>
              <a:spcAft>
                <a:spcPts val="0"/>
              </a:spcAft>
              <a:defRPr/>
            </a:pPr>
            <a:r>
              <a:rPr lang="zh-CN" altLang="en-US" sz="1100" spc="300" dirty="0">
                <a:solidFill>
                  <a:prstClr val="black">
                    <a:lumMod val="85000"/>
                    <a:lumOff val="15000"/>
                    <a:alpha val="69000"/>
                  </a:prstClr>
                </a:solidFill>
                <a:latin typeface="微软雅黑" panose="020B0503020204020204" pitchFamily="34" charset="-122"/>
                <a:ea typeface="微软雅黑" panose="020B0503020204020204" pitchFamily="34" charset="-122"/>
              </a:rPr>
              <a:t>锐意进取 普及精品</a:t>
            </a:r>
            <a:endParaRPr lang="zh-CN" altLang="en-US" sz="1100" spc="300" dirty="0">
              <a:solidFill>
                <a:prstClr val="black">
                  <a:lumMod val="85000"/>
                  <a:lumOff val="15000"/>
                  <a:alpha val="69000"/>
                </a:prstClr>
              </a:solidFill>
              <a:latin typeface="微软雅黑" panose="020B0503020204020204" pitchFamily="34" charset="-122"/>
              <a:ea typeface="微软雅黑" panose="020B0503020204020204" pitchFamily="34" charset="-122"/>
            </a:endParaRPr>
          </a:p>
        </p:txBody>
      </p:sp>
      <p:pic>
        <p:nvPicPr>
          <p:cNvPr id="46" name="Picture 20" descr="C:\Documents and Settings\Administrator\桌面\]-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8625" y="1001713"/>
            <a:ext cx="6667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20" descr="C:\Documents and Settings\Administrator\桌面\]-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00" y="1104900"/>
            <a:ext cx="66675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20" descr="C:\Documents and Settings\Administrator\桌面\]-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8525" y="1439863"/>
            <a:ext cx="668338"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20" descr="C:\Documents and Settings\Administrator\桌面\]-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8663" y="771525"/>
            <a:ext cx="668337"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20" descr="C:\Documents and Settings\Administrator\桌面\]-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4363" y="1563688"/>
            <a:ext cx="668337"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20" descr="C:\Documents and Settings\Administrator\桌面\]-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038" y="3968750"/>
            <a:ext cx="98425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20" descr="C:\Documents and Settings\Administrator\桌面\]-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2373313"/>
            <a:ext cx="98425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20" descr="C:\Documents and Settings\Administrator\桌面\]-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50" y="2470150"/>
            <a:ext cx="98425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20" descr="C:\Documents and Settings\Administrator\桌面\]-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125" y="3770313"/>
            <a:ext cx="98425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20" descr="C:\Documents and Settings\Administrator\桌面\]-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6050" y="2917825"/>
            <a:ext cx="98425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20" descr="C:\Documents and Settings\Administrator\桌面\]-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6050" y="400050"/>
            <a:ext cx="98425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20" descr="C:\Documents and Settings\Administrator\桌面\]-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588" y="-896938"/>
            <a:ext cx="984250" cy="984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20" descr="C:\Documents and Settings\Administrator\桌面\]-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3488" y="-1112838"/>
            <a:ext cx="98425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28071" y="3104820"/>
            <a:ext cx="900104" cy="1115507"/>
          </a:xfrm>
          <a:prstGeom prst="rect">
            <a:avLst/>
          </a:prstGeom>
          <a:noFill/>
          <a:ln>
            <a:noFill/>
          </a:ln>
          <a:scene3d>
            <a:camera prst="orthographicFront">
              <a:rot lat="21369537" lon="19829325" rev="20729345"/>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00"/>
                                        <p:tgtEl>
                                          <p:spTgt spid="29"/>
                                        </p:tgtEl>
                                      </p:cBhvr>
                                    </p:animEffect>
                                  </p:childTnLst>
                                </p:cTn>
                              </p:par>
                              <p:par>
                                <p:cTn id="8" presetID="42" presetClass="entr" presetSubtype="0" fill="hold" nodeType="withEffect">
                                  <p:stCondLst>
                                    <p:cond delay="3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600"/>
                                        <p:tgtEl>
                                          <p:spTgt spid="17"/>
                                        </p:tgtEl>
                                      </p:cBhvr>
                                    </p:animEffect>
                                    <p:anim calcmode="lin" valueType="num">
                                      <p:cBhvr>
                                        <p:cTn id="11" dur="600" fill="hold"/>
                                        <p:tgtEl>
                                          <p:spTgt spid="17"/>
                                        </p:tgtEl>
                                        <p:attrNameLst>
                                          <p:attrName>ppt_x</p:attrName>
                                        </p:attrNameLst>
                                      </p:cBhvr>
                                      <p:tavLst>
                                        <p:tav tm="0">
                                          <p:val>
                                            <p:strVal val="#ppt_x"/>
                                          </p:val>
                                        </p:tav>
                                        <p:tav tm="100000">
                                          <p:val>
                                            <p:strVal val="#ppt_x"/>
                                          </p:val>
                                        </p:tav>
                                      </p:tavLst>
                                    </p:anim>
                                    <p:anim calcmode="lin" valueType="num">
                                      <p:cBhvr>
                                        <p:cTn id="12" dur="600" fill="hold"/>
                                        <p:tgtEl>
                                          <p:spTgt spid="17"/>
                                        </p:tgtEl>
                                        <p:attrNameLst>
                                          <p:attrName>ppt_y</p:attrName>
                                        </p:attrNameLst>
                                      </p:cBhvr>
                                      <p:tavLst>
                                        <p:tav tm="0">
                                          <p:val>
                                            <p:strVal val="#ppt_y+.1"/>
                                          </p:val>
                                        </p:tav>
                                        <p:tav tm="100000">
                                          <p:val>
                                            <p:strVal val="#ppt_y"/>
                                          </p:val>
                                        </p:tav>
                                      </p:tavLst>
                                    </p:anim>
                                  </p:childTnLst>
                                </p:cTn>
                              </p:par>
                              <p:par>
                                <p:cTn id="13" presetID="53" presetClass="entr" presetSubtype="16" fill="hold" nodeType="withEffect">
                                  <p:stCondLst>
                                    <p:cond delay="80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22" presetClass="entr" presetSubtype="1" fill="hold" grpId="0" nodeType="withEffect">
                                  <p:stCondLst>
                                    <p:cond delay="110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par>
                                <p:cTn id="21" presetID="16" presetClass="entr" presetSubtype="37" fill="hold" grpId="0" nodeType="withEffect">
                                  <p:stCondLst>
                                    <p:cond delay="1500"/>
                                  </p:stCondLst>
                                  <p:childTnLst>
                                    <p:set>
                                      <p:cBhvr>
                                        <p:cTn id="22" dur="1" fill="hold">
                                          <p:stCondLst>
                                            <p:cond delay="0"/>
                                          </p:stCondLst>
                                        </p:cTn>
                                        <p:tgtEl>
                                          <p:spTgt spid="20"/>
                                        </p:tgtEl>
                                        <p:attrNameLst>
                                          <p:attrName>style.visibility</p:attrName>
                                        </p:attrNameLst>
                                      </p:cBhvr>
                                      <p:to>
                                        <p:strVal val="visible"/>
                                      </p:to>
                                    </p:set>
                                    <p:animEffect transition="in" filter="barn(outVertical)">
                                      <p:cBhvr>
                                        <p:cTn id="23" dur="500"/>
                                        <p:tgtEl>
                                          <p:spTgt spid="20"/>
                                        </p:tgtEl>
                                      </p:cBhvr>
                                    </p:animEffect>
                                  </p:childTnLst>
                                </p:cTn>
                              </p:par>
                              <p:par>
                                <p:cTn id="24" presetID="27" presetClass="entr" presetSubtype="0" fill="hold" nodeType="withEffect">
                                  <p:stCondLst>
                                    <p:cond delay="1900"/>
                                  </p:stCondLst>
                                  <p:iterate type="lt">
                                    <p:tmPct val="128571"/>
                                  </p:iterate>
                                  <p:childTnLst>
                                    <p:set>
                                      <p:cBhvr>
                                        <p:cTn id="25" dur="1" fill="hold">
                                          <p:stCondLst>
                                            <p:cond delay="0"/>
                                          </p:stCondLst>
                                        </p:cTn>
                                        <p:tgtEl>
                                          <p:spTgt spid="26"/>
                                        </p:tgtEl>
                                        <p:attrNameLst>
                                          <p:attrName>style.visibility</p:attrName>
                                        </p:attrNameLst>
                                      </p:cBhvr>
                                      <p:to>
                                        <p:strVal val="visible"/>
                                      </p:to>
                                    </p:set>
                                    <p:anim calcmode="discrete" valueType="clr">
                                      <p:cBhvr override="childStyle">
                                        <p:cTn id="26" dur="80"/>
                                        <p:tgtEl>
                                          <p:spTgt spid="26"/>
                                        </p:tgtEl>
                                        <p:attrNameLst>
                                          <p:attrName>style.color</p:attrName>
                                        </p:attrNameLst>
                                      </p:cBhvr>
                                      <p:tavLst>
                                        <p:tav tm="0">
                                          <p:val>
                                            <p:clrVal>
                                              <a:schemeClr val="tx1"/>
                                            </p:clrVal>
                                          </p:val>
                                        </p:tav>
                                        <p:tav tm="50000">
                                          <p:val>
                                            <p:clrVal>
                                              <a:schemeClr val="tx1"/>
                                            </p:clrVal>
                                          </p:val>
                                        </p:tav>
                                      </p:tavLst>
                                    </p:anim>
                                    <p:anim calcmode="discrete" valueType="clr">
                                      <p:cBhvr>
                                        <p:cTn id="27" dur="80"/>
                                        <p:tgtEl>
                                          <p:spTgt spid="26"/>
                                        </p:tgtEl>
                                        <p:attrNameLst>
                                          <p:attrName>fillcolor</p:attrName>
                                        </p:attrNameLst>
                                      </p:cBhvr>
                                      <p:tavLst>
                                        <p:tav tm="0">
                                          <p:val>
                                            <p:clrVal>
                                              <a:schemeClr val="accent2"/>
                                            </p:clrVal>
                                          </p:val>
                                        </p:tav>
                                        <p:tav tm="50000">
                                          <p:val>
                                            <p:clrVal>
                                              <a:schemeClr val="hlink"/>
                                            </p:clrVal>
                                          </p:val>
                                        </p:tav>
                                      </p:tavLst>
                                    </p:anim>
                                    <p:set>
                                      <p:cBhvr>
                                        <p:cTn id="28" dur="80"/>
                                        <p:tgtEl>
                                          <p:spTgt spid="26"/>
                                        </p:tgtEl>
                                        <p:attrNameLst>
                                          <p:attrName>fill.type</p:attrName>
                                        </p:attrNameLst>
                                      </p:cBhvr>
                                      <p:to>
                                        <p:strVal val="solid"/>
                                      </p:to>
                                    </p:set>
                                  </p:childTnLst>
                                </p:cTn>
                              </p:par>
                              <p:par>
                                <p:cTn id="29" presetID="10" presetClass="entr" presetSubtype="0" fill="hold" nodeType="withEffect">
                                  <p:stCondLst>
                                    <p:cond delay="200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200"/>
                                        <p:tgtEl>
                                          <p:spTgt spid="46"/>
                                        </p:tgtEl>
                                      </p:cBhvr>
                                    </p:animEffect>
                                  </p:childTnLst>
                                </p:cTn>
                              </p:par>
                              <p:par>
                                <p:cTn id="32" presetID="53" presetClass="exit" presetSubtype="32" fill="hold" nodeType="withEffect">
                                  <p:stCondLst>
                                    <p:cond delay="2000"/>
                                  </p:stCondLst>
                                  <p:childTnLst>
                                    <p:anim calcmode="lin" valueType="num">
                                      <p:cBhvr>
                                        <p:cTn id="33" dur="500"/>
                                        <p:tgtEl>
                                          <p:spTgt spid="46"/>
                                        </p:tgtEl>
                                        <p:attrNameLst>
                                          <p:attrName>ppt_w</p:attrName>
                                        </p:attrNameLst>
                                      </p:cBhvr>
                                      <p:tavLst>
                                        <p:tav tm="0">
                                          <p:val>
                                            <p:strVal val="ppt_w"/>
                                          </p:val>
                                        </p:tav>
                                        <p:tav tm="100000">
                                          <p:val>
                                            <p:fltVal val="0"/>
                                          </p:val>
                                        </p:tav>
                                      </p:tavLst>
                                    </p:anim>
                                    <p:anim calcmode="lin" valueType="num">
                                      <p:cBhvr>
                                        <p:cTn id="34" dur="500"/>
                                        <p:tgtEl>
                                          <p:spTgt spid="46"/>
                                        </p:tgtEl>
                                        <p:attrNameLst>
                                          <p:attrName>ppt_h</p:attrName>
                                        </p:attrNameLst>
                                      </p:cBhvr>
                                      <p:tavLst>
                                        <p:tav tm="0">
                                          <p:val>
                                            <p:strVal val="ppt_h"/>
                                          </p:val>
                                        </p:tav>
                                        <p:tav tm="100000">
                                          <p:val>
                                            <p:fltVal val="0"/>
                                          </p:val>
                                        </p:tav>
                                      </p:tavLst>
                                    </p:anim>
                                    <p:animEffect transition="out" filter="fade">
                                      <p:cBhvr>
                                        <p:cTn id="35" dur="500"/>
                                        <p:tgtEl>
                                          <p:spTgt spid="46"/>
                                        </p:tgtEl>
                                      </p:cBhvr>
                                    </p:animEffect>
                                    <p:set>
                                      <p:cBhvr>
                                        <p:cTn id="36" dur="1" fill="hold">
                                          <p:stCondLst>
                                            <p:cond delay="499"/>
                                          </p:stCondLst>
                                        </p:cTn>
                                        <p:tgtEl>
                                          <p:spTgt spid="46"/>
                                        </p:tgtEl>
                                        <p:attrNameLst>
                                          <p:attrName>style.visibility</p:attrName>
                                        </p:attrNameLst>
                                      </p:cBhvr>
                                      <p:to>
                                        <p:strVal val="hidden"/>
                                      </p:to>
                                    </p:set>
                                  </p:childTnLst>
                                </p:cTn>
                              </p:par>
                              <p:par>
                                <p:cTn id="37" presetID="8" presetClass="emph" presetSubtype="0" fill="hold" nodeType="withEffect">
                                  <p:stCondLst>
                                    <p:cond delay="2000"/>
                                  </p:stCondLst>
                                  <p:childTnLst>
                                    <p:animRot by="5400000">
                                      <p:cBhvr>
                                        <p:cTn id="38" dur="500" fill="hold"/>
                                        <p:tgtEl>
                                          <p:spTgt spid="46"/>
                                        </p:tgtEl>
                                        <p:attrNameLst>
                                          <p:attrName>r</p:attrName>
                                        </p:attrNameLst>
                                      </p:cBhvr>
                                    </p:animRot>
                                  </p:childTnLst>
                                </p:cTn>
                              </p:par>
                              <p:par>
                                <p:cTn id="39" presetID="10" presetClass="entr" presetSubtype="0" fill="hold" nodeType="withEffect">
                                  <p:stCondLst>
                                    <p:cond delay="200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200"/>
                                        <p:tgtEl>
                                          <p:spTgt spid="47"/>
                                        </p:tgtEl>
                                      </p:cBhvr>
                                    </p:animEffect>
                                  </p:childTnLst>
                                </p:cTn>
                              </p:par>
                              <p:par>
                                <p:cTn id="42" presetID="53" presetClass="exit" presetSubtype="32" fill="hold" nodeType="withEffect">
                                  <p:stCondLst>
                                    <p:cond delay="2000"/>
                                  </p:stCondLst>
                                  <p:childTnLst>
                                    <p:anim calcmode="lin" valueType="num">
                                      <p:cBhvr>
                                        <p:cTn id="43" dur="500"/>
                                        <p:tgtEl>
                                          <p:spTgt spid="47"/>
                                        </p:tgtEl>
                                        <p:attrNameLst>
                                          <p:attrName>ppt_w</p:attrName>
                                        </p:attrNameLst>
                                      </p:cBhvr>
                                      <p:tavLst>
                                        <p:tav tm="0">
                                          <p:val>
                                            <p:strVal val="ppt_w"/>
                                          </p:val>
                                        </p:tav>
                                        <p:tav tm="100000">
                                          <p:val>
                                            <p:fltVal val="0"/>
                                          </p:val>
                                        </p:tav>
                                      </p:tavLst>
                                    </p:anim>
                                    <p:anim calcmode="lin" valueType="num">
                                      <p:cBhvr>
                                        <p:cTn id="44" dur="500"/>
                                        <p:tgtEl>
                                          <p:spTgt spid="47"/>
                                        </p:tgtEl>
                                        <p:attrNameLst>
                                          <p:attrName>ppt_h</p:attrName>
                                        </p:attrNameLst>
                                      </p:cBhvr>
                                      <p:tavLst>
                                        <p:tav tm="0">
                                          <p:val>
                                            <p:strVal val="ppt_h"/>
                                          </p:val>
                                        </p:tav>
                                        <p:tav tm="100000">
                                          <p:val>
                                            <p:fltVal val="0"/>
                                          </p:val>
                                        </p:tav>
                                      </p:tavLst>
                                    </p:anim>
                                    <p:animEffect transition="out" filter="fade">
                                      <p:cBhvr>
                                        <p:cTn id="45" dur="500"/>
                                        <p:tgtEl>
                                          <p:spTgt spid="47"/>
                                        </p:tgtEl>
                                      </p:cBhvr>
                                    </p:animEffect>
                                    <p:set>
                                      <p:cBhvr>
                                        <p:cTn id="46" dur="1" fill="hold">
                                          <p:stCondLst>
                                            <p:cond delay="499"/>
                                          </p:stCondLst>
                                        </p:cTn>
                                        <p:tgtEl>
                                          <p:spTgt spid="47"/>
                                        </p:tgtEl>
                                        <p:attrNameLst>
                                          <p:attrName>style.visibility</p:attrName>
                                        </p:attrNameLst>
                                      </p:cBhvr>
                                      <p:to>
                                        <p:strVal val="hidden"/>
                                      </p:to>
                                    </p:set>
                                  </p:childTnLst>
                                </p:cTn>
                              </p:par>
                              <p:par>
                                <p:cTn id="47" presetID="8" presetClass="emph" presetSubtype="0" fill="hold" nodeType="withEffect">
                                  <p:stCondLst>
                                    <p:cond delay="2000"/>
                                  </p:stCondLst>
                                  <p:childTnLst>
                                    <p:animRot by="5400000">
                                      <p:cBhvr>
                                        <p:cTn id="48" dur="500" fill="hold"/>
                                        <p:tgtEl>
                                          <p:spTgt spid="47"/>
                                        </p:tgtEl>
                                        <p:attrNameLst>
                                          <p:attrName>r</p:attrName>
                                        </p:attrNameLst>
                                      </p:cBhvr>
                                    </p:animRot>
                                  </p:childTnLst>
                                </p:cTn>
                              </p:par>
                              <p:par>
                                <p:cTn id="49" presetID="10" presetClass="entr" presetSubtype="0" fill="hold" nodeType="withEffect">
                                  <p:stCondLst>
                                    <p:cond delay="200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200"/>
                                        <p:tgtEl>
                                          <p:spTgt spid="48"/>
                                        </p:tgtEl>
                                      </p:cBhvr>
                                    </p:animEffect>
                                  </p:childTnLst>
                                </p:cTn>
                              </p:par>
                              <p:par>
                                <p:cTn id="52" presetID="53" presetClass="exit" presetSubtype="32" fill="hold" nodeType="withEffect">
                                  <p:stCondLst>
                                    <p:cond delay="2000"/>
                                  </p:stCondLst>
                                  <p:childTnLst>
                                    <p:anim calcmode="lin" valueType="num">
                                      <p:cBhvr>
                                        <p:cTn id="53" dur="500"/>
                                        <p:tgtEl>
                                          <p:spTgt spid="48"/>
                                        </p:tgtEl>
                                        <p:attrNameLst>
                                          <p:attrName>ppt_w</p:attrName>
                                        </p:attrNameLst>
                                      </p:cBhvr>
                                      <p:tavLst>
                                        <p:tav tm="0">
                                          <p:val>
                                            <p:strVal val="ppt_w"/>
                                          </p:val>
                                        </p:tav>
                                        <p:tav tm="100000">
                                          <p:val>
                                            <p:fltVal val="0"/>
                                          </p:val>
                                        </p:tav>
                                      </p:tavLst>
                                    </p:anim>
                                    <p:anim calcmode="lin" valueType="num">
                                      <p:cBhvr>
                                        <p:cTn id="54" dur="500"/>
                                        <p:tgtEl>
                                          <p:spTgt spid="48"/>
                                        </p:tgtEl>
                                        <p:attrNameLst>
                                          <p:attrName>ppt_h</p:attrName>
                                        </p:attrNameLst>
                                      </p:cBhvr>
                                      <p:tavLst>
                                        <p:tav tm="0">
                                          <p:val>
                                            <p:strVal val="ppt_h"/>
                                          </p:val>
                                        </p:tav>
                                        <p:tav tm="100000">
                                          <p:val>
                                            <p:fltVal val="0"/>
                                          </p:val>
                                        </p:tav>
                                      </p:tavLst>
                                    </p:anim>
                                    <p:animEffect transition="out" filter="fade">
                                      <p:cBhvr>
                                        <p:cTn id="55" dur="500"/>
                                        <p:tgtEl>
                                          <p:spTgt spid="48"/>
                                        </p:tgtEl>
                                      </p:cBhvr>
                                    </p:animEffect>
                                    <p:set>
                                      <p:cBhvr>
                                        <p:cTn id="56" dur="1" fill="hold">
                                          <p:stCondLst>
                                            <p:cond delay="499"/>
                                          </p:stCondLst>
                                        </p:cTn>
                                        <p:tgtEl>
                                          <p:spTgt spid="48"/>
                                        </p:tgtEl>
                                        <p:attrNameLst>
                                          <p:attrName>style.visibility</p:attrName>
                                        </p:attrNameLst>
                                      </p:cBhvr>
                                      <p:to>
                                        <p:strVal val="hidden"/>
                                      </p:to>
                                    </p:set>
                                  </p:childTnLst>
                                </p:cTn>
                              </p:par>
                              <p:par>
                                <p:cTn id="57" presetID="8" presetClass="emph" presetSubtype="0" fill="hold" nodeType="withEffect">
                                  <p:stCondLst>
                                    <p:cond delay="2000"/>
                                  </p:stCondLst>
                                  <p:childTnLst>
                                    <p:animRot by="5400000">
                                      <p:cBhvr>
                                        <p:cTn id="58" dur="500" fill="hold"/>
                                        <p:tgtEl>
                                          <p:spTgt spid="48"/>
                                        </p:tgtEl>
                                        <p:attrNameLst>
                                          <p:attrName>r</p:attrName>
                                        </p:attrNameLst>
                                      </p:cBhvr>
                                    </p:animRot>
                                  </p:childTnLst>
                                </p:cTn>
                              </p:par>
                              <p:par>
                                <p:cTn id="59" presetID="10" presetClass="entr" presetSubtype="0" fill="hold" nodeType="withEffect">
                                  <p:stCondLst>
                                    <p:cond delay="200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200"/>
                                        <p:tgtEl>
                                          <p:spTgt spid="49"/>
                                        </p:tgtEl>
                                      </p:cBhvr>
                                    </p:animEffect>
                                  </p:childTnLst>
                                </p:cTn>
                              </p:par>
                              <p:par>
                                <p:cTn id="62" presetID="53" presetClass="exit" presetSubtype="32" fill="hold" nodeType="withEffect">
                                  <p:stCondLst>
                                    <p:cond delay="2000"/>
                                  </p:stCondLst>
                                  <p:childTnLst>
                                    <p:anim calcmode="lin" valueType="num">
                                      <p:cBhvr>
                                        <p:cTn id="63" dur="500"/>
                                        <p:tgtEl>
                                          <p:spTgt spid="49"/>
                                        </p:tgtEl>
                                        <p:attrNameLst>
                                          <p:attrName>ppt_w</p:attrName>
                                        </p:attrNameLst>
                                      </p:cBhvr>
                                      <p:tavLst>
                                        <p:tav tm="0">
                                          <p:val>
                                            <p:strVal val="ppt_w"/>
                                          </p:val>
                                        </p:tav>
                                        <p:tav tm="100000">
                                          <p:val>
                                            <p:fltVal val="0"/>
                                          </p:val>
                                        </p:tav>
                                      </p:tavLst>
                                    </p:anim>
                                    <p:anim calcmode="lin" valueType="num">
                                      <p:cBhvr>
                                        <p:cTn id="64" dur="500"/>
                                        <p:tgtEl>
                                          <p:spTgt spid="49"/>
                                        </p:tgtEl>
                                        <p:attrNameLst>
                                          <p:attrName>ppt_h</p:attrName>
                                        </p:attrNameLst>
                                      </p:cBhvr>
                                      <p:tavLst>
                                        <p:tav tm="0">
                                          <p:val>
                                            <p:strVal val="ppt_h"/>
                                          </p:val>
                                        </p:tav>
                                        <p:tav tm="100000">
                                          <p:val>
                                            <p:fltVal val="0"/>
                                          </p:val>
                                        </p:tav>
                                      </p:tavLst>
                                    </p:anim>
                                    <p:animEffect transition="out" filter="fade">
                                      <p:cBhvr>
                                        <p:cTn id="65" dur="500"/>
                                        <p:tgtEl>
                                          <p:spTgt spid="49"/>
                                        </p:tgtEl>
                                      </p:cBhvr>
                                    </p:animEffect>
                                    <p:set>
                                      <p:cBhvr>
                                        <p:cTn id="66" dur="1" fill="hold">
                                          <p:stCondLst>
                                            <p:cond delay="499"/>
                                          </p:stCondLst>
                                        </p:cTn>
                                        <p:tgtEl>
                                          <p:spTgt spid="49"/>
                                        </p:tgtEl>
                                        <p:attrNameLst>
                                          <p:attrName>style.visibility</p:attrName>
                                        </p:attrNameLst>
                                      </p:cBhvr>
                                      <p:to>
                                        <p:strVal val="hidden"/>
                                      </p:to>
                                    </p:set>
                                  </p:childTnLst>
                                </p:cTn>
                              </p:par>
                              <p:par>
                                <p:cTn id="67" presetID="8" presetClass="emph" presetSubtype="0" fill="hold" nodeType="withEffect">
                                  <p:stCondLst>
                                    <p:cond delay="2000"/>
                                  </p:stCondLst>
                                  <p:childTnLst>
                                    <p:animRot by="5400000">
                                      <p:cBhvr>
                                        <p:cTn id="68" dur="500" fill="hold"/>
                                        <p:tgtEl>
                                          <p:spTgt spid="49"/>
                                        </p:tgtEl>
                                        <p:attrNameLst>
                                          <p:attrName>r</p:attrName>
                                        </p:attrNameLst>
                                      </p:cBhvr>
                                    </p:animRot>
                                  </p:childTnLst>
                                </p:cTn>
                              </p:par>
                              <p:par>
                                <p:cTn id="69" presetID="10" presetClass="entr" presetSubtype="0" fill="hold" nodeType="withEffect">
                                  <p:stCondLst>
                                    <p:cond delay="240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
                                        <p:tgtEl>
                                          <p:spTgt spid="50"/>
                                        </p:tgtEl>
                                      </p:cBhvr>
                                    </p:animEffect>
                                  </p:childTnLst>
                                </p:cTn>
                              </p:par>
                              <p:par>
                                <p:cTn id="72" presetID="53" presetClass="exit" presetSubtype="32" fill="hold" nodeType="withEffect">
                                  <p:stCondLst>
                                    <p:cond delay="2400"/>
                                  </p:stCondLst>
                                  <p:childTnLst>
                                    <p:anim calcmode="lin" valueType="num">
                                      <p:cBhvr>
                                        <p:cTn id="73" dur="500"/>
                                        <p:tgtEl>
                                          <p:spTgt spid="50"/>
                                        </p:tgtEl>
                                        <p:attrNameLst>
                                          <p:attrName>ppt_w</p:attrName>
                                        </p:attrNameLst>
                                      </p:cBhvr>
                                      <p:tavLst>
                                        <p:tav tm="0">
                                          <p:val>
                                            <p:strVal val="ppt_w"/>
                                          </p:val>
                                        </p:tav>
                                        <p:tav tm="100000">
                                          <p:val>
                                            <p:fltVal val="0"/>
                                          </p:val>
                                        </p:tav>
                                      </p:tavLst>
                                    </p:anim>
                                    <p:anim calcmode="lin" valueType="num">
                                      <p:cBhvr>
                                        <p:cTn id="74" dur="500"/>
                                        <p:tgtEl>
                                          <p:spTgt spid="50"/>
                                        </p:tgtEl>
                                        <p:attrNameLst>
                                          <p:attrName>ppt_h</p:attrName>
                                        </p:attrNameLst>
                                      </p:cBhvr>
                                      <p:tavLst>
                                        <p:tav tm="0">
                                          <p:val>
                                            <p:strVal val="ppt_h"/>
                                          </p:val>
                                        </p:tav>
                                        <p:tav tm="100000">
                                          <p:val>
                                            <p:fltVal val="0"/>
                                          </p:val>
                                        </p:tav>
                                      </p:tavLst>
                                    </p:anim>
                                    <p:animEffect transition="out" filter="fade">
                                      <p:cBhvr>
                                        <p:cTn id="75" dur="500"/>
                                        <p:tgtEl>
                                          <p:spTgt spid="50"/>
                                        </p:tgtEl>
                                      </p:cBhvr>
                                    </p:animEffect>
                                    <p:set>
                                      <p:cBhvr>
                                        <p:cTn id="76" dur="1" fill="hold">
                                          <p:stCondLst>
                                            <p:cond delay="499"/>
                                          </p:stCondLst>
                                        </p:cTn>
                                        <p:tgtEl>
                                          <p:spTgt spid="50"/>
                                        </p:tgtEl>
                                        <p:attrNameLst>
                                          <p:attrName>style.visibility</p:attrName>
                                        </p:attrNameLst>
                                      </p:cBhvr>
                                      <p:to>
                                        <p:strVal val="hidden"/>
                                      </p:to>
                                    </p:set>
                                  </p:childTnLst>
                                </p:cTn>
                              </p:par>
                              <p:par>
                                <p:cTn id="77" presetID="8" presetClass="emph" presetSubtype="0" fill="hold" nodeType="withEffect">
                                  <p:stCondLst>
                                    <p:cond delay="2400"/>
                                  </p:stCondLst>
                                  <p:childTnLst>
                                    <p:animRot by="5400000">
                                      <p:cBhvr>
                                        <p:cTn id="78" dur="500" fill="hold"/>
                                        <p:tgtEl>
                                          <p:spTgt spid="50"/>
                                        </p:tgtEl>
                                        <p:attrNameLst>
                                          <p:attrName>r</p:attrName>
                                        </p:attrNameLst>
                                      </p:cBhvr>
                                    </p:animRot>
                                  </p:childTnLst>
                                </p:cTn>
                              </p:par>
                              <p:par>
                                <p:cTn id="79" presetID="0" presetClass="path" presetSubtype="0" decel="48000" fill="hold" nodeType="withEffect">
                                  <p:stCondLst>
                                    <p:cond delay="1000"/>
                                  </p:stCondLst>
                                  <p:childTnLst>
                                    <p:animMotion origin="layout" path="M 5E-6 5.92593E-6 C 0.00903 -0.04845 -0.00799 -0.10709 0.00834 -0.15061 C 0.01129 -0.17191 0.01598 -0.1929 0.02362 -0.20987 C 0.029 -0.23857 0.0231 -0.21172 0.03612 -0.24691 C 0.03855 -0.25339 0.04028 -0.2608 0.04306 -0.26666 C 0.04601 -0.27283 0.05018 -0.27716 0.05278 -0.28395 C 0.05747 -0.29629 0.06216 -0.30462 0.06945 -0.31111 C 0.07483 -0.32438 0.08212 -0.3287 0.09028 -0.3358 C 0.11112 -0.35432 0.08855 -0.33765 0.10417 -0.35308 C 0.10955 -0.35833 0.11633 -0.36265 0.12223 -0.36543 C 0.12692 -0.37098 0.13108 -0.37098 0.13594 -0.3753 C 0.15174 -0.38919 0.16876 -0.39629 0.18612 -0.40246 C 0.20504 -0.40154 0.22414 -0.40154 0.24306 -0.39999 C 0.25695 -0.39907 0.2698 -0.38857 0.28334 -0.38271 C 0.28924 -0.37561 0.29462 -0.37191 0.30139 -0.3679 C 0.30435 -0.36604 0.30695 -0.36141 0.30973 -0.35802 C 0.31442 -0.35246 0.32431 -0.35185 0.32917 -0.35061 C 0.34376 -0.34197 0.34393 -0.3429 0.36251 -0.34074 C 0.37448 -0.34166 0.38664 -0.34166 0.39862 -0.3432 C 0.4033 -0.34382 0.41112 -0.35308 0.41528 -0.35555 C 0.42084 -0.35895 0.42292 -0.36543 0.42778 -0.37037 C 0.43039 -0.37283 0.43612 -0.3753 0.43612 -0.3753 " pathEditMode="relative" ptsTypes="fffffffffffffffffffffA">
                                      <p:cBhvr>
                                        <p:cTn id="80" dur="1000" fill="hold"/>
                                        <p:tgtEl>
                                          <p:spTgt spid="53"/>
                                        </p:tgtEl>
                                        <p:attrNameLst>
                                          <p:attrName>ppt_x</p:attrName>
                                          <p:attrName>ppt_y</p:attrName>
                                        </p:attrNameLst>
                                      </p:cBhvr>
                                    </p:animMotion>
                                  </p:childTnLst>
                                </p:cTn>
                              </p:par>
                              <p:par>
                                <p:cTn id="81" presetID="0" presetClass="path" presetSubtype="0" accel="50000" decel="50000" fill="hold" nodeType="withEffect">
                                  <p:stCondLst>
                                    <p:cond delay="1100"/>
                                  </p:stCondLst>
                                  <p:childTnLst>
                                    <p:animMotion origin="layout" path="M -8.33333E-7 -5.92593E-6 C -0.0033 -0.02871 -0.01441 -0.04877 -0.02361 -0.07161 C -0.02952 -0.08612 -0.03281 -0.10309 -0.04167 -0.11359 C -0.05122 -0.14754 -0.03733 -0.10093 -0.04861 -0.13087 C -0.05052 -0.13612 -0.05104 -0.14291 -0.05278 -0.14815 C -0.05712 -0.16112 -0.0625 -0.17315 -0.06528 -0.18766 C -0.06441 -0.21266 -0.06528 -0.24445 -0.05695 -0.26667 C -0.05521 -0.27933 -0.05174 -0.28427 -0.04584 -0.29136 C -0.04202 -0.30155 -0.03872 -0.30186 -0.03334 -0.30865 C -0.03177 -0.31081 -0.03073 -0.3142 -0.02917 -0.31606 C -0.02622 -0.31945 -0.02257 -0.32069 -0.01945 -0.32346 C -0.0125 -0.34198 0.00278 -0.35186 0.01389 -0.3605 C 0.01944 -0.36482 0.02656 -0.37192 0.03194 -0.37532 C 0.03559 -0.37778 0.03958 -0.37717 0.04305 -0.38025 C 0.06441 -0.39908 0.08732 -0.41513 0.11111 -0.41976 C 0.11632 -0.42223 0.11996 -0.42655 0.125 -0.42964 C 0.12969 -0.43581 0.13333 -0.44106 0.13889 -0.44445 C 0.14166 -0.44939 0.14375 -0.45618 0.14722 -0.45927 C 0.14913 -0.46081 0.15121 -0.46204 0.15278 -0.4642 C 0.1559 -0.46852 0.15764 -0.47593 0.16111 -0.47902 C 0.16302 -0.48056 0.16493 -0.4818 0.16666 -0.48396 C 0.18021 -0.50124 0.16285 -0.4818 0.17361 -0.49877 C 0.17604 -0.50278 0.17951 -0.50433 0.18194 -0.50865 C 0.18594 -0.51575 0.18906 -0.52377 0.19305 -0.53087 C 0.19462 -0.53365 0.19705 -0.5355 0.19861 -0.53828 " pathEditMode="relative" ptsTypes="ffffffffffffffffffffffffA">
                                      <p:cBhvr>
                                        <p:cTn id="82" dur="750" fill="hold"/>
                                        <p:tgtEl>
                                          <p:spTgt spid="51"/>
                                        </p:tgtEl>
                                        <p:attrNameLst>
                                          <p:attrName>ppt_x</p:attrName>
                                          <p:attrName>ppt_y</p:attrName>
                                        </p:attrNameLst>
                                      </p:cBhvr>
                                    </p:animMotion>
                                  </p:childTnLst>
                                </p:cTn>
                              </p:par>
                              <p:par>
                                <p:cTn id="83" presetID="0" presetClass="path" presetSubtype="0" accel="50000" decel="50000" fill="hold" nodeType="withEffect">
                                  <p:stCondLst>
                                    <p:cond delay="1200"/>
                                  </p:stCondLst>
                                  <p:childTnLst>
                                    <p:animMotion origin="layout" path="M -2.22222E-6 6.78406E-6 C -0.00209 -0.01544 -0.00643 -0.03058 -0.01268 -0.04232 C -0.01459 -0.0522 -0.01806 -0.0556 -0.02066 -0.06487 C -0.02448 -0.07877 -0.02691 -0.09391 -0.03177 -0.10719 C -0.03507 -0.13129 -0.03299 -0.15477 -0.02865 -0.17793 C -0.02761 -0.1835 -0.02413 -0.18689 -0.02222 -0.19184 C -0.0217 -0.19462 -0.02188 -0.19832 -0.02066 -0.20049 C -0.01511 -0.21037 -0.00087 -0.22551 0.00642 -0.2286 C 0.0158 -0.23262 0.02552 -0.2357 0.03489 -0.24003 C 0.03975 -0.24219 0.04427 -0.24713 0.04913 -0.24837 C 0.0566 -0.25022 0.06007 -0.25053 0.06666 -0.25393 C 0.07274 -0.25702 0.07795 -0.26258 0.0842 -0.26536 C 0.08628 -0.26722 0.08854 -0.26876 0.09045 -0.27092 C 0.09375 -0.27432 0.1 -0.28235 0.1 -0.28235 C 0.10347 -0.29131 0.10607 -0.29595 0.11111 -0.30212 C 0.11823 -0.32128 0.11857 -0.34723 0.11111 -0.367 C 0.1033 -0.40932 0.10347 -0.45721 0.11753 -0.49428 C 0.12031 -0.50138 0.12673 -0.50478 0.13021 -0.51096 " pathEditMode="relative" ptsTypes="fffffffffffffffffA">
                                      <p:cBhvr>
                                        <p:cTn id="84" dur="1000" fill="hold"/>
                                        <p:tgtEl>
                                          <p:spTgt spid="54"/>
                                        </p:tgtEl>
                                        <p:attrNameLst>
                                          <p:attrName>ppt_x</p:attrName>
                                          <p:attrName>ppt_y</p:attrName>
                                        </p:attrNameLst>
                                      </p:cBhvr>
                                    </p:animMotion>
                                  </p:childTnLst>
                                </p:cTn>
                              </p:par>
                              <p:par>
                                <p:cTn id="85" presetID="0" presetClass="path" presetSubtype="0" decel="48700" fill="hold" nodeType="withEffect">
                                  <p:stCondLst>
                                    <p:cond delay="1600"/>
                                  </p:stCondLst>
                                  <p:childTnLst>
                                    <p:animMotion origin="layout" path="M 0.0092 0.07469 C 0.01771 0.06852 0.01962 0.05648 0.02292 0.04197 C 0.02778 0.02222 0.03316 0.00185 0.04028 -0.01605 C 0.06042 -0.06698 0.08768 -0.10401 0.11736 -0.13272 C 0.12795 -0.1429 0.13785 -0.1537 0.14983 -0.15833 C 0.15677 -0.17099 0.14913 -0.15926 0.16007 -0.1679 C 0.17222 -0.17778 0.18299 -0.19321 0.19618 -0.20062 C 0.19966 -0.20247 0.20313 -0.20216 0.2066 -0.2037 C 0.21459 -0.20741 0.22275 -0.21142 0.23056 -0.21636 C 0.24236 -0.22408 0.25452 -0.22624 0.26667 -0.23272 C 0.279 -0.23951 0.29202 -0.24753 0.30434 -0.25525 C 0.3224 -0.26667 0.34393 -0.27037 0.36268 -0.27469 C 0.37222 -0.28025 0.38229 -0.28272 0.39202 -0.28735 C 0.41841 -0.2858 0.44045 -0.29506 0.46059 -0.26482 C 0.47361 -0.24506 0.4849 -0.21605 0.4915 -0.18735 C 0.49375 -0.17809 0.49219 -0.1642 0.4967 -0.15833 C 0.50608 -0.14599 0.5092 -0.14846 0.5224 -0.14846 " pathEditMode="relative" rAng="0" ptsTypes="ffffffffffffffffA">
                                      <p:cBhvr>
                                        <p:cTn id="86" dur="1000" fill="hold"/>
                                        <p:tgtEl>
                                          <p:spTgt spid="52"/>
                                        </p:tgtEl>
                                        <p:attrNameLst>
                                          <p:attrName>ppt_x</p:attrName>
                                          <p:attrName>ppt_y</p:attrName>
                                        </p:attrNameLst>
                                      </p:cBhvr>
                                      <p:rCtr x="25660" y="-18488"/>
                                    </p:animMotion>
                                  </p:childTnLst>
                                </p:cTn>
                              </p:par>
                              <p:par>
                                <p:cTn id="87" presetID="53" presetClass="exit" presetSubtype="32" fill="hold" nodeType="withEffect">
                                  <p:stCondLst>
                                    <p:cond delay="1600"/>
                                  </p:stCondLst>
                                  <p:childTnLst>
                                    <p:anim calcmode="lin" valueType="num">
                                      <p:cBhvr>
                                        <p:cTn id="88" dur="500"/>
                                        <p:tgtEl>
                                          <p:spTgt spid="53"/>
                                        </p:tgtEl>
                                        <p:attrNameLst>
                                          <p:attrName>ppt_w</p:attrName>
                                        </p:attrNameLst>
                                      </p:cBhvr>
                                      <p:tavLst>
                                        <p:tav tm="0">
                                          <p:val>
                                            <p:strVal val="ppt_w"/>
                                          </p:val>
                                        </p:tav>
                                        <p:tav tm="100000">
                                          <p:val>
                                            <p:fltVal val="0"/>
                                          </p:val>
                                        </p:tav>
                                      </p:tavLst>
                                    </p:anim>
                                    <p:anim calcmode="lin" valueType="num">
                                      <p:cBhvr>
                                        <p:cTn id="89" dur="500"/>
                                        <p:tgtEl>
                                          <p:spTgt spid="53"/>
                                        </p:tgtEl>
                                        <p:attrNameLst>
                                          <p:attrName>ppt_h</p:attrName>
                                        </p:attrNameLst>
                                      </p:cBhvr>
                                      <p:tavLst>
                                        <p:tav tm="0">
                                          <p:val>
                                            <p:strVal val="ppt_h"/>
                                          </p:val>
                                        </p:tav>
                                        <p:tav tm="100000">
                                          <p:val>
                                            <p:fltVal val="0"/>
                                          </p:val>
                                        </p:tav>
                                      </p:tavLst>
                                    </p:anim>
                                    <p:animEffect transition="out" filter="fade">
                                      <p:cBhvr>
                                        <p:cTn id="90" dur="500"/>
                                        <p:tgtEl>
                                          <p:spTgt spid="53"/>
                                        </p:tgtEl>
                                      </p:cBhvr>
                                    </p:animEffect>
                                    <p:set>
                                      <p:cBhvr>
                                        <p:cTn id="91" dur="1" fill="hold">
                                          <p:stCondLst>
                                            <p:cond delay="499"/>
                                          </p:stCondLst>
                                        </p:cTn>
                                        <p:tgtEl>
                                          <p:spTgt spid="53"/>
                                        </p:tgtEl>
                                        <p:attrNameLst>
                                          <p:attrName>style.visibility</p:attrName>
                                        </p:attrNameLst>
                                      </p:cBhvr>
                                      <p:to>
                                        <p:strVal val="hidden"/>
                                      </p:to>
                                    </p:set>
                                  </p:childTnLst>
                                </p:cTn>
                              </p:par>
                              <p:par>
                                <p:cTn id="92" presetID="53" presetClass="exit" presetSubtype="32" fill="hold" nodeType="withEffect">
                                  <p:stCondLst>
                                    <p:cond delay="1600"/>
                                  </p:stCondLst>
                                  <p:childTnLst>
                                    <p:anim calcmode="lin" valueType="num">
                                      <p:cBhvr>
                                        <p:cTn id="93" dur="500"/>
                                        <p:tgtEl>
                                          <p:spTgt spid="51"/>
                                        </p:tgtEl>
                                        <p:attrNameLst>
                                          <p:attrName>ppt_w</p:attrName>
                                        </p:attrNameLst>
                                      </p:cBhvr>
                                      <p:tavLst>
                                        <p:tav tm="0">
                                          <p:val>
                                            <p:strVal val="ppt_w"/>
                                          </p:val>
                                        </p:tav>
                                        <p:tav tm="100000">
                                          <p:val>
                                            <p:fltVal val="0"/>
                                          </p:val>
                                        </p:tav>
                                      </p:tavLst>
                                    </p:anim>
                                    <p:anim calcmode="lin" valueType="num">
                                      <p:cBhvr>
                                        <p:cTn id="94" dur="500"/>
                                        <p:tgtEl>
                                          <p:spTgt spid="51"/>
                                        </p:tgtEl>
                                        <p:attrNameLst>
                                          <p:attrName>ppt_h</p:attrName>
                                        </p:attrNameLst>
                                      </p:cBhvr>
                                      <p:tavLst>
                                        <p:tav tm="0">
                                          <p:val>
                                            <p:strVal val="ppt_h"/>
                                          </p:val>
                                        </p:tav>
                                        <p:tav tm="100000">
                                          <p:val>
                                            <p:fltVal val="0"/>
                                          </p:val>
                                        </p:tav>
                                      </p:tavLst>
                                    </p:anim>
                                    <p:animEffect transition="out" filter="fade">
                                      <p:cBhvr>
                                        <p:cTn id="95" dur="500"/>
                                        <p:tgtEl>
                                          <p:spTgt spid="51"/>
                                        </p:tgtEl>
                                      </p:cBhvr>
                                    </p:animEffect>
                                    <p:set>
                                      <p:cBhvr>
                                        <p:cTn id="96" dur="1" fill="hold">
                                          <p:stCondLst>
                                            <p:cond delay="499"/>
                                          </p:stCondLst>
                                        </p:cTn>
                                        <p:tgtEl>
                                          <p:spTgt spid="51"/>
                                        </p:tgtEl>
                                        <p:attrNameLst>
                                          <p:attrName>style.visibility</p:attrName>
                                        </p:attrNameLst>
                                      </p:cBhvr>
                                      <p:to>
                                        <p:strVal val="hidden"/>
                                      </p:to>
                                    </p:set>
                                  </p:childTnLst>
                                </p:cTn>
                              </p:par>
                              <p:par>
                                <p:cTn id="97" presetID="53" presetClass="exit" presetSubtype="32" fill="hold" nodeType="withEffect">
                                  <p:stCondLst>
                                    <p:cond delay="1600"/>
                                  </p:stCondLst>
                                  <p:childTnLst>
                                    <p:anim calcmode="lin" valueType="num">
                                      <p:cBhvr>
                                        <p:cTn id="98" dur="900"/>
                                        <p:tgtEl>
                                          <p:spTgt spid="52"/>
                                        </p:tgtEl>
                                        <p:attrNameLst>
                                          <p:attrName>ppt_w</p:attrName>
                                        </p:attrNameLst>
                                      </p:cBhvr>
                                      <p:tavLst>
                                        <p:tav tm="0">
                                          <p:val>
                                            <p:strVal val="ppt_w"/>
                                          </p:val>
                                        </p:tav>
                                        <p:tav tm="100000">
                                          <p:val>
                                            <p:fltVal val="0"/>
                                          </p:val>
                                        </p:tav>
                                      </p:tavLst>
                                    </p:anim>
                                    <p:anim calcmode="lin" valueType="num">
                                      <p:cBhvr>
                                        <p:cTn id="99" dur="900"/>
                                        <p:tgtEl>
                                          <p:spTgt spid="52"/>
                                        </p:tgtEl>
                                        <p:attrNameLst>
                                          <p:attrName>ppt_h</p:attrName>
                                        </p:attrNameLst>
                                      </p:cBhvr>
                                      <p:tavLst>
                                        <p:tav tm="0">
                                          <p:val>
                                            <p:strVal val="ppt_h"/>
                                          </p:val>
                                        </p:tav>
                                        <p:tav tm="100000">
                                          <p:val>
                                            <p:fltVal val="0"/>
                                          </p:val>
                                        </p:tav>
                                      </p:tavLst>
                                    </p:anim>
                                    <p:animEffect transition="out" filter="fade">
                                      <p:cBhvr>
                                        <p:cTn id="100" dur="900"/>
                                        <p:tgtEl>
                                          <p:spTgt spid="52"/>
                                        </p:tgtEl>
                                      </p:cBhvr>
                                    </p:animEffect>
                                    <p:set>
                                      <p:cBhvr>
                                        <p:cTn id="101" dur="1" fill="hold">
                                          <p:stCondLst>
                                            <p:cond delay="899"/>
                                          </p:stCondLst>
                                        </p:cTn>
                                        <p:tgtEl>
                                          <p:spTgt spid="52"/>
                                        </p:tgtEl>
                                        <p:attrNameLst>
                                          <p:attrName>style.visibility</p:attrName>
                                        </p:attrNameLst>
                                      </p:cBhvr>
                                      <p:to>
                                        <p:strVal val="hidden"/>
                                      </p:to>
                                    </p:set>
                                  </p:childTnLst>
                                </p:cTn>
                              </p:par>
                              <p:par>
                                <p:cTn id="102" presetID="53" presetClass="exit" presetSubtype="32" fill="hold" nodeType="withEffect">
                                  <p:stCondLst>
                                    <p:cond delay="1900"/>
                                  </p:stCondLst>
                                  <p:childTnLst>
                                    <p:anim calcmode="lin" valueType="num">
                                      <p:cBhvr>
                                        <p:cTn id="103" dur="500"/>
                                        <p:tgtEl>
                                          <p:spTgt spid="54"/>
                                        </p:tgtEl>
                                        <p:attrNameLst>
                                          <p:attrName>ppt_w</p:attrName>
                                        </p:attrNameLst>
                                      </p:cBhvr>
                                      <p:tavLst>
                                        <p:tav tm="0">
                                          <p:val>
                                            <p:strVal val="ppt_w"/>
                                          </p:val>
                                        </p:tav>
                                        <p:tav tm="100000">
                                          <p:val>
                                            <p:fltVal val="0"/>
                                          </p:val>
                                        </p:tav>
                                      </p:tavLst>
                                    </p:anim>
                                    <p:anim calcmode="lin" valueType="num">
                                      <p:cBhvr>
                                        <p:cTn id="104" dur="500"/>
                                        <p:tgtEl>
                                          <p:spTgt spid="54"/>
                                        </p:tgtEl>
                                        <p:attrNameLst>
                                          <p:attrName>ppt_h</p:attrName>
                                        </p:attrNameLst>
                                      </p:cBhvr>
                                      <p:tavLst>
                                        <p:tav tm="0">
                                          <p:val>
                                            <p:strVal val="ppt_h"/>
                                          </p:val>
                                        </p:tav>
                                        <p:tav tm="100000">
                                          <p:val>
                                            <p:fltVal val="0"/>
                                          </p:val>
                                        </p:tav>
                                      </p:tavLst>
                                    </p:anim>
                                    <p:animEffect transition="out" filter="fade">
                                      <p:cBhvr>
                                        <p:cTn id="105" dur="500"/>
                                        <p:tgtEl>
                                          <p:spTgt spid="54"/>
                                        </p:tgtEl>
                                      </p:cBhvr>
                                    </p:animEffect>
                                    <p:set>
                                      <p:cBhvr>
                                        <p:cTn id="106" dur="1" fill="hold">
                                          <p:stCondLst>
                                            <p:cond delay="499"/>
                                          </p:stCondLst>
                                        </p:cTn>
                                        <p:tgtEl>
                                          <p:spTgt spid="54"/>
                                        </p:tgtEl>
                                        <p:attrNameLst>
                                          <p:attrName>style.visibility</p:attrName>
                                        </p:attrNameLst>
                                      </p:cBhvr>
                                      <p:to>
                                        <p:strVal val="hidden"/>
                                      </p:to>
                                    </p:set>
                                  </p:childTnLst>
                                </p:cTn>
                              </p:par>
                              <p:par>
                                <p:cTn id="107" presetID="53" presetClass="exit" presetSubtype="544" fill="hold" nodeType="withEffect">
                                  <p:stCondLst>
                                    <p:cond delay="2100"/>
                                  </p:stCondLst>
                                  <p:childTnLst>
                                    <p:anim calcmode="lin" valueType="num">
                                      <p:cBhvr>
                                        <p:cTn id="108" dur="250"/>
                                        <p:tgtEl>
                                          <p:spTgt spid="55"/>
                                        </p:tgtEl>
                                        <p:attrNameLst>
                                          <p:attrName>ppt_w</p:attrName>
                                        </p:attrNameLst>
                                      </p:cBhvr>
                                      <p:tavLst>
                                        <p:tav tm="0">
                                          <p:val>
                                            <p:strVal val="ppt_w"/>
                                          </p:val>
                                        </p:tav>
                                        <p:tav tm="100000">
                                          <p:val>
                                            <p:fltVal val="0"/>
                                          </p:val>
                                        </p:tav>
                                      </p:tavLst>
                                    </p:anim>
                                    <p:anim calcmode="lin" valueType="num">
                                      <p:cBhvr>
                                        <p:cTn id="109" dur="250"/>
                                        <p:tgtEl>
                                          <p:spTgt spid="55"/>
                                        </p:tgtEl>
                                        <p:attrNameLst>
                                          <p:attrName>ppt_h</p:attrName>
                                        </p:attrNameLst>
                                      </p:cBhvr>
                                      <p:tavLst>
                                        <p:tav tm="0">
                                          <p:val>
                                            <p:strVal val="ppt_h"/>
                                          </p:val>
                                        </p:tav>
                                        <p:tav tm="100000">
                                          <p:val>
                                            <p:fltVal val="0"/>
                                          </p:val>
                                        </p:tav>
                                      </p:tavLst>
                                    </p:anim>
                                    <p:animEffect transition="out" filter="fade">
                                      <p:cBhvr>
                                        <p:cTn id="110" dur="250"/>
                                        <p:tgtEl>
                                          <p:spTgt spid="55"/>
                                        </p:tgtEl>
                                      </p:cBhvr>
                                    </p:animEffect>
                                    <p:anim calcmode="lin" valueType="num">
                                      <p:cBhvr>
                                        <p:cTn id="111" dur="250"/>
                                        <p:tgtEl>
                                          <p:spTgt spid="55"/>
                                        </p:tgtEl>
                                        <p:attrNameLst>
                                          <p:attrName>ppt_x</p:attrName>
                                        </p:attrNameLst>
                                      </p:cBhvr>
                                      <p:tavLst>
                                        <p:tav tm="0">
                                          <p:val>
                                            <p:strVal val="ppt_x"/>
                                          </p:val>
                                        </p:tav>
                                        <p:tav tm="100000">
                                          <p:val>
                                            <p:fltVal val="0.5"/>
                                          </p:val>
                                        </p:tav>
                                      </p:tavLst>
                                    </p:anim>
                                    <p:anim calcmode="lin" valueType="num">
                                      <p:cBhvr>
                                        <p:cTn id="112" dur="250"/>
                                        <p:tgtEl>
                                          <p:spTgt spid="55"/>
                                        </p:tgtEl>
                                        <p:attrNameLst>
                                          <p:attrName>ppt_y</p:attrName>
                                        </p:attrNameLst>
                                      </p:cBhvr>
                                      <p:tavLst>
                                        <p:tav tm="0">
                                          <p:val>
                                            <p:strVal val="ppt_y"/>
                                          </p:val>
                                        </p:tav>
                                        <p:tav tm="100000">
                                          <p:val>
                                            <p:fltVal val="0.5"/>
                                          </p:val>
                                        </p:tav>
                                      </p:tavLst>
                                    </p:anim>
                                    <p:set>
                                      <p:cBhvr>
                                        <p:cTn id="113" dur="1" fill="hold">
                                          <p:stCondLst>
                                            <p:cond delay="249"/>
                                          </p:stCondLst>
                                        </p:cTn>
                                        <p:tgtEl>
                                          <p:spTgt spid="55"/>
                                        </p:tgtEl>
                                        <p:attrNameLst>
                                          <p:attrName>style.visibility</p:attrName>
                                        </p:attrNameLst>
                                      </p:cBhvr>
                                      <p:to>
                                        <p:strVal val="hidden"/>
                                      </p:to>
                                    </p:set>
                                  </p:childTnLst>
                                </p:cTn>
                              </p:par>
                              <p:par>
                                <p:cTn id="114" presetID="53" presetClass="exit" presetSubtype="544" fill="hold" nodeType="withEffect">
                                  <p:stCondLst>
                                    <p:cond delay="2200"/>
                                  </p:stCondLst>
                                  <p:childTnLst>
                                    <p:anim calcmode="lin" valueType="num">
                                      <p:cBhvr>
                                        <p:cTn id="115" dur="500"/>
                                        <p:tgtEl>
                                          <p:spTgt spid="56"/>
                                        </p:tgtEl>
                                        <p:attrNameLst>
                                          <p:attrName>ppt_w</p:attrName>
                                        </p:attrNameLst>
                                      </p:cBhvr>
                                      <p:tavLst>
                                        <p:tav tm="0">
                                          <p:val>
                                            <p:strVal val="ppt_w"/>
                                          </p:val>
                                        </p:tav>
                                        <p:tav tm="100000">
                                          <p:val>
                                            <p:fltVal val="0"/>
                                          </p:val>
                                        </p:tav>
                                      </p:tavLst>
                                    </p:anim>
                                    <p:anim calcmode="lin" valueType="num">
                                      <p:cBhvr>
                                        <p:cTn id="116" dur="500"/>
                                        <p:tgtEl>
                                          <p:spTgt spid="56"/>
                                        </p:tgtEl>
                                        <p:attrNameLst>
                                          <p:attrName>ppt_h</p:attrName>
                                        </p:attrNameLst>
                                      </p:cBhvr>
                                      <p:tavLst>
                                        <p:tav tm="0">
                                          <p:val>
                                            <p:strVal val="ppt_h"/>
                                          </p:val>
                                        </p:tav>
                                        <p:tav tm="100000">
                                          <p:val>
                                            <p:fltVal val="0"/>
                                          </p:val>
                                        </p:tav>
                                      </p:tavLst>
                                    </p:anim>
                                    <p:animEffect transition="out" filter="fade">
                                      <p:cBhvr>
                                        <p:cTn id="117" dur="500"/>
                                        <p:tgtEl>
                                          <p:spTgt spid="56"/>
                                        </p:tgtEl>
                                      </p:cBhvr>
                                    </p:animEffect>
                                    <p:anim calcmode="lin" valueType="num">
                                      <p:cBhvr>
                                        <p:cTn id="118" dur="500"/>
                                        <p:tgtEl>
                                          <p:spTgt spid="56"/>
                                        </p:tgtEl>
                                        <p:attrNameLst>
                                          <p:attrName>ppt_x</p:attrName>
                                        </p:attrNameLst>
                                      </p:cBhvr>
                                      <p:tavLst>
                                        <p:tav tm="0">
                                          <p:val>
                                            <p:strVal val="ppt_x"/>
                                          </p:val>
                                        </p:tav>
                                        <p:tav tm="100000">
                                          <p:val>
                                            <p:fltVal val="0.5"/>
                                          </p:val>
                                        </p:tav>
                                      </p:tavLst>
                                    </p:anim>
                                    <p:anim calcmode="lin" valueType="num">
                                      <p:cBhvr>
                                        <p:cTn id="119" dur="500"/>
                                        <p:tgtEl>
                                          <p:spTgt spid="56"/>
                                        </p:tgtEl>
                                        <p:attrNameLst>
                                          <p:attrName>ppt_y</p:attrName>
                                        </p:attrNameLst>
                                      </p:cBhvr>
                                      <p:tavLst>
                                        <p:tav tm="0">
                                          <p:val>
                                            <p:strVal val="ppt_y"/>
                                          </p:val>
                                        </p:tav>
                                        <p:tav tm="100000">
                                          <p:val>
                                            <p:fltVal val="0.5"/>
                                          </p:val>
                                        </p:tav>
                                      </p:tavLst>
                                    </p:anim>
                                    <p:set>
                                      <p:cBhvr>
                                        <p:cTn id="120" dur="1" fill="hold">
                                          <p:stCondLst>
                                            <p:cond delay="499"/>
                                          </p:stCondLst>
                                        </p:cTn>
                                        <p:tgtEl>
                                          <p:spTgt spid="56"/>
                                        </p:tgtEl>
                                        <p:attrNameLst>
                                          <p:attrName>style.visibility</p:attrName>
                                        </p:attrNameLst>
                                      </p:cBhvr>
                                      <p:to>
                                        <p:strVal val="hidden"/>
                                      </p:to>
                                    </p:set>
                                  </p:childTnLst>
                                </p:cTn>
                              </p:par>
                              <p:par>
                                <p:cTn id="121" presetID="53" presetClass="exit" presetSubtype="544" fill="hold" nodeType="withEffect">
                                  <p:stCondLst>
                                    <p:cond delay="2700"/>
                                  </p:stCondLst>
                                  <p:childTnLst>
                                    <p:anim calcmode="lin" valueType="num">
                                      <p:cBhvr>
                                        <p:cTn id="122" dur="300"/>
                                        <p:tgtEl>
                                          <p:spTgt spid="57"/>
                                        </p:tgtEl>
                                        <p:attrNameLst>
                                          <p:attrName>ppt_w</p:attrName>
                                        </p:attrNameLst>
                                      </p:cBhvr>
                                      <p:tavLst>
                                        <p:tav tm="0">
                                          <p:val>
                                            <p:strVal val="ppt_w"/>
                                          </p:val>
                                        </p:tav>
                                        <p:tav tm="100000">
                                          <p:val>
                                            <p:fltVal val="0"/>
                                          </p:val>
                                        </p:tav>
                                      </p:tavLst>
                                    </p:anim>
                                    <p:anim calcmode="lin" valueType="num">
                                      <p:cBhvr>
                                        <p:cTn id="123" dur="300"/>
                                        <p:tgtEl>
                                          <p:spTgt spid="57"/>
                                        </p:tgtEl>
                                        <p:attrNameLst>
                                          <p:attrName>ppt_h</p:attrName>
                                        </p:attrNameLst>
                                      </p:cBhvr>
                                      <p:tavLst>
                                        <p:tav tm="0">
                                          <p:val>
                                            <p:strVal val="ppt_h"/>
                                          </p:val>
                                        </p:tav>
                                        <p:tav tm="100000">
                                          <p:val>
                                            <p:fltVal val="0"/>
                                          </p:val>
                                        </p:tav>
                                      </p:tavLst>
                                    </p:anim>
                                    <p:animEffect transition="out" filter="fade">
                                      <p:cBhvr>
                                        <p:cTn id="124" dur="300"/>
                                        <p:tgtEl>
                                          <p:spTgt spid="57"/>
                                        </p:tgtEl>
                                      </p:cBhvr>
                                    </p:animEffect>
                                    <p:anim calcmode="lin" valueType="num">
                                      <p:cBhvr>
                                        <p:cTn id="125" dur="300"/>
                                        <p:tgtEl>
                                          <p:spTgt spid="57"/>
                                        </p:tgtEl>
                                        <p:attrNameLst>
                                          <p:attrName>ppt_x</p:attrName>
                                        </p:attrNameLst>
                                      </p:cBhvr>
                                      <p:tavLst>
                                        <p:tav tm="0">
                                          <p:val>
                                            <p:strVal val="ppt_x"/>
                                          </p:val>
                                        </p:tav>
                                        <p:tav tm="100000">
                                          <p:val>
                                            <p:fltVal val="0.5"/>
                                          </p:val>
                                        </p:tav>
                                      </p:tavLst>
                                    </p:anim>
                                    <p:anim calcmode="lin" valueType="num">
                                      <p:cBhvr>
                                        <p:cTn id="126" dur="300"/>
                                        <p:tgtEl>
                                          <p:spTgt spid="57"/>
                                        </p:tgtEl>
                                        <p:attrNameLst>
                                          <p:attrName>ppt_y</p:attrName>
                                        </p:attrNameLst>
                                      </p:cBhvr>
                                      <p:tavLst>
                                        <p:tav tm="0">
                                          <p:val>
                                            <p:strVal val="ppt_y"/>
                                          </p:val>
                                        </p:tav>
                                        <p:tav tm="100000">
                                          <p:val>
                                            <p:fltVal val="0.5"/>
                                          </p:val>
                                        </p:tav>
                                      </p:tavLst>
                                    </p:anim>
                                    <p:set>
                                      <p:cBhvr>
                                        <p:cTn id="127" dur="1" fill="hold">
                                          <p:stCondLst>
                                            <p:cond delay="299"/>
                                          </p:stCondLst>
                                        </p:cTn>
                                        <p:tgtEl>
                                          <p:spTgt spid="57"/>
                                        </p:tgtEl>
                                        <p:attrNameLst>
                                          <p:attrName>style.visibility</p:attrName>
                                        </p:attrNameLst>
                                      </p:cBhvr>
                                      <p:to>
                                        <p:strVal val="hidden"/>
                                      </p:to>
                                    </p:set>
                                  </p:childTnLst>
                                </p:cTn>
                              </p:par>
                              <p:par>
                                <p:cTn id="128" presetID="53" presetClass="exit" presetSubtype="544" fill="hold" nodeType="withEffect">
                                  <p:stCondLst>
                                    <p:cond delay="3100"/>
                                  </p:stCondLst>
                                  <p:childTnLst>
                                    <p:anim calcmode="lin" valueType="num">
                                      <p:cBhvr>
                                        <p:cTn id="129" dur="250"/>
                                        <p:tgtEl>
                                          <p:spTgt spid="58"/>
                                        </p:tgtEl>
                                        <p:attrNameLst>
                                          <p:attrName>ppt_w</p:attrName>
                                        </p:attrNameLst>
                                      </p:cBhvr>
                                      <p:tavLst>
                                        <p:tav tm="0">
                                          <p:val>
                                            <p:strVal val="ppt_w"/>
                                          </p:val>
                                        </p:tav>
                                        <p:tav tm="100000">
                                          <p:val>
                                            <p:fltVal val="0"/>
                                          </p:val>
                                        </p:tav>
                                      </p:tavLst>
                                    </p:anim>
                                    <p:anim calcmode="lin" valueType="num">
                                      <p:cBhvr>
                                        <p:cTn id="130" dur="250"/>
                                        <p:tgtEl>
                                          <p:spTgt spid="58"/>
                                        </p:tgtEl>
                                        <p:attrNameLst>
                                          <p:attrName>ppt_h</p:attrName>
                                        </p:attrNameLst>
                                      </p:cBhvr>
                                      <p:tavLst>
                                        <p:tav tm="0">
                                          <p:val>
                                            <p:strVal val="ppt_h"/>
                                          </p:val>
                                        </p:tav>
                                        <p:tav tm="100000">
                                          <p:val>
                                            <p:fltVal val="0"/>
                                          </p:val>
                                        </p:tav>
                                      </p:tavLst>
                                    </p:anim>
                                    <p:animEffect transition="out" filter="fade">
                                      <p:cBhvr>
                                        <p:cTn id="131" dur="250"/>
                                        <p:tgtEl>
                                          <p:spTgt spid="58"/>
                                        </p:tgtEl>
                                      </p:cBhvr>
                                    </p:animEffect>
                                    <p:anim calcmode="lin" valueType="num">
                                      <p:cBhvr>
                                        <p:cTn id="132" dur="250"/>
                                        <p:tgtEl>
                                          <p:spTgt spid="58"/>
                                        </p:tgtEl>
                                        <p:attrNameLst>
                                          <p:attrName>ppt_x</p:attrName>
                                        </p:attrNameLst>
                                      </p:cBhvr>
                                      <p:tavLst>
                                        <p:tav tm="0">
                                          <p:val>
                                            <p:strVal val="ppt_x"/>
                                          </p:val>
                                        </p:tav>
                                        <p:tav tm="100000">
                                          <p:val>
                                            <p:fltVal val="0.5"/>
                                          </p:val>
                                        </p:tav>
                                      </p:tavLst>
                                    </p:anim>
                                    <p:anim calcmode="lin" valueType="num">
                                      <p:cBhvr>
                                        <p:cTn id="133" dur="250"/>
                                        <p:tgtEl>
                                          <p:spTgt spid="58"/>
                                        </p:tgtEl>
                                        <p:attrNameLst>
                                          <p:attrName>ppt_y</p:attrName>
                                        </p:attrNameLst>
                                      </p:cBhvr>
                                      <p:tavLst>
                                        <p:tav tm="0">
                                          <p:val>
                                            <p:strVal val="ppt_y"/>
                                          </p:val>
                                        </p:tav>
                                        <p:tav tm="100000">
                                          <p:val>
                                            <p:fltVal val="0.5"/>
                                          </p:val>
                                        </p:tav>
                                      </p:tavLst>
                                    </p:anim>
                                    <p:set>
                                      <p:cBhvr>
                                        <p:cTn id="134" dur="1" fill="hold">
                                          <p:stCondLst>
                                            <p:cond delay="249"/>
                                          </p:stCondLst>
                                        </p:cTn>
                                        <p:tgtEl>
                                          <p:spTgt spid="58"/>
                                        </p:tgtEl>
                                        <p:attrNameLst>
                                          <p:attrName>style.visibility</p:attrName>
                                        </p:attrNameLst>
                                      </p:cBhvr>
                                      <p:to>
                                        <p:strVal val="hidden"/>
                                      </p:to>
                                    </p:set>
                                  </p:childTnLst>
                                </p:cTn>
                              </p:par>
                              <p:par>
                                <p:cTn id="135" presetID="2" presetClass="entr" presetSubtype="8" fill="hold" nodeType="withEffect">
                                  <p:stCondLst>
                                    <p:cond delay="1100"/>
                                  </p:stCondLst>
                                  <p:childTnLst>
                                    <p:set>
                                      <p:cBhvr>
                                        <p:cTn id="136" dur="1" fill="hold">
                                          <p:stCondLst>
                                            <p:cond delay="0"/>
                                          </p:stCondLst>
                                        </p:cTn>
                                        <p:tgtEl>
                                          <p:spTgt spid="60"/>
                                        </p:tgtEl>
                                        <p:attrNameLst>
                                          <p:attrName>style.visibility</p:attrName>
                                        </p:attrNameLst>
                                      </p:cBhvr>
                                      <p:to>
                                        <p:strVal val="visible"/>
                                      </p:to>
                                    </p:set>
                                    <p:anim calcmode="lin" valueType="num">
                                      <p:cBhvr additive="base">
                                        <p:cTn id="137" dur="300" fill="hold"/>
                                        <p:tgtEl>
                                          <p:spTgt spid="60"/>
                                        </p:tgtEl>
                                        <p:attrNameLst>
                                          <p:attrName>ppt_x</p:attrName>
                                        </p:attrNameLst>
                                      </p:cBhvr>
                                      <p:tavLst>
                                        <p:tav tm="0">
                                          <p:val>
                                            <p:strVal val="0-#ppt_w/2"/>
                                          </p:val>
                                        </p:tav>
                                        <p:tav tm="100000">
                                          <p:val>
                                            <p:strVal val="#ppt_x"/>
                                          </p:val>
                                        </p:tav>
                                      </p:tavLst>
                                    </p:anim>
                                    <p:anim calcmode="lin" valueType="num">
                                      <p:cBhvr additive="base">
                                        <p:cTn id="138" dur="3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bwMode="auto">
          <a:xfrm>
            <a:off x="4500563" y="1152525"/>
            <a:ext cx="3600450" cy="554038"/>
            <a:chOff x="4499990" y="1152219"/>
            <a:chExt cx="3600402" cy="553908"/>
          </a:xfrm>
        </p:grpSpPr>
        <p:grpSp>
          <p:nvGrpSpPr>
            <p:cNvPr id="16411" name="组合 27"/>
            <p:cNvGrpSpPr/>
            <p:nvPr/>
          </p:nvGrpSpPr>
          <p:grpSpPr bwMode="auto">
            <a:xfrm>
              <a:off x="4499990" y="1152219"/>
              <a:ext cx="3600402" cy="553908"/>
              <a:chOff x="4499990" y="1152219"/>
              <a:chExt cx="3600402" cy="553908"/>
            </a:xfrm>
          </p:grpSpPr>
          <p:sp>
            <p:nvSpPr>
              <p:cNvPr id="31"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2" name="圆角矩形 1"/>
              <p:cNvSpPr/>
              <p:nvPr/>
            </p:nvSpPr>
            <p:spPr>
              <a:xfrm flipH="1">
                <a:off x="5088944" y="1152219"/>
                <a:ext cx="3001923"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29" name="TextBox 28"/>
            <p:cNvSpPr txBox="1"/>
            <p:nvPr/>
          </p:nvSpPr>
          <p:spPr>
            <a:xfrm>
              <a:off x="4669850" y="1276015"/>
              <a:ext cx="320671" cy="368214"/>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1</a:t>
              </a:r>
              <a:endParaRPr lang="zh-CN" altLang="en-US" sz="500" dirty="0">
                <a:solidFill>
                  <a:prstClr val="black"/>
                </a:solidFill>
              </a:endParaRPr>
            </a:p>
          </p:txBody>
        </p:sp>
        <p:sp>
          <p:nvSpPr>
            <p:cNvPr id="30" name="矩形 43"/>
            <p:cNvSpPr>
              <a:spLocks noChangeArrowheads="1"/>
            </p:cNvSpPr>
            <p:nvPr/>
          </p:nvSpPr>
          <p:spPr bwMode="auto">
            <a:xfrm>
              <a:off x="5436603" y="1244272"/>
              <a:ext cx="2543141"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bwMode="auto">
          <a:xfrm>
            <a:off x="3943350" y="1851025"/>
            <a:ext cx="3598863" cy="554038"/>
            <a:chOff x="3942596" y="1851670"/>
            <a:chExt cx="3600402" cy="553908"/>
          </a:xfrm>
        </p:grpSpPr>
        <p:grpSp>
          <p:nvGrpSpPr>
            <p:cNvPr id="16406" name="组合 33"/>
            <p:cNvGrpSpPr/>
            <p:nvPr/>
          </p:nvGrpSpPr>
          <p:grpSpPr bwMode="auto">
            <a:xfrm>
              <a:off x="3942596" y="1851670"/>
              <a:ext cx="3600402" cy="553908"/>
              <a:chOff x="4499990" y="1152219"/>
              <a:chExt cx="3600402" cy="553908"/>
            </a:xfrm>
          </p:grpSpPr>
          <p:sp>
            <p:nvSpPr>
              <p:cNvPr id="37"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8" name="圆角矩形 1"/>
              <p:cNvSpPr/>
              <p:nvPr/>
            </p:nvSpPr>
            <p:spPr>
              <a:xfrm flipH="1">
                <a:off x="5089205" y="1152219"/>
                <a:ext cx="3001658"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35" name="TextBox 34"/>
            <p:cNvSpPr txBox="1"/>
            <p:nvPr/>
          </p:nvSpPr>
          <p:spPr>
            <a:xfrm>
              <a:off x="4110943" y="1943723"/>
              <a:ext cx="319224" cy="369801"/>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2</a:t>
              </a:r>
              <a:endParaRPr lang="zh-CN" altLang="en-US" sz="500" dirty="0">
                <a:solidFill>
                  <a:prstClr val="black"/>
                </a:solidFill>
              </a:endParaRPr>
            </a:p>
          </p:txBody>
        </p:sp>
        <p:sp>
          <p:nvSpPr>
            <p:cNvPr id="36" name="矩形 43"/>
            <p:cNvSpPr>
              <a:spLocks noChangeArrowheads="1"/>
            </p:cNvSpPr>
            <p:nvPr/>
          </p:nvSpPr>
          <p:spPr bwMode="auto">
            <a:xfrm>
              <a:off x="4830388" y="1943723"/>
              <a:ext cx="2544263"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bwMode="auto">
          <a:xfrm>
            <a:off x="3419475" y="2571750"/>
            <a:ext cx="3600450" cy="554038"/>
            <a:chOff x="3419872" y="2571750"/>
            <a:chExt cx="3600402" cy="553908"/>
          </a:xfrm>
        </p:grpSpPr>
        <p:grpSp>
          <p:nvGrpSpPr>
            <p:cNvPr id="16401" name="组合 39"/>
            <p:cNvGrpSpPr/>
            <p:nvPr/>
          </p:nvGrpSpPr>
          <p:grpSpPr bwMode="auto">
            <a:xfrm>
              <a:off x="3419872" y="2571750"/>
              <a:ext cx="3600402" cy="553908"/>
              <a:chOff x="4499990" y="1152219"/>
              <a:chExt cx="3600402" cy="553908"/>
            </a:xfrm>
          </p:grpSpPr>
          <p:sp>
            <p:nvSpPr>
              <p:cNvPr id="43"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4" name="圆角矩形 1"/>
              <p:cNvSpPr/>
              <p:nvPr/>
            </p:nvSpPr>
            <p:spPr>
              <a:xfrm flipH="1">
                <a:off x="5088945" y="1152219"/>
                <a:ext cx="3001922"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41" name="TextBox 40"/>
            <p:cNvSpPr txBox="1"/>
            <p:nvPr/>
          </p:nvSpPr>
          <p:spPr>
            <a:xfrm>
              <a:off x="3584970" y="2663803"/>
              <a:ext cx="319084" cy="369801"/>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3</a:t>
              </a:r>
              <a:endParaRPr lang="zh-CN" altLang="en-US" sz="500" dirty="0">
                <a:solidFill>
                  <a:prstClr val="black"/>
                </a:solidFill>
              </a:endParaRPr>
            </a:p>
          </p:txBody>
        </p:sp>
        <p:sp>
          <p:nvSpPr>
            <p:cNvPr id="42" name="矩形 43"/>
            <p:cNvSpPr>
              <a:spLocks noChangeArrowheads="1"/>
            </p:cNvSpPr>
            <p:nvPr/>
          </p:nvSpPr>
          <p:spPr bwMode="auto">
            <a:xfrm>
              <a:off x="4315210" y="2663803"/>
              <a:ext cx="2544729"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bwMode="auto">
          <a:xfrm>
            <a:off x="2870200" y="3292475"/>
            <a:ext cx="3600450" cy="554038"/>
            <a:chOff x="2870096" y="3291830"/>
            <a:chExt cx="3600402" cy="553908"/>
          </a:xfrm>
        </p:grpSpPr>
        <p:grpSp>
          <p:nvGrpSpPr>
            <p:cNvPr id="16396" name="组合 45"/>
            <p:cNvGrpSpPr/>
            <p:nvPr/>
          </p:nvGrpSpPr>
          <p:grpSpPr bwMode="auto">
            <a:xfrm>
              <a:off x="2870096" y="3291830"/>
              <a:ext cx="3600402" cy="553908"/>
              <a:chOff x="4499990" y="1152219"/>
              <a:chExt cx="3600402" cy="553908"/>
            </a:xfrm>
          </p:grpSpPr>
          <p:sp>
            <p:nvSpPr>
              <p:cNvPr id="49"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0" name="圆角矩形 1"/>
              <p:cNvSpPr/>
              <p:nvPr/>
            </p:nvSpPr>
            <p:spPr>
              <a:xfrm flipH="1">
                <a:off x="5088945" y="1152219"/>
                <a:ext cx="3001922"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47" name="TextBox 46"/>
            <p:cNvSpPr txBox="1"/>
            <p:nvPr/>
          </p:nvSpPr>
          <p:spPr>
            <a:xfrm>
              <a:off x="3060593" y="3383883"/>
              <a:ext cx="319084" cy="369801"/>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4</a:t>
              </a:r>
              <a:endParaRPr lang="zh-CN" altLang="en-US" sz="500" dirty="0">
                <a:solidFill>
                  <a:prstClr val="black"/>
                </a:solidFill>
              </a:endParaRPr>
            </a:p>
          </p:txBody>
        </p:sp>
        <p:sp>
          <p:nvSpPr>
            <p:cNvPr id="48" name="矩形 43"/>
            <p:cNvSpPr>
              <a:spLocks noChangeArrowheads="1"/>
            </p:cNvSpPr>
            <p:nvPr/>
          </p:nvSpPr>
          <p:spPr bwMode="auto">
            <a:xfrm>
              <a:off x="3805122" y="3383883"/>
              <a:ext cx="2543141"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bwMode="auto">
          <a:xfrm>
            <a:off x="358775" y="366713"/>
            <a:ext cx="3149600" cy="584200"/>
            <a:chOff x="359530" y="366782"/>
            <a:chExt cx="3148119" cy="584775"/>
          </a:xfrm>
        </p:grpSpPr>
        <p:sp>
          <p:nvSpPr>
            <p:cNvPr id="52" name="圆角矩形 1"/>
            <p:cNvSpPr/>
            <p:nvPr/>
          </p:nvSpPr>
          <p:spPr>
            <a:xfrm>
              <a:off x="359530" y="409686"/>
              <a:ext cx="3148119" cy="484665"/>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3" name="矩形 52"/>
            <p:cNvSpPr/>
            <p:nvPr/>
          </p:nvSpPr>
          <p:spPr bwMode="auto">
            <a:xfrm>
              <a:off x="542007" y="366782"/>
              <a:ext cx="1367782" cy="584775"/>
            </a:xfrm>
            <a:prstGeom prst="rect">
              <a:avLst/>
            </a:prstGeom>
          </p:spPr>
          <p:txBody>
            <a:bodyPr>
              <a:spAutoFit/>
            </a:bodyPr>
            <a:lstStyle/>
            <a:p>
              <a:pPr eaLnBrk="1" fontAlgn="auto" hangingPunct="1">
                <a:spcBef>
                  <a:spcPts val="0"/>
                </a:spcBef>
                <a:spcAft>
                  <a:spcPts val="0"/>
                </a:spcAft>
                <a:tabLst>
                  <a:tab pos="0" algn="l"/>
                </a:tabLst>
                <a:defRPr/>
              </a:pPr>
              <a:r>
                <a:rPr lang="en-US" altLang="zh-CN" sz="3200" b="1" spc="30" dirty="0">
                  <a:solidFill>
                    <a:prstClr val="white"/>
                  </a:solidFill>
                  <a:latin typeface="微软雅黑" panose="020B0503020204020204" pitchFamily="34" charset="-122"/>
                  <a:ea typeface="微软雅黑" panose="020B0503020204020204" pitchFamily="34" charset="-122"/>
                </a:rPr>
                <a:t>C</a:t>
              </a:r>
              <a:r>
                <a:rPr lang="en-US" altLang="zh-CN" sz="1200" b="1" spc="30" dirty="0">
                  <a:solidFill>
                    <a:prstClr val="white"/>
                  </a:solidFill>
                  <a:latin typeface="微软雅黑" panose="020B0503020204020204" pitchFamily="34" charset="-122"/>
                  <a:ea typeface="微软雅黑" panose="020B0503020204020204" pitchFamily="34" charset="-122"/>
                </a:rPr>
                <a:t>ONTENTS</a:t>
              </a:r>
              <a:endParaRPr lang="zh-CN" altLang="en-US" sz="1200" b="1" spc="30" dirty="0">
                <a:solidFill>
                  <a:prstClr val="white"/>
                </a:solidFill>
                <a:latin typeface="微软雅黑" panose="020B0503020204020204" pitchFamily="34" charset="-122"/>
                <a:ea typeface="微软雅黑" panose="020B0503020204020204" pitchFamily="34" charset="-122"/>
              </a:endParaRPr>
            </a:p>
          </p:txBody>
        </p:sp>
        <p:sp>
          <p:nvSpPr>
            <p:cNvPr id="54" name="TextBox 53"/>
            <p:cNvSpPr txBox="1"/>
            <p:nvPr/>
          </p:nvSpPr>
          <p:spPr>
            <a:xfrm>
              <a:off x="2068464" y="460536"/>
              <a:ext cx="918730" cy="400444"/>
            </a:xfrm>
            <a:prstGeom prst="rect">
              <a:avLst/>
            </a:prstGeom>
            <a:noFill/>
          </p:spPr>
          <p:txBody>
            <a:bodyPr>
              <a:spAutoFit/>
            </a:bodyPr>
            <a:lstStyle/>
            <a:p>
              <a:pPr eaLnBrk="1" fontAlgn="auto" hangingPunct="1">
                <a:spcBef>
                  <a:spcPts val="0"/>
                </a:spcBef>
                <a:spcAft>
                  <a:spcPts val="0"/>
                </a:spcAft>
                <a:defRPr/>
              </a:pPr>
              <a:r>
                <a:rPr lang="zh-CN" altLang="en-US" sz="2000" b="1" spc="500" dirty="0">
                  <a:solidFill>
                    <a:prstClr val="white"/>
                  </a:solidFill>
                  <a:latin typeface="微软雅黑" panose="020B0503020204020204" pitchFamily="34" charset="-122"/>
                  <a:ea typeface="微软雅黑" panose="020B0503020204020204" pitchFamily="34" charset="-122"/>
                </a:rPr>
                <a:t>目录</a:t>
              </a:r>
              <a:endParaRPr lang="zh-CN" altLang="en-US" sz="2000" b="1" spc="500" dirty="0">
                <a:solidFill>
                  <a:prstClr val="white"/>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1657494" y="423988"/>
              <a:ext cx="314177" cy="47036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3144283" y="571771"/>
              <a:ext cx="144394" cy="144605"/>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0-#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12" presetClass="entr" presetSubtype="1" fill="hold" nodeType="withEffect">
                                  <p:stCondLst>
                                    <p:cond delay="30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down)">
                                      <p:cBhvr>
                                        <p:cTn id="16" dur="500"/>
                                        <p:tgtEl>
                                          <p:spTgt spid="33"/>
                                        </p:tgtEl>
                                      </p:cBhvr>
                                    </p:animEffect>
                                  </p:childTnLst>
                                </p:cTn>
                              </p:par>
                              <p:par>
                                <p:cTn id="17" presetID="12" presetClass="entr" presetSubtype="1" fill="hold" nodeType="withEffect">
                                  <p:stCondLst>
                                    <p:cond delay="50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p:tgtEl>
                                          <p:spTgt spid="39"/>
                                        </p:tgtEl>
                                        <p:attrNameLst>
                                          <p:attrName>ppt_y</p:attrName>
                                        </p:attrNameLst>
                                      </p:cBhvr>
                                      <p:tavLst>
                                        <p:tav tm="0">
                                          <p:val>
                                            <p:strVal val="#ppt_y-#ppt_h*1.125000"/>
                                          </p:val>
                                        </p:tav>
                                        <p:tav tm="100000">
                                          <p:val>
                                            <p:strVal val="#ppt_y"/>
                                          </p:val>
                                        </p:tav>
                                      </p:tavLst>
                                    </p:anim>
                                    <p:animEffect transition="in" filter="wipe(down)">
                                      <p:cBhvr>
                                        <p:cTn id="20" dur="500"/>
                                        <p:tgtEl>
                                          <p:spTgt spid="39"/>
                                        </p:tgtEl>
                                      </p:cBhvr>
                                    </p:animEffect>
                                  </p:childTnLst>
                                </p:cTn>
                              </p:par>
                              <p:par>
                                <p:cTn id="21" presetID="12" presetClass="entr" presetSubtype="1" fill="hold" nodeType="withEffect">
                                  <p:stCondLst>
                                    <p:cond delay="80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500"/>
                                        <p:tgtEl>
                                          <p:spTgt spid="45"/>
                                        </p:tgtEl>
                                        <p:attrNameLst>
                                          <p:attrName>ppt_y</p:attrName>
                                        </p:attrNameLst>
                                      </p:cBhvr>
                                      <p:tavLst>
                                        <p:tav tm="0">
                                          <p:val>
                                            <p:strVal val="#ppt_y-#ppt_h*1.125000"/>
                                          </p:val>
                                        </p:tav>
                                        <p:tav tm="100000">
                                          <p:val>
                                            <p:strVal val="#ppt_y"/>
                                          </p:val>
                                        </p:tav>
                                      </p:tavLst>
                                    </p:anim>
                                    <p:animEffect transition="in" filter="wipe(down)">
                                      <p:cBhvr>
                                        <p:cTn id="24" dur="500"/>
                                        <p:tgtEl>
                                          <p:spTgt spid="45"/>
                                        </p:tgtEl>
                                      </p:cBhvr>
                                    </p:animEffect>
                                  </p:childTnLst>
                                </p:cTn>
                              </p:par>
                              <p:par>
                                <p:cTn id="25" presetID="26" presetClass="emph" presetSubtype="0" fill="hold" nodeType="withEffect">
                                  <p:stCondLst>
                                    <p:cond delay="1200"/>
                                  </p:stCondLst>
                                  <p:childTnLst>
                                    <p:animEffect transition="out" filter="fade">
                                      <p:cBhvr>
                                        <p:cTn id="26" dur="500" tmFilter="0, 0; .2, .5; .8, .5; 1, 0"/>
                                        <p:tgtEl>
                                          <p:spTgt spid="33"/>
                                        </p:tgtEl>
                                      </p:cBhvr>
                                    </p:animEffect>
                                    <p:animScale>
                                      <p:cBhvr>
                                        <p:cTn id="27" dur="250" autoRev="1" fill="hold"/>
                                        <p:tgtEl>
                                          <p:spTgt spid="33"/>
                                        </p:tgtEl>
                                      </p:cBhvr>
                                      <p:by x="105000" y="105000"/>
                                    </p:animScale>
                                  </p:childTnLst>
                                </p:cTn>
                              </p:par>
                              <p:par>
                                <p:cTn id="28" presetID="26" presetClass="emph" presetSubtype="0" fill="hold" nodeType="withEffect">
                                  <p:stCondLst>
                                    <p:cond delay="1600"/>
                                  </p:stCondLst>
                                  <p:childTnLst>
                                    <p:animEffect transition="out" filter="fade">
                                      <p:cBhvr>
                                        <p:cTn id="29" dur="500" tmFilter="0, 0; .2, .5; .8, .5; 1, 0"/>
                                        <p:tgtEl>
                                          <p:spTgt spid="33"/>
                                        </p:tgtEl>
                                      </p:cBhvr>
                                    </p:animEffect>
                                    <p:animScale>
                                      <p:cBhvr>
                                        <p:cTn id="30" dur="250" autoRev="1" fill="hold"/>
                                        <p:tgtEl>
                                          <p:spTgt spid="3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468313" y="1131888"/>
            <a:ext cx="1698625" cy="1908175"/>
            <a:chOff x="504466" y="1203598"/>
            <a:chExt cx="1699511" cy="1908578"/>
          </a:xfrm>
        </p:grpSpPr>
        <p:grpSp>
          <p:nvGrpSpPr>
            <p:cNvPr id="17454" name="组合 2"/>
            <p:cNvGrpSpPr/>
            <p:nvPr/>
          </p:nvGrpSpPr>
          <p:grpSpPr bwMode="auto">
            <a:xfrm>
              <a:off x="701748" y="1203598"/>
              <a:ext cx="1396597" cy="1396597"/>
              <a:chOff x="2090057" y="957943"/>
              <a:chExt cx="1248229" cy="1248229"/>
            </a:xfrm>
          </p:grpSpPr>
          <p:sp>
            <p:nvSpPr>
              <p:cNvPr id="8" name="椭圆 7"/>
              <p:cNvSpPr/>
              <p:nvPr/>
            </p:nvSpPr>
            <p:spPr>
              <a:xfrm>
                <a:off x="2089763" y="957943"/>
                <a:ext cx="1247820" cy="1248853"/>
              </a:xfrm>
              <a:prstGeom prst="ellipse">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9" name="椭圆 8"/>
              <p:cNvSpPr/>
              <p:nvPr/>
            </p:nvSpPr>
            <p:spPr>
              <a:xfrm>
                <a:off x="2123833" y="1023224"/>
                <a:ext cx="1097344" cy="10984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pic>
            <p:nvPicPr>
              <p:cNvPr id="17461" name="Picture 2" descr="\\lianglong\锐普素材库 (H)\png图标\新图标汇总\0124_008[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28630" y="1246988"/>
                <a:ext cx="909367" cy="910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55" name="组合 3"/>
            <p:cNvGrpSpPr/>
            <p:nvPr/>
          </p:nvGrpSpPr>
          <p:grpSpPr bwMode="auto">
            <a:xfrm>
              <a:off x="504466" y="2799227"/>
              <a:ext cx="1699511" cy="312949"/>
              <a:chOff x="504466" y="2799227"/>
              <a:chExt cx="1699511" cy="312949"/>
            </a:xfrm>
          </p:grpSpPr>
          <p:sp>
            <p:nvSpPr>
              <p:cNvPr id="17456" name="矩形 11"/>
              <p:cNvSpPr>
                <a:spLocks noChangeArrowheads="1"/>
              </p:cNvSpPr>
              <p:nvPr/>
            </p:nvSpPr>
            <p:spPr bwMode="auto">
              <a:xfrm>
                <a:off x="504466" y="2804136"/>
                <a:ext cx="1699511" cy="308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1400">
                    <a:solidFill>
                      <a:srgbClr val="595959"/>
                    </a:solidFill>
                    <a:latin typeface="微软雅黑" panose="020B0503020204020204" pitchFamily="34" charset="-122"/>
                    <a:ea typeface="微软雅黑" panose="020B0503020204020204" pitchFamily="34" charset="-122"/>
                  </a:rPr>
                  <a:t>PPT</a:t>
                </a:r>
                <a:r>
                  <a:rPr lang="zh-CN" altLang="en-US" sz="1400">
                    <a:solidFill>
                      <a:srgbClr val="595959"/>
                    </a:solidFill>
                    <a:latin typeface="微软雅黑" panose="020B0503020204020204" pitchFamily="34" charset="-122"/>
                    <a:ea typeface="微软雅黑" panose="020B0503020204020204" pitchFamily="34" charset="-122"/>
                  </a:rPr>
                  <a:t>公共模板设计</a:t>
                </a:r>
                <a:endParaRPr lang="zh-CN" altLang="en-US" sz="1400">
                  <a:solidFill>
                    <a:srgbClr val="595959"/>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658533" y="2799372"/>
                <a:ext cx="1375492"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58533" y="3075655"/>
                <a:ext cx="1375492"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 name="组合 10"/>
          <p:cNvGrpSpPr/>
          <p:nvPr/>
        </p:nvGrpSpPr>
        <p:grpSpPr bwMode="auto">
          <a:xfrm>
            <a:off x="2057400" y="1131888"/>
            <a:ext cx="1778000" cy="1900237"/>
            <a:chOff x="2093910" y="1203598"/>
            <a:chExt cx="1777358" cy="1900488"/>
          </a:xfrm>
        </p:grpSpPr>
        <p:sp>
          <p:nvSpPr>
            <p:cNvPr id="17446" name="矩形 12"/>
            <p:cNvSpPr>
              <a:spLocks noChangeArrowheads="1"/>
            </p:cNvSpPr>
            <p:nvPr/>
          </p:nvSpPr>
          <p:spPr bwMode="auto">
            <a:xfrm>
              <a:off x="2093910" y="2796070"/>
              <a:ext cx="1777358" cy="308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1400">
                  <a:solidFill>
                    <a:srgbClr val="595959"/>
                  </a:solidFill>
                  <a:latin typeface="微软雅黑" panose="020B0503020204020204" pitchFamily="34" charset="-122"/>
                  <a:ea typeface="微软雅黑" panose="020B0503020204020204" pitchFamily="34" charset="-122"/>
                </a:rPr>
                <a:t>PPT</a:t>
              </a:r>
              <a:r>
                <a:rPr lang="zh-CN" altLang="en-US" sz="1400">
                  <a:solidFill>
                    <a:srgbClr val="595959"/>
                  </a:solidFill>
                  <a:latin typeface="微软雅黑" panose="020B0503020204020204" pitchFamily="34" charset="-122"/>
                  <a:ea typeface="微软雅黑" panose="020B0503020204020204" pitchFamily="34" charset="-122"/>
                </a:rPr>
                <a:t>个性模板设计</a:t>
              </a:r>
              <a:endParaRPr lang="zh-CN" altLang="en-US" sz="1400">
                <a:solidFill>
                  <a:srgbClr val="595959"/>
                </a:solidFill>
                <a:latin typeface="微软雅黑" panose="020B0503020204020204" pitchFamily="34" charset="-122"/>
                <a:ea typeface="微软雅黑" panose="020B0503020204020204" pitchFamily="34" charset="-122"/>
              </a:endParaRPr>
            </a:p>
          </p:txBody>
        </p:sp>
        <p:grpSp>
          <p:nvGrpSpPr>
            <p:cNvPr id="17447" name="组合 12"/>
            <p:cNvGrpSpPr/>
            <p:nvPr/>
          </p:nvGrpSpPr>
          <p:grpSpPr bwMode="auto">
            <a:xfrm>
              <a:off x="2303514" y="1203598"/>
              <a:ext cx="1396597" cy="1396597"/>
              <a:chOff x="2090057" y="957943"/>
              <a:chExt cx="1248229" cy="1248229"/>
            </a:xfrm>
          </p:grpSpPr>
          <p:sp>
            <p:nvSpPr>
              <p:cNvPr id="18" name="椭圆 17"/>
              <p:cNvSpPr/>
              <p:nvPr/>
            </p:nvSpPr>
            <p:spPr>
              <a:xfrm>
                <a:off x="2089941" y="957943"/>
                <a:ext cx="1248139" cy="1248754"/>
              </a:xfrm>
              <a:prstGeom prst="ellipse">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9" name="椭圆 18"/>
              <p:cNvSpPr/>
              <p:nvPr/>
            </p:nvSpPr>
            <p:spPr>
              <a:xfrm>
                <a:off x="2123981" y="1023219"/>
                <a:ext cx="1097795" cy="1098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17448" name="组合 13"/>
            <p:cNvGrpSpPr/>
            <p:nvPr/>
          </p:nvGrpSpPr>
          <p:grpSpPr bwMode="auto">
            <a:xfrm>
              <a:off x="2270831" y="1550667"/>
              <a:ext cx="1374738" cy="1525286"/>
              <a:chOff x="2270831" y="1550667"/>
              <a:chExt cx="1374738" cy="1525286"/>
            </a:xfrm>
          </p:grpSpPr>
          <p:pic>
            <p:nvPicPr>
              <p:cNvPr id="17449" name="Picture 3" descr="\\lianglong\锐普素材库 (H)\png图标\新图标汇总\0124_01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062" y="1550667"/>
                <a:ext cx="961965" cy="96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直接连接符 15"/>
              <p:cNvCxnSpPr/>
              <p:nvPr/>
            </p:nvCxnSpPr>
            <p:spPr>
              <a:xfrm>
                <a:off x="2270059" y="2799246"/>
                <a:ext cx="1375865"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270059" y="3075507"/>
                <a:ext cx="1375865"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bwMode="auto">
          <a:xfrm>
            <a:off x="3868738" y="1131888"/>
            <a:ext cx="1400175" cy="1908175"/>
            <a:chOff x="3905280" y="1203598"/>
            <a:chExt cx="1400647" cy="1908579"/>
          </a:xfrm>
        </p:grpSpPr>
        <p:grpSp>
          <p:nvGrpSpPr>
            <p:cNvPr id="17438" name="组合 20"/>
            <p:cNvGrpSpPr/>
            <p:nvPr/>
          </p:nvGrpSpPr>
          <p:grpSpPr bwMode="auto">
            <a:xfrm>
              <a:off x="3905280" y="1203598"/>
              <a:ext cx="1396597" cy="1396597"/>
              <a:chOff x="2090057" y="957943"/>
              <a:chExt cx="1248229" cy="1248229"/>
            </a:xfrm>
          </p:grpSpPr>
          <p:sp>
            <p:nvSpPr>
              <p:cNvPr id="27" name="椭圆 26"/>
              <p:cNvSpPr/>
              <p:nvPr/>
            </p:nvSpPr>
            <p:spPr>
              <a:xfrm>
                <a:off x="2090057" y="957943"/>
                <a:ext cx="1247591" cy="1248854"/>
              </a:xfrm>
              <a:prstGeom prst="ellipse">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8" name="椭圆 27"/>
              <p:cNvSpPr/>
              <p:nvPr/>
            </p:nvSpPr>
            <p:spPr>
              <a:xfrm>
                <a:off x="2124121" y="1023224"/>
                <a:ext cx="1097142" cy="10984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pic>
          <p:nvPicPr>
            <p:cNvPr id="17439" name="Picture 7" descr="\\lianglong\锐普素材库 (H)\png图标\新图标汇总\2007114446133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9774" y="1449351"/>
              <a:ext cx="953163" cy="95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40" name="组合 22"/>
            <p:cNvGrpSpPr/>
            <p:nvPr/>
          </p:nvGrpSpPr>
          <p:grpSpPr bwMode="auto">
            <a:xfrm>
              <a:off x="3931189" y="2799227"/>
              <a:ext cx="1374738" cy="312950"/>
              <a:chOff x="3931189" y="2799227"/>
              <a:chExt cx="1374738" cy="312950"/>
            </a:xfrm>
          </p:grpSpPr>
          <p:sp>
            <p:nvSpPr>
              <p:cNvPr id="17441" name="矩形 50175"/>
              <p:cNvSpPr>
                <a:spLocks noChangeArrowheads="1"/>
              </p:cNvSpPr>
              <p:nvPr/>
            </p:nvSpPr>
            <p:spPr bwMode="auto">
              <a:xfrm>
                <a:off x="3964038" y="2804137"/>
                <a:ext cx="1327597" cy="308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1400">
                    <a:solidFill>
                      <a:srgbClr val="595959"/>
                    </a:solidFill>
                    <a:latin typeface="微软雅黑" panose="020B0503020204020204" pitchFamily="34" charset="-122"/>
                    <a:ea typeface="微软雅黑" panose="020B0503020204020204" pitchFamily="34" charset="-122"/>
                  </a:rPr>
                  <a:t>PPT</a:t>
                </a:r>
                <a:r>
                  <a:rPr lang="zh-CN" altLang="en-US" sz="1400">
                    <a:solidFill>
                      <a:srgbClr val="595959"/>
                    </a:solidFill>
                    <a:latin typeface="微软雅黑" panose="020B0503020204020204" pitchFamily="34" charset="-122"/>
                    <a:ea typeface="微软雅黑" panose="020B0503020204020204" pitchFamily="34" charset="-122"/>
                  </a:rPr>
                  <a:t>稿件制作</a:t>
                </a:r>
                <a:endParaRPr lang="zh-CN" altLang="en-US" sz="1400">
                  <a:solidFill>
                    <a:srgbClr val="595959"/>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3930689" y="2799373"/>
                <a:ext cx="1375238"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30689" y="3075656"/>
                <a:ext cx="1375238"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9" name="组合 28"/>
          <p:cNvGrpSpPr/>
          <p:nvPr/>
        </p:nvGrpSpPr>
        <p:grpSpPr bwMode="auto">
          <a:xfrm>
            <a:off x="5451475" y="1131888"/>
            <a:ext cx="1416050" cy="1908175"/>
            <a:chOff x="5487387" y="1203598"/>
            <a:chExt cx="1416256" cy="1908579"/>
          </a:xfrm>
        </p:grpSpPr>
        <p:grpSp>
          <p:nvGrpSpPr>
            <p:cNvPr id="17430" name="组合 29"/>
            <p:cNvGrpSpPr/>
            <p:nvPr/>
          </p:nvGrpSpPr>
          <p:grpSpPr bwMode="auto">
            <a:xfrm>
              <a:off x="5507046" y="1203598"/>
              <a:ext cx="1396597" cy="1396597"/>
              <a:chOff x="2090057" y="957943"/>
              <a:chExt cx="1248229" cy="1248229"/>
            </a:xfrm>
          </p:grpSpPr>
          <p:sp>
            <p:nvSpPr>
              <p:cNvPr id="36" name="椭圆 35"/>
              <p:cNvSpPr/>
              <p:nvPr/>
            </p:nvSpPr>
            <p:spPr>
              <a:xfrm>
                <a:off x="2089515" y="957943"/>
                <a:ext cx="1248771" cy="1248854"/>
              </a:xfrm>
              <a:prstGeom prst="ellipse">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7" name="椭圆 36"/>
              <p:cNvSpPr/>
              <p:nvPr/>
            </p:nvSpPr>
            <p:spPr>
              <a:xfrm>
                <a:off x="2123573" y="1023224"/>
                <a:ext cx="1098351" cy="10984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pic>
          <p:nvPicPr>
            <p:cNvPr id="17431" name="Picture 6" descr="\\lianglong\锐普素材库 (H)\png图标\新图标汇总\20071211941877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7387" y="1556298"/>
              <a:ext cx="960264" cy="95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32" name="组合 31"/>
            <p:cNvGrpSpPr/>
            <p:nvPr/>
          </p:nvGrpSpPr>
          <p:grpSpPr bwMode="auto">
            <a:xfrm>
              <a:off x="5506170" y="2799227"/>
              <a:ext cx="1387926" cy="312950"/>
              <a:chOff x="5506170" y="2799227"/>
              <a:chExt cx="1387926" cy="312950"/>
            </a:xfrm>
          </p:grpSpPr>
          <p:sp>
            <p:nvSpPr>
              <p:cNvPr id="17433" name="矩形 50176"/>
              <p:cNvSpPr>
                <a:spLocks noChangeArrowheads="1"/>
              </p:cNvSpPr>
              <p:nvPr/>
            </p:nvSpPr>
            <p:spPr bwMode="auto">
              <a:xfrm>
                <a:off x="5506440" y="2804137"/>
                <a:ext cx="1381326" cy="308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1400">
                    <a:solidFill>
                      <a:srgbClr val="595959"/>
                    </a:solidFill>
                    <a:latin typeface="微软雅黑" panose="020B0503020204020204" pitchFamily="34" charset="-122"/>
                    <a:ea typeface="微软雅黑" panose="020B0503020204020204" pitchFamily="34" charset="-122"/>
                  </a:rPr>
                  <a:t>PPT</a:t>
                </a:r>
                <a:r>
                  <a:rPr lang="zh-CN" altLang="en-US" sz="1400">
                    <a:solidFill>
                      <a:srgbClr val="595959"/>
                    </a:solidFill>
                    <a:latin typeface="微软雅黑" panose="020B0503020204020204" pitchFamily="34" charset="-122"/>
                    <a:ea typeface="微软雅黑" panose="020B0503020204020204" pitchFamily="34" charset="-122"/>
                  </a:rPr>
                  <a:t>深度策划</a:t>
                </a:r>
                <a:endParaRPr lang="zh-CN" altLang="en-US" sz="1400">
                  <a:solidFill>
                    <a:srgbClr val="595959"/>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5519142" y="2799373"/>
                <a:ext cx="1374975"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519142" y="3075656"/>
                <a:ext cx="1374975"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grpSp>
        <p:nvGrpSpPr>
          <p:cNvPr id="38" name="组合 37"/>
          <p:cNvGrpSpPr/>
          <p:nvPr/>
        </p:nvGrpSpPr>
        <p:grpSpPr bwMode="auto">
          <a:xfrm>
            <a:off x="6965950" y="1131888"/>
            <a:ext cx="1673225" cy="1908175"/>
            <a:chOff x="7002201" y="1203598"/>
            <a:chExt cx="1674255" cy="1908579"/>
          </a:xfrm>
        </p:grpSpPr>
        <p:grpSp>
          <p:nvGrpSpPr>
            <p:cNvPr id="17422" name="组合 38"/>
            <p:cNvGrpSpPr/>
            <p:nvPr/>
          </p:nvGrpSpPr>
          <p:grpSpPr bwMode="auto">
            <a:xfrm>
              <a:off x="7108812" y="1203598"/>
              <a:ext cx="1396597" cy="1396597"/>
              <a:chOff x="2090057" y="957943"/>
              <a:chExt cx="1248229" cy="1248229"/>
            </a:xfrm>
          </p:grpSpPr>
          <p:sp>
            <p:nvSpPr>
              <p:cNvPr id="45" name="椭圆 44"/>
              <p:cNvSpPr/>
              <p:nvPr/>
            </p:nvSpPr>
            <p:spPr>
              <a:xfrm>
                <a:off x="2089894" y="957943"/>
                <a:ext cx="1247937" cy="1248854"/>
              </a:xfrm>
              <a:prstGeom prst="ellipse">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46" name="椭圆 45"/>
              <p:cNvSpPr/>
              <p:nvPr/>
            </p:nvSpPr>
            <p:spPr>
              <a:xfrm>
                <a:off x="2123968" y="1023224"/>
                <a:ext cx="1097447" cy="10984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pic>
          <p:nvPicPr>
            <p:cNvPr id="17423" name="Picture 5" descr="\\lianglong\锐普素材库 (H)\png图标\新图标汇总\200712119172819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158511">
              <a:off x="7183905" y="1518305"/>
              <a:ext cx="1047775" cy="1048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24" name="组合 40"/>
            <p:cNvGrpSpPr/>
            <p:nvPr/>
          </p:nvGrpSpPr>
          <p:grpSpPr bwMode="auto">
            <a:xfrm>
              <a:off x="7002201" y="2799227"/>
              <a:ext cx="1674255" cy="312950"/>
              <a:chOff x="7002201" y="2799227"/>
              <a:chExt cx="1674255" cy="312950"/>
            </a:xfrm>
          </p:grpSpPr>
          <p:sp>
            <p:nvSpPr>
              <p:cNvPr id="17425" name="矩形 50180"/>
              <p:cNvSpPr>
                <a:spLocks noChangeArrowheads="1"/>
              </p:cNvSpPr>
              <p:nvPr/>
            </p:nvSpPr>
            <p:spPr bwMode="auto">
              <a:xfrm>
                <a:off x="7002201" y="2804137"/>
                <a:ext cx="1674255" cy="308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1400">
                    <a:solidFill>
                      <a:srgbClr val="595959"/>
                    </a:solidFill>
                    <a:latin typeface="微软雅黑" panose="020B0503020204020204" pitchFamily="34" charset="-122"/>
                    <a:ea typeface="微软雅黑" panose="020B0503020204020204" pitchFamily="34" charset="-122"/>
                  </a:rPr>
                  <a:t>PPT</a:t>
                </a:r>
                <a:r>
                  <a:rPr lang="zh-CN" altLang="en-US" sz="1400">
                    <a:solidFill>
                      <a:srgbClr val="595959"/>
                    </a:solidFill>
                    <a:latin typeface="微软雅黑" panose="020B0503020204020204" pitchFamily="34" charset="-122"/>
                    <a:ea typeface="微软雅黑" panose="020B0503020204020204" pitchFamily="34" charset="-122"/>
                  </a:rPr>
                  <a:t>后期服务</a:t>
                </a:r>
                <a:endParaRPr lang="zh-CN" altLang="en-US" sz="1400">
                  <a:solidFill>
                    <a:srgbClr val="595959"/>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7107040" y="2799373"/>
                <a:ext cx="1375621"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7107040" y="3075656"/>
                <a:ext cx="1375621"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7" name="组合 46"/>
          <p:cNvGrpSpPr/>
          <p:nvPr/>
        </p:nvGrpSpPr>
        <p:grpSpPr bwMode="auto">
          <a:xfrm>
            <a:off x="590550" y="3490913"/>
            <a:ext cx="8048625" cy="954087"/>
            <a:chOff x="627830" y="3561642"/>
            <a:chExt cx="8048625" cy="955029"/>
          </a:xfrm>
        </p:grpSpPr>
        <p:grpSp>
          <p:nvGrpSpPr>
            <p:cNvPr id="17416" name="组合 46"/>
            <p:cNvGrpSpPr/>
            <p:nvPr/>
          </p:nvGrpSpPr>
          <p:grpSpPr bwMode="auto">
            <a:xfrm>
              <a:off x="627830" y="3561642"/>
              <a:ext cx="8048625" cy="955029"/>
              <a:chOff x="627830" y="3561642"/>
              <a:chExt cx="8048625" cy="955029"/>
            </a:xfrm>
          </p:grpSpPr>
          <p:sp>
            <p:nvSpPr>
              <p:cNvPr id="50" name="TextBox 146"/>
              <p:cNvSpPr txBox="1">
                <a:spLocks noChangeArrowheads="1"/>
              </p:cNvSpPr>
              <p:nvPr/>
            </p:nvSpPr>
            <p:spPr bwMode="auto">
              <a:xfrm>
                <a:off x="650655" y="3561642"/>
                <a:ext cx="1382682" cy="338554"/>
              </a:xfrm>
              <a:prstGeom prst="rect">
                <a:avLst/>
              </a:prstGeom>
              <a:noFill/>
              <a:scene3d>
                <a:camera prst="orthographicFront"/>
                <a:lightRig rig="threePt" dir="t"/>
              </a:scene3d>
              <a:sp3d/>
            </p:spPr>
            <p:txBody>
              <a:bodyPr>
                <a:spAutoFit/>
              </a:bodyPr>
              <a:lstStyle/>
              <a:p>
                <a:pPr eaLnBrk="1" fontAlgn="ctr" hangingPunct="1">
                  <a:spcBef>
                    <a:spcPts val="0"/>
                  </a:spcBef>
                  <a:spcAft>
                    <a:spcPts val="0"/>
                  </a:spcAft>
                  <a:buClr>
                    <a:srgbClr val="FF0000"/>
                  </a:buClr>
                  <a:buSzPct val="70000"/>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设计业务</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7421" name="矩形 50"/>
              <p:cNvSpPr>
                <a:spLocks noChangeArrowheads="1"/>
              </p:cNvSpPr>
              <p:nvPr/>
            </p:nvSpPr>
            <p:spPr bwMode="auto">
              <a:xfrm>
                <a:off x="627830" y="3869921"/>
                <a:ext cx="8048625" cy="64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Clr>
                    <a:srgbClr val="0070C0"/>
                  </a:buClr>
                  <a:buFontTx/>
                  <a:buNone/>
                </a:pPr>
                <a:r>
                  <a:rPr lang="zh-CN" altLang="en-US" sz="1200">
                    <a:solidFill>
                      <a:srgbClr val="404040"/>
                    </a:solidFill>
                    <a:latin typeface="微软雅黑" panose="020B0503020204020204" pitchFamily="34" charset="-122"/>
                    <a:ea typeface="微软雅黑" panose="020B0503020204020204" pitchFamily="34" charset="-122"/>
                  </a:rPr>
                  <a:t>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创造卓越价值。</a:t>
                </a:r>
                <a:endParaRPr lang="zh-CN" altLang="en-US" sz="1200">
                  <a:solidFill>
                    <a:srgbClr val="404040"/>
                  </a:solidFill>
                  <a:latin typeface="微软雅黑" panose="020B0503020204020204" pitchFamily="34" charset="-122"/>
                  <a:ea typeface="微软雅黑" panose="020B0503020204020204" pitchFamily="34" charset="-122"/>
                </a:endParaRPr>
              </a:p>
            </p:txBody>
          </p:sp>
        </p:grpSp>
        <p:sp>
          <p:nvSpPr>
            <p:cNvPr id="17417" name="矩形 48"/>
            <p:cNvSpPr>
              <a:spLocks noChangeArrowheads="1"/>
            </p:cNvSpPr>
            <p:nvPr/>
          </p:nvSpPr>
          <p:spPr bwMode="auto">
            <a:xfrm>
              <a:off x="1546992" y="3637917"/>
              <a:ext cx="1120775" cy="24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595959"/>
                  </a:solidFill>
                  <a:latin typeface="Arial" panose="020B0604020202020204" pitchFamily="34" charset="0"/>
                  <a:cs typeface="Arial" panose="020B0604020202020204" pitchFamily="34" charset="0"/>
                </a:rPr>
                <a:t>Design business</a:t>
              </a:r>
              <a:endParaRPr lang="zh-CN" altLang="en-US" sz="1000">
                <a:solidFill>
                  <a:srgbClr val="595959"/>
                </a:solidFill>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anim calcmode="lin" valueType="num">
                                      <p:cBhvr>
                                        <p:cTn id="18" dur="500" fill="hold"/>
                                        <p:tgtEl>
                                          <p:spTgt spid="20"/>
                                        </p:tgtEl>
                                        <p:attrNameLst>
                                          <p:attrName>ppt_x</p:attrName>
                                        </p:attrNameLst>
                                      </p:cBhvr>
                                      <p:tavLst>
                                        <p:tav tm="0">
                                          <p:val>
                                            <p:strVal val="#ppt_x"/>
                                          </p:val>
                                        </p:tav>
                                        <p:tav tm="100000">
                                          <p:val>
                                            <p:strVal val="#ppt_x"/>
                                          </p:val>
                                        </p:tav>
                                      </p:tavLst>
                                    </p:anim>
                                    <p:anim calcmode="lin" valueType="num">
                                      <p:cBhvr>
                                        <p:cTn id="19" dur="5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3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anim calcmode="lin" valueType="num">
                                      <p:cBhvr>
                                        <p:cTn id="23" dur="500" fill="hold"/>
                                        <p:tgtEl>
                                          <p:spTgt spid="29"/>
                                        </p:tgtEl>
                                        <p:attrNameLst>
                                          <p:attrName>ppt_x</p:attrName>
                                        </p:attrNameLst>
                                      </p:cBhvr>
                                      <p:tavLst>
                                        <p:tav tm="0">
                                          <p:val>
                                            <p:strVal val="#ppt_x"/>
                                          </p:val>
                                        </p:tav>
                                        <p:tav tm="100000">
                                          <p:val>
                                            <p:strVal val="#ppt_x"/>
                                          </p:val>
                                        </p:tav>
                                      </p:tavLst>
                                    </p:anim>
                                    <p:anim calcmode="lin" valueType="num">
                                      <p:cBhvr>
                                        <p:cTn id="24" dur="500" fill="hold"/>
                                        <p:tgtEl>
                                          <p:spTgt spid="2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40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anim calcmode="lin" valueType="num">
                                      <p:cBhvr>
                                        <p:cTn id="28" dur="500" fill="hold"/>
                                        <p:tgtEl>
                                          <p:spTgt spid="38"/>
                                        </p:tgtEl>
                                        <p:attrNameLst>
                                          <p:attrName>ppt_x</p:attrName>
                                        </p:attrNameLst>
                                      </p:cBhvr>
                                      <p:tavLst>
                                        <p:tav tm="0">
                                          <p:val>
                                            <p:strVal val="#ppt_x"/>
                                          </p:val>
                                        </p:tav>
                                        <p:tav tm="100000">
                                          <p:val>
                                            <p:strVal val="#ppt_x"/>
                                          </p:val>
                                        </p:tav>
                                      </p:tavLst>
                                    </p:anim>
                                    <p:anim calcmode="lin" valueType="num">
                                      <p:cBhvr>
                                        <p:cTn id="29" dur="500" fill="hold"/>
                                        <p:tgtEl>
                                          <p:spTgt spid="38"/>
                                        </p:tgtEl>
                                        <p:attrNameLst>
                                          <p:attrName>ppt_y</p:attrName>
                                        </p:attrNameLst>
                                      </p:cBhvr>
                                      <p:tavLst>
                                        <p:tav tm="0">
                                          <p:val>
                                            <p:strVal val="#ppt_y+.1"/>
                                          </p:val>
                                        </p:tav>
                                        <p:tav tm="100000">
                                          <p:val>
                                            <p:strVal val="#ppt_y"/>
                                          </p:val>
                                        </p:tav>
                                      </p:tavLst>
                                    </p:anim>
                                  </p:childTnLst>
                                </p:cTn>
                              </p:par>
                              <p:par>
                                <p:cTn id="30" presetID="2" presetClass="entr" presetSubtype="8" fill="hold" nodeType="withEffect">
                                  <p:stCondLst>
                                    <p:cond delay="900"/>
                                  </p:stCondLst>
                                  <p:childTnLst>
                                    <p:set>
                                      <p:cBhvr>
                                        <p:cTn id="31" dur="1" fill="hold">
                                          <p:stCondLst>
                                            <p:cond delay="0"/>
                                          </p:stCondLst>
                                        </p:cTn>
                                        <p:tgtEl>
                                          <p:spTgt spid="47"/>
                                        </p:tgtEl>
                                        <p:attrNameLst>
                                          <p:attrName>style.visibility</p:attrName>
                                        </p:attrNameLst>
                                      </p:cBhvr>
                                      <p:to>
                                        <p:strVal val="visible"/>
                                      </p:to>
                                    </p:set>
                                    <p:anim calcmode="lin" valueType="num">
                                      <p:cBhvr additive="base">
                                        <p:cTn id="32" dur="500" fill="hold"/>
                                        <p:tgtEl>
                                          <p:spTgt spid="47"/>
                                        </p:tgtEl>
                                        <p:attrNameLst>
                                          <p:attrName>ppt_x</p:attrName>
                                        </p:attrNameLst>
                                      </p:cBhvr>
                                      <p:tavLst>
                                        <p:tav tm="0">
                                          <p:val>
                                            <p:strVal val="0-#ppt_w/2"/>
                                          </p:val>
                                        </p:tav>
                                        <p:tav tm="100000">
                                          <p:val>
                                            <p:strVal val="#ppt_x"/>
                                          </p:val>
                                        </p:tav>
                                      </p:tavLst>
                                    </p:anim>
                                    <p:anim calcmode="lin" valueType="num">
                                      <p:cBhvr additive="base">
                                        <p:cTn id="33"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2"/>
          <p:cNvGrpSpPr/>
          <p:nvPr/>
        </p:nvGrpSpPr>
        <p:grpSpPr bwMode="auto">
          <a:xfrm>
            <a:off x="522288" y="3046413"/>
            <a:ext cx="3943350" cy="1168400"/>
            <a:chOff x="522128" y="2706577"/>
            <a:chExt cx="3943239" cy="1168122"/>
          </a:xfrm>
        </p:grpSpPr>
        <p:sp>
          <p:nvSpPr>
            <p:cNvPr id="18461" name="矩形 2"/>
            <p:cNvSpPr>
              <a:spLocks noChangeArrowheads="1"/>
            </p:cNvSpPr>
            <p:nvPr/>
          </p:nvSpPr>
          <p:spPr bwMode="auto">
            <a:xfrm>
              <a:off x="522128" y="3012891"/>
              <a:ext cx="3943239" cy="430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zh-CN" sz="1100">
                  <a:solidFill>
                    <a:srgbClr val="404040"/>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404040"/>
                  </a:solidFill>
                  <a:latin typeface="微软雅黑" panose="020B0503020204020204" pitchFamily="34" charset="-122"/>
                  <a:ea typeface="微软雅黑" panose="020B0503020204020204" pitchFamily="34" charset="-122"/>
                </a:rPr>
                <a:t>PPT</a:t>
              </a:r>
              <a:r>
                <a:rPr lang="zh-CN" altLang="zh-CN" sz="1100">
                  <a:solidFill>
                    <a:srgbClr val="404040"/>
                  </a:solidFill>
                  <a:latin typeface="微软雅黑" panose="020B0503020204020204" pitchFamily="34" charset="-122"/>
                  <a:ea typeface="微软雅黑" panose="020B0503020204020204" pitchFamily="34" charset="-122"/>
                </a:rPr>
                <a:t>设计机构。拥有国内顶尖的</a:t>
              </a:r>
              <a:r>
                <a:rPr lang="en-US" altLang="zh-CN" sz="1100">
                  <a:solidFill>
                    <a:srgbClr val="404040"/>
                  </a:solidFill>
                  <a:latin typeface="微软雅黑" panose="020B0503020204020204" pitchFamily="34" charset="-122"/>
                  <a:ea typeface="微软雅黑" panose="020B0503020204020204" pitchFamily="34" charset="-122"/>
                </a:rPr>
                <a:t>PPT</a:t>
              </a:r>
              <a:r>
                <a:rPr lang="zh-CN" altLang="zh-CN" sz="1100">
                  <a:solidFill>
                    <a:srgbClr val="404040"/>
                  </a:solidFill>
                  <a:latin typeface="微软雅黑" panose="020B0503020204020204" pitchFamily="34" charset="-122"/>
                  <a:ea typeface="微软雅黑" panose="020B0503020204020204" pitchFamily="34" charset="-122"/>
                </a:rPr>
                <a:t>制作技术、顶级的</a:t>
              </a:r>
              <a:r>
                <a:rPr lang="en-US" altLang="zh-CN" sz="1100">
                  <a:solidFill>
                    <a:srgbClr val="404040"/>
                  </a:solidFill>
                  <a:latin typeface="微软雅黑" panose="020B0503020204020204" pitchFamily="34" charset="-122"/>
                  <a:ea typeface="微软雅黑" panose="020B0503020204020204" pitchFamily="34" charset="-122"/>
                </a:rPr>
                <a:t>PPT</a:t>
              </a:r>
              <a:r>
                <a:rPr lang="zh-CN" altLang="zh-CN" sz="1100">
                  <a:solidFill>
                    <a:srgbClr val="404040"/>
                  </a:solidFill>
                  <a:latin typeface="微软雅黑" panose="020B0503020204020204" pitchFamily="34" charset="-122"/>
                  <a:ea typeface="微软雅黑" panose="020B0503020204020204" pitchFamily="34" charset="-122"/>
                </a:rPr>
                <a:t>设计团队</a:t>
              </a:r>
              <a:endParaRPr lang="en-US" altLang="zh-CN" sz="1100">
                <a:solidFill>
                  <a:srgbClr val="404040"/>
                </a:solidFill>
                <a:latin typeface="微软雅黑" panose="020B0503020204020204" pitchFamily="34" charset="-122"/>
                <a:ea typeface="微软雅黑" panose="020B0503020204020204" pitchFamily="34" charset="-122"/>
              </a:endParaRPr>
            </a:p>
          </p:txBody>
        </p:sp>
        <p:sp>
          <p:nvSpPr>
            <p:cNvPr id="18462" name="TextBox 4"/>
            <p:cNvSpPr txBox="1">
              <a:spLocks noChangeArrowheads="1"/>
            </p:cNvSpPr>
            <p:nvPr/>
          </p:nvSpPr>
          <p:spPr bwMode="auto">
            <a:xfrm>
              <a:off x="522164" y="2706577"/>
              <a:ext cx="2560244" cy="338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600">
                  <a:solidFill>
                    <a:srgbClr val="262626"/>
                  </a:solidFill>
                  <a:latin typeface="微软雅黑" panose="020B0503020204020204" pitchFamily="34" charset="-122"/>
                  <a:ea typeface="微软雅黑" panose="020B0503020204020204" pitchFamily="34" charset="-122"/>
                </a:rPr>
                <a:t>点击插入标题 </a:t>
              </a:r>
              <a:r>
                <a:rPr lang="en-US" altLang="zh-CN" sz="1200">
                  <a:solidFill>
                    <a:srgbClr val="262626"/>
                  </a:solidFill>
                  <a:latin typeface="Arial" panose="020B0604020202020204" pitchFamily="34" charset="0"/>
                  <a:cs typeface="Arial" panose="020B0604020202020204" pitchFamily="34" charset="0"/>
                </a:rPr>
                <a:t>Click to add title</a:t>
              </a:r>
              <a:endParaRPr lang="zh-CN" altLang="en-US" sz="1200">
                <a:solidFill>
                  <a:srgbClr val="262626"/>
                </a:solidFill>
                <a:latin typeface="Arial" panose="020B0604020202020204" pitchFamily="34" charset="0"/>
                <a:cs typeface="Arial" panose="020B0604020202020204" pitchFamily="34" charset="0"/>
              </a:endParaRPr>
            </a:p>
          </p:txBody>
        </p:sp>
        <p:sp>
          <p:nvSpPr>
            <p:cNvPr id="18463" name="矩形 4"/>
            <p:cNvSpPr>
              <a:spLocks noChangeArrowheads="1"/>
            </p:cNvSpPr>
            <p:nvPr/>
          </p:nvSpPr>
          <p:spPr bwMode="auto">
            <a:xfrm>
              <a:off x="522128" y="3412846"/>
              <a:ext cx="3943239" cy="461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en-US" altLang="zh-CN" sz="800">
                  <a:solidFill>
                    <a:srgbClr val="7F7F7F"/>
                  </a:solidFill>
                  <a:latin typeface="Arial" panose="020B0604020202020204" pitchFamily="34" charset="0"/>
                </a:rPr>
                <a:t>RAPIDPPT, the leader of professional PPT designer in China. </a:t>
              </a:r>
              <a:endParaRPr lang="en-US" altLang="zh-CN" sz="800">
                <a:solidFill>
                  <a:srgbClr val="7F7F7F"/>
                </a:solidFill>
                <a:latin typeface="Arial" panose="020B0604020202020204" pitchFamily="34" charset="0"/>
              </a:endParaRPr>
            </a:p>
            <a:p>
              <a:pPr algn="just" eaLnBrk="1" hangingPunct="1">
                <a:spcBef>
                  <a:spcPct val="0"/>
                </a:spcBef>
                <a:buFontTx/>
                <a:buNone/>
              </a:pPr>
              <a:r>
                <a:rPr lang="en-US" altLang="zh-CN" sz="800">
                  <a:solidFill>
                    <a:srgbClr val="7F7F7F"/>
                  </a:solidFill>
                  <a:latin typeface="Arial" panose="020B0604020202020204" pitchFamily="34" charset="0"/>
                </a:rPr>
                <a:t>5years of making professional PPT, 500 case studies for the classical PPT, make sure you will be satisfied.</a:t>
              </a:r>
              <a:endParaRPr lang="en-US" altLang="zh-CN" sz="800">
                <a:solidFill>
                  <a:srgbClr val="7F7F7F"/>
                </a:solidFill>
                <a:latin typeface="微软雅黑" panose="020B0503020204020204" pitchFamily="34" charset="-122"/>
                <a:ea typeface="微软雅黑" panose="020B0503020204020204" pitchFamily="34" charset="-122"/>
              </a:endParaRPr>
            </a:p>
          </p:txBody>
        </p:sp>
      </p:grpSp>
      <p:pic>
        <p:nvPicPr>
          <p:cNvPr id="6" name="Picture 3"/>
          <p:cNvPicPr>
            <a:picLocks noChangeAspect="1" noChangeArrowheads="1"/>
          </p:cNvPicPr>
          <p:nvPr/>
        </p:nvPicPr>
        <p:blipFill>
          <a:blip r:embed="rId1">
            <a:extLst>
              <a:ext uri="{28A0092B-C50C-407E-A947-70E740481C1C}">
                <a14:useLocalDpi xmlns:a14="http://schemas.microsoft.com/office/drawing/2010/main" val="0"/>
              </a:ext>
            </a:extLst>
          </a:blip>
          <a:srcRect l="1207" b="22742"/>
          <a:stretch>
            <a:fillRect/>
          </a:stretch>
        </p:blipFill>
        <p:spPr bwMode="auto">
          <a:xfrm>
            <a:off x="633413" y="1190625"/>
            <a:ext cx="4003675" cy="1625600"/>
          </a:xfrm>
          <a:prstGeom prst="rect">
            <a:avLst/>
          </a:prstGeom>
          <a:noFill/>
          <a:ln w="3175">
            <a:solidFill>
              <a:srgbClr val="C62820"/>
            </a:solidFill>
            <a:miter lim="800000"/>
            <a:headEnd/>
            <a:tailEnd/>
          </a:ln>
          <a:extLst>
            <a:ext uri="{909E8E84-426E-40DD-AFC4-6F175D3DCCD1}">
              <a14:hiddenFill xmlns:a14="http://schemas.microsoft.com/office/drawing/2010/main">
                <a:solidFill>
                  <a:schemeClr val="accent1"/>
                </a:solidFill>
              </a14:hiddenFill>
            </a:ext>
          </a:extLst>
        </p:spPr>
      </p:pic>
      <p:grpSp>
        <p:nvGrpSpPr>
          <p:cNvPr id="7" name="组合 10"/>
          <p:cNvGrpSpPr/>
          <p:nvPr/>
        </p:nvGrpSpPr>
        <p:grpSpPr bwMode="auto">
          <a:xfrm>
            <a:off x="5297488" y="2255838"/>
            <a:ext cx="3414712" cy="863600"/>
            <a:chOff x="5298052" y="1915415"/>
            <a:chExt cx="3414148" cy="864696"/>
          </a:xfrm>
        </p:grpSpPr>
        <p:sp>
          <p:nvSpPr>
            <p:cNvPr id="8" name="椭圆 7"/>
            <p:cNvSpPr/>
            <p:nvPr/>
          </p:nvSpPr>
          <p:spPr>
            <a:xfrm>
              <a:off x="5298052" y="1915415"/>
              <a:ext cx="864696" cy="864696"/>
            </a:xfrm>
            <a:prstGeom prst="ellipse">
              <a:avLst/>
            </a:prstGeom>
            <a:solidFill>
              <a:schemeClr val="bg1">
                <a:lumMod val="95000"/>
              </a:schemeClr>
            </a:solidFill>
            <a:ln w="3175">
              <a:solidFill>
                <a:schemeClr val="bg1">
                  <a:lumMod val="75000"/>
                </a:schemeClr>
              </a:solidFill>
            </a:ln>
            <a:effectLst>
              <a:innerShdw blurRad="762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nvGrpSpPr>
            <p:cNvPr id="18457" name="组合 4110"/>
            <p:cNvGrpSpPr/>
            <p:nvPr/>
          </p:nvGrpSpPr>
          <p:grpSpPr bwMode="auto">
            <a:xfrm>
              <a:off x="6336833" y="1958310"/>
              <a:ext cx="2375367" cy="778906"/>
              <a:chOff x="6336833" y="1986018"/>
              <a:chExt cx="2375367" cy="778906"/>
            </a:xfrm>
          </p:grpSpPr>
          <p:sp>
            <p:nvSpPr>
              <p:cNvPr id="18459" name="矩形 20"/>
              <p:cNvSpPr>
                <a:spLocks noChangeArrowheads="1"/>
              </p:cNvSpPr>
              <p:nvPr/>
            </p:nvSpPr>
            <p:spPr bwMode="auto">
              <a:xfrm>
                <a:off x="6336833" y="2334037"/>
                <a:ext cx="23753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18460" name="TextBox 21"/>
              <p:cNvSpPr txBox="1">
                <a:spLocks noChangeArrowheads="1"/>
              </p:cNvSpPr>
              <p:nvPr/>
            </p:nvSpPr>
            <p:spPr bwMode="auto">
              <a:xfrm>
                <a:off x="6393846" y="1986018"/>
                <a:ext cx="1476442" cy="338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600">
                    <a:solidFill>
                      <a:srgbClr val="262626"/>
                    </a:solidFill>
                    <a:latin typeface="微软雅黑" panose="020B0503020204020204" pitchFamily="34" charset="-122"/>
                    <a:ea typeface="微软雅黑" panose="020B0503020204020204" pitchFamily="34" charset="-122"/>
                  </a:rPr>
                  <a:t>点击插入标题 </a:t>
                </a:r>
                <a:endParaRPr lang="zh-CN" altLang="en-US" sz="1600">
                  <a:solidFill>
                    <a:srgbClr val="262626"/>
                  </a:solidFill>
                  <a:latin typeface="Arial" panose="020B0604020202020204" pitchFamily="34" charset="0"/>
                  <a:cs typeface="Arial" panose="020B0604020202020204" pitchFamily="34" charset="0"/>
                </a:endParaRPr>
              </a:p>
            </p:txBody>
          </p:sp>
        </p:grpSp>
        <p:sp>
          <p:nvSpPr>
            <p:cNvPr id="10" name="Freeform 9"/>
            <p:cNvSpPr>
              <a:spLocks noEditPoints="1"/>
            </p:cNvSpPr>
            <p:nvPr/>
          </p:nvSpPr>
          <p:spPr bwMode="auto">
            <a:xfrm>
              <a:off x="5442913" y="2123772"/>
              <a:ext cx="646214" cy="357070"/>
            </a:xfrm>
            <a:custGeom>
              <a:avLst/>
              <a:gdLst>
                <a:gd name="T0" fmla="*/ 102 w 157"/>
                <a:gd name="T1" fmla="*/ 45 h 87"/>
                <a:gd name="T2" fmla="*/ 96 w 157"/>
                <a:gd name="T3" fmla="*/ 24 h 87"/>
                <a:gd name="T4" fmla="*/ 89 w 157"/>
                <a:gd name="T5" fmla="*/ 19 h 87"/>
                <a:gd name="T6" fmla="*/ 6 w 157"/>
                <a:gd name="T7" fmla="*/ 19 h 87"/>
                <a:gd name="T8" fmla="*/ 1 w 157"/>
                <a:gd name="T9" fmla="*/ 24 h 87"/>
                <a:gd name="T10" fmla="*/ 17 w 157"/>
                <a:gd name="T11" fmla="*/ 83 h 87"/>
                <a:gd name="T12" fmla="*/ 25 w 157"/>
                <a:gd name="T13" fmla="*/ 87 h 87"/>
                <a:gd name="T14" fmla="*/ 108 w 157"/>
                <a:gd name="T15" fmla="*/ 87 h 87"/>
                <a:gd name="T16" fmla="*/ 113 w 157"/>
                <a:gd name="T17" fmla="*/ 83 h 87"/>
                <a:gd name="T18" fmla="*/ 102 w 157"/>
                <a:gd name="T19" fmla="*/ 45 h 87"/>
                <a:gd name="T20" fmla="*/ 114 w 157"/>
                <a:gd name="T21" fmla="*/ 75 h 87"/>
                <a:gd name="T22" fmla="*/ 114 w 157"/>
                <a:gd name="T23" fmla="*/ 58 h 87"/>
                <a:gd name="T24" fmla="*/ 109 w 157"/>
                <a:gd name="T25" fmla="*/ 58 h 87"/>
                <a:gd name="T26" fmla="*/ 114 w 157"/>
                <a:gd name="T27" fmla="*/ 75 h 87"/>
                <a:gd name="T28" fmla="*/ 132 w 157"/>
                <a:gd name="T29" fmla="*/ 23 h 87"/>
                <a:gd name="T30" fmla="*/ 132 w 157"/>
                <a:gd name="T31" fmla="*/ 31 h 87"/>
                <a:gd name="T32" fmla="*/ 110 w 157"/>
                <a:gd name="T33" fmla="*/ 31 h 87"/>
                <a:gd name="T34" fmla="*/ 109 w 157"/>
                <a:gd name="T35" fmla="*/ 34 h 87"/>
                <a:gd name="T36" fmla="*/ 109 w 157"/>
                <a:gd name="T37" fmla="*/ 54 h 87"/>
                <a:gd name="T38" fmla="*/ 110 w 157"/>
                <a:gd name="T39" fmla="*/ 56 h 87"/>
                <a:gd name="T40" fmla="*/ 132 w 157"/>
                <a:gd name="T41" fmla="*/ 56 h 87"/>
                <a:gd name="T42" fmla="*/ 132 w 157"/>
                <a:gd name="T43" fmla="*/ 65 h 87"/>
                <a:gd name="T44" fmla="*/ 157 w 157"/>
                <a:gd name="T45" fmla="*/ 44 h 87"/>
                <a:gd name="T46" fmla="*/ 132 w 157"/>
                <a:gd name="T47" fmla="*/ 23 h 87"/>
                <a:gd name="T48" fmla="*/ 100 w 157"/>
                <a:gd name="T49" fmla="*/ 23 h 87"/>
                <a:gd name="T50" fmla="*/ 105 w 157"/>
                <a:gd name="T51" fmla="*/ 42 h 87"/>
                <a:gd name="T52" fmla="*/ 106 w 157"/>
                <a:gd name="T53" fmla="*/ 46 h 87"/>
                <a:gd name="T54" fmla="*/ 106 w 157"/>
                <a:gd name="T55" fmla="*/ 32 h 87"/>
                <a:gd name="T56" fmla="*/ 107 w 157"/>
                <a:gd name="T57" fmla="*/ 30 h 87"/>
                <a:gd name="T58" fmla="*/ 114 w 157"/>
                <a:gd name="T59" fmla="*/ 30 h 87"/>
                <a:gd name="T60" fmla="*/ 114 w 157"/>
                <a:gd name="T61" fmla="*/ 6 h 87"/>
                <a:gd name="T62" fmla="*/ 108 w 157"/>
                <a:gd name="T63" fmla="*/ 0 h 87"/>
                <a:gd name="T64" fmla="*/ 79 w 157"/>
                <a:gd name="T65" fmla="*/ 0 h 87"/>
                <a:gd name="T66" fmla="*/ 72 w 157"/>
                <a:gd name="T67" fmla="*/ 6 h 87"/>
                <a:gd name="T68" fmla="*/ 72 w 157"/>
                <a:gd name="T69" fmla="*/ 12 h 87"/>
                <a:gd name="T70" fmla="*/ 25 w 157"/>
                <a:gd name="T71" fmla="*/ 12 h 87"/>
                <a:gd name="T72" fmla="*/ 19 w 157"/>
                <a:gd name="T73" fmla="*/ 16 h 87"/>
                <a:gd name="T74" fmla="*/ 89 w 157"/>
                <a:gd name="T75" fmla="*/ 16 h 87"/>
                <a:gd name="T76" fmla="*/ 100 w 157"/>
                <a:gd name="T77" fmla="*/ 2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7" h="87">
                  <a:moveTo>
                    <a:pt x="102" y="45"/>
                  </a:moveTo>
                  <a:cubicBezTo>
                    <a:pt x="96" y="24"/>
                    <a:pt x="96" y="24"/>
                    <a:pt x="96" y="24"/>
                  </a:cubicBezTo>
                  <a:cubicBezTo>
                    <a:pt x="96" y="21"/>
                    <a:pt x="92" y="19"/>
                    <a:pt x="89" y="19"/>
                  </a:cubicBezTo>
                  <a:cubicBezTo>
                    <a:pt x="6" y="19"/>
                    <a:pt x="6" y="19"/>
                    <a:pt x="6" y="19"/>
                  </a:cubicBezTo>
                  <a:cubicBezTo>
                    <a:pt x="3" y="19"/>
                    <a:pt x="0" y="21"/>
                    <a:pt x="1" y="24"/>
                  </a:cubicBezTo>
                  <a:cubicBezTo>
                    <a:pt x="17" y="83"/>
                    <a:pt x="17" y="83"/>
                    <a:pt x="17" y="83"/>
                  </a:cubicBezTo>
                  <a:cubicBezTo>
                    <a:pt x="18" y="85"/>
                    <a:pt x="22" y="87"/>
                    <a:pt x="25" y="87"/>
                  </a:cubicBezTo>
                  <a:cubicBezTo>
                    <a:pt x="108" y="87"/>
                    <a:pt x="108" y="87"/>
                    <a:pt x="108" y="87"/>
                  </a:cubicBezTo>
                  <a:cubicBezTo>
                    <a:pt x="111" y="87"/>
                    <a:pt x="113" y="85"/>
                    <a:pt x="113" y="83"/>
                  </a:cubicBezTo>
                  <a:lnTo>
                    <a:pt x="102" y="45"/>
                  </a:lnTo>
                  <a:close/>
                  <a:moveTo>
                    <a:pt x="114" y="75"/>
                  </a:moveTo>
                  <a:cubicBezTo>
                    <a:pt x="114" y="58"/>
                    <a:pt x="114" y="58"/>
                    <a:pt x="114" y="58"/>
                  </a:cubicBezTo>
                  <a:cubicBezTo>
                    <a:pt x="109" y="58"/>
                    <a:pt x="109" y="58"/>
                    <a:pt x="109" y="58"/>
                  </a:cubicBezTo>
                  <a:lnTo>
                    <a:pt x="114" y="75"/>
                  </a:lnTo>
                  <a:close/>
                  <a:moveTo>
                    <a:pt x="132" y="23"/>
                  </a:moveTo>
                  <a:cubicBezTo>
                    <a:pt x="132" y="31"/>
                    <a:pt x="132" y="31"/>
                    <a:pt x="132" y="31"/>
                  </a:cubicBezTo>
                  <a:cubicBezTo>
                    <a:pt x="110" y="31"/>
                    <a:pt x="110" y="31"/>
                    <a:pt x="110" y="31"/>
                  </a:cubicBezTo>
                  <a:cubicBezTo>
                    <a:pt x="109" y="31"/>
                    <a:pt x="109" y="32"/>
                    <a:pt x="109" y="34"/>
                  </a:cubicBezTo>
                  <a:cubicBezTo>
                    <a:pt x="109" y="54"/>
                    <a:pt x="109" y="54"/>
                    <a:pt x="109" y="54"/>
                  </a:cubicBezTo>
                  <a:cubicBezTo>
                    <a:pt x="109" y="55"/>
                    <a:pt x="109" y="56"/>
                    <a:pt x="110" y="56"/>
                  </a:cubicBezTo>
                  <a:cubicBezTo>
                    <a:pt x="132" y="56"/>
                    <a:pt x="132" y="56"/>
                    <a:pt x="132" y="56"/>
                  </a:cubicBezTo>
                  <a:cubicBezTo>
                    <a:pt x="132" y="65"/>
                    <a:pt x="132" y="65"/>
                    <a:pt x="132" y="65"/>
                  </a:cubicBezTo>
                  <a:cubicBezTo>
                    <a:pt x="132" y="67"/>
                    <a:pt x="157" y="44"/>
                    <a:pt x="157" y="44"/>
                  </a:cubicBezTo>
                  <a:cubicBezTo>
                    <a:pt x="157" y="44"/>
                    <a:pt x="132" y="21"/>
                    <a:pt x="132" y="23"/>
                  </a:cubicBezTo>
                  <a:close/>
                  <a:moveTo>
                    <a:pt x="100" y="23"/>
                  </a:moveTo>
                  <a:cubicBezTo>
                    <a:pt x="105" y="42"/>
                    <a:pt x="105" y="42"/>
                    <a:pt x="105" y="42"/>
                  </a:cubicBezTo>
                  <a:cubicBezTo>
                    <a:pt x="106" y="46"/>
                    <a:pt x="106" y="46"/>
                    <a:pt x="106" y="46"/>
                  </a:cubicBezTo>
                  <a:cubicBezTo>
                    <a:pt x="106" y="32"/>
                    <a:pt x="106" y="32"/>
                    <a:pt x="106" y="32"/>
                  </a:cubicBezTo>
                  <a:cubicBezTo>
                    <a:pt x="106" y="31"/>
                    <a:pt x="107" y="30"/>
                    <a:pt x="107" y="30"/>
                  </a:cubicBezTo>
                  <a:cubicBezTo>
                    <a:pt x="114" y="30"/>
                    <a:pt x="114" y="30"/>
                    <a:pt x="114" y="30"/>
                  </a:cubicBezTo>
                  <a:cubicBezTo>
                    <a:pt x="114" y="6"/>
                    <a:pt x="114" y="6"/>
                    <a:pt x="114" y="6"/>
                  </a:cubicBezTo>
                  <a:cubicBezTo>
                    <a:pt x="114" y="3"/>
                    <a:pt x="111" y="0"/>
                    <a:pt x="108" y="0"/>
                  </a:cubicBezTo>
                  <a:cubicBezTo>
                    <a:pt x="79" y="0"/>
                    <a:pt x="79" y="0"/>
                    <a:pt x="79" y="0"/>
                  </a:cubicBezTo>
                  <a:cubicBezTo>
                    <a:pt x="75" y="0"/>
                    <a:pt x="72" y="3"/>
                    <a:pt x="72" y="6"/>
                  </a:cubicBezTo>
                  <a:cubicBezTo>
                    <a:pt x="72" y="12"/>
                    <a:pt x="72" y="12"/>
                    <a:pt x="72" y="12"/>
                  </a:cubicBezTo>
                  <a:cubicBezTo>
                    <a:pt x="25" y="12"/>
                    <a:pt x="25" y="12"/>
                    <a:pt x="25" y="12"/>
                  </a:cubicBezTo>
                  <a:cubicBezTo>
                    <a:pt x="23" y="12"/>
                    <a:pt x="20" y="14"/>
                    <a:pt x="19" y="16"/>
                  </a:cubicBezTo>
                  <a:cubicBezTo>
                    <a:pt x="89" y="16"/>
                    <a:pt x="89" y="16"/>
                    <a:pt x="89" y="16"/>
                  </a:cubicBezTo>
                  <a:cubicBezTo>
                    <a:pt x="94" y="16"/>
                    <a:pt x="98" y="19"/>
                    <a:pt x="100" y="23"/>
                  </a:cubicBez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lumMod val="95000"/>
                </a:schemeClr>
              </a:solidFill>
            </a:ln>
            <a:effectLst>
              <a:outerShdw blurRad="12700" algn="ctr" rotWithShape="0">
                <a:prstClr val="black">
                  <a:alpha val="20000"/>
                </a:prstClr>
              </a:outerShdw>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13" name="组合 8"/>
          <p:cNvGrpSpPr/>
          <p:nvPr/>
        </p:nvGrpSpPr>
        <p:grpSpPr bwMode="auto">
          <a:xfrm>
            <a:off x="5297488" y="1147763"/>
            <a:ext cx="3414712" cy="863600"/>
            <a:chOff x="5298052" y="807493"/>
            <a:chExt cx="3414148" cy="864696"/>
          </a:xfrm>
        </p:grpSpPr>
        <p:grpSp>
          <p:nvGrpSpPr>
            <p:cNvPr id="18446" name="组合 7"/>
            <p:cNvGrpSpPr/>
            <p:nvPr/>
          </p:nvGrpSpPr>
          <p:grpSpPr bwMode="auto">
            <a:xfrm>
              <a:off x="5298052" y="807493"/>
              <a:ext cx="3414148" cy="864696"/>
              <a:chOff x="5298052" y="807493"/>
              <a:chExt cx="3414148" cy="864696"/>
            </a:xfrm>
          </p:grpSpPr>
          <p:grpSp>
            <p:nvGrpSpPr>
              <p:cNvPr id="18448" name="组合 4111"/>
              <p:cNvGrpSpPr/>
              <p:nvPr/>
            </p:nvGrpSpPr>
            <p:grpSpPr bwMode="auto">
              <a:xfrm>
                <a:off x="6336833" y="844029"/>
                <a:ext cx="2375367" cy="785264"/>
                <a:chOff x="6336833" y="915132"/>
                <a:chExt cx="2375367" cy="785264"/>
              </a:xfrm>
            </p:grpSpPr>
            <p:sp>
              <p:nvSpPr>
                <p:cNvPr id="18452" name="矩形 13"/>
                <p:cNvSpPr>
                  <a:spLocks noChangeArrowheads="1"/>
                </p:cNvSpPr>
                <p:nvPr/>
              </p:nvSpPr>
              <p:spPr bwMode="auto">
                <a:xfrm>
                  <a:off x="6336833" y="1269509"/>
                  <a:ext cx="23753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18453" name="TextBox 14"/>
                <p:cNvSpPr txBox="1">
                  <a:spLocks noChangeArrowheads="1"/>
                </p:cNvSpPr>
                <p:nvPr/>
              </p:nvSpPr>
              <p:spPr bwMode="auto">
                <a:xfrm>
                  <a:off x="6373463" y="915132"/>
                  <a:ext cx="1476442" cy="338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600">
                      <a:solidFill>
                        <a:srgbClr val="262626"/>
                      </a:solidFill>
                      <a:latin typeface="微软雅黑" panose="020B0503020204020204" pitchFamily="34" charset="-122"/>
                      <a:ea typeface="微软雅黑" panose="020B0503020204020204" pitchFamily="34" charset="-122"/>
                    </a:rPr>
                    <a:t>点击插入标题 </a:t>
                  </a:r>
                  <a:endParaRPr lang="zh-CN" altLang="en-US" sz="1600">
                    <a:solidFill>
                      <a:srgbClr val="262626"/>
                    </a:solidFill>
                    <a:latin typeface="Arial" panose="020B0604020202020204" pitchFamily="34" charset="0"/>
                    <a:cs typeface="Arial" panose="020B0604020202020204" pitchFamily="34" charset="0"/>
                  </a:endParaRPr>
                </a:p>
              </p:txBody>
            </p:sp>
          </p:grpSp>
          <p:sp>
            <p:nvSpPr>
              <p:cNvPr id="17" name="椭圆 16"/>
              <p:cNvSpPr/>
              <p:nvPr/>
            </p:nvSpPr>
            <p:spPr>
              <a:xfrm>
                <a:off x="5298052" y="807493"/>
                <a:ext cx="864696" cy="864696"/>
              </a:xfrm>
              <a:prstGeom prst="ellipse">
                <a:avLst/>
              </a:prstGeom>
              <a:solidFill>
                <a:schemeClr val="bg1">
                  <a:lumMod val="95000"/>
                </a:schemeClr>
              </a:solidFill>
              <a:ln w="3175">
                <a:solidFill>
                  <a:schemeClr val="bg1">
                    <a:lumMod val="75000"/>
                  </a:schemeClr>
                </a:solidFill>
              </a:ln>
              <a:effectLst>
                <a:innerShdw blurRad="762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5" name="Freeform 10"/>
            <p:cNvSpPr>
              <a:spLocks noEditPoints="1"/>
            </p:cNvSpPr>
            <p:nvPr/>
          </p:nvSpPr>
          <p:spPr bwMode="auto">
            <a:xfrm rot="1098525">
              <a:off x="5560218" y="936831"/>
              <a:ext cx="326830" cy="590728"/>
            </a:xfrm>
            <a:custGeom>
              <a:avLst/>
              <a:gdLst>
                <a:gd name="T0" fmla="*/ 60 w 68"/>
                <a:gd name="T1" fmla="*/ 6 h 123"/>
                <a:gd name="T2" fmla="*/ 46 w 68"/>
                <a:gd name="T3" fmla="*/ 6 h 123"/>
                <a:gd name="T4" fmla="*/ 9 w 68"/>
                <a:gd name="T5" fmla="*/ 18 h 123"/>
                <a:gd name="T6" fmla="*/ 0 w 68"/>
                <a:gd name="T7" fmla="*/ 114 h 123"/>
                <a:gd name="T8" fmla="*/ 59 w 68"/>
                <a:gd name="T9" fmla="*/ 123 h 123"/>
                <a:gd name="T10" fmla="*/ 68 w 68"/>
                <a:gd name="T11" fmla="*/ 27 h 123"/>
                <a:gd name="T12" fmla="*/ 22 w 68"/>
                <a:gd name="T13" fmla="*/ 109 h 123"/>
                <a:gd name="T14" fmla="*/ 13 w 68"/>
                <a:gd name="T15" fmla="*/ 111 h 123"/>
                <a:gd name="T16" fmla="*/ 11 w 68"/>
                <a:gd name="T17" fmla="*/ 106 h 123"/>
                <a:gd name="T18" fmla="*/ 21 w 68"/>
                <a:gd name="T19" fmla="*/ 104 h 123"/>
                <a:gd name="T20" fmla="*/ 22 w 68"/>
                <a:gd name="T21" fmla="*/ 109 h 123"/>
                <a:gd name="T22" fmla="*/ 21 w 68"/>
                <a:gd name="T23" fmla="*/ 98 h 123"/>
                <a:gd name="T24" fmla="*/ 11 w 68"/>
                <a:gd name="T25" fmla="*/ 97 h 123"/>
                <a:gd name="T26" fmla="*/ 13 w 68"/>
                <a:gd name="T27" fmla="*/ 92 h 123"/>
                <a:gd name="T28" fmla="*/ 22 w 68"/>
                <a:gd name="T29" fmla="*/ 93 h 123"/>
                <a:gd name="T30" fmla="*/ 22 w 68"/>
                <a:gd name="T31" fmla="*/ 85 h 123"/>
                <a:gd name="T32" fmla="*/ 13 w 68"/>
                <a:gd name="T33" fmla="*/ 86 h 123"/>
                <a:gd name="T34" fmla="*/ 11 w 68"/>
                <a:gd name="T35" fmla="*/ 81 h 123"/>
                <a:gd name="T36" fmla="*/ 21 w 68"/>
                <a:gd name="T37" fmla="*/ 79 h 123"/>
                <a:gd name="T38" fmla="*/ 22 w 68"/>
                <a:gd name="T39" fmla="*/ 85 h 123"/>
                <a:gd name="T40" fmla="*/ 38 w 68"/>
                <a:gd name="T41" fmla="*/ 111 h 123"/>
                <a:gd name="T42" fmla="*/ 29 w 68"/>
                <a:gd name="T43" fmla="*/ 109 h 123"/>
                <a:gd name="T44" fmla="*/ 30 w 68"/>
                <a:gd name="T45" fmla="*/ 104 h 123"/>
                <a:gd name="T46" fmla="*/ 40 w 68"/>
                <a:gd name="T47" fmla="*/ 106 h 123"/>
                <a:gd name="T48" fmla="*/ 40 w 68"/>
                <a:gd name="T49" fmla="*/ 97 h 123"/>
                <a:gd name="T50" fmla="*/ 30 w 68"/>
                <a:gd name="T51" fmla="*/ 98 h 123"/>
                <a:gd name="T52" fmla="*/ 29 w 68"/>
                <a:gd name="T53" fmla="*/ 93 h 123"/>
                <a:gd name="T54" fmla="*/ 38 w 68"/>
                <a:gd name="T55" fmla="*/ 92 h 123"/>
                <a:gd name="T56" fmla="*/ 40 w 68"/>
                <a:gd name="T57" fmla="*/ 97 h 123"/>
                <a:gd name="T58" fmla="*/ 38 w 68"/>
                <a:gd name="T59" fmla="*/ 86 h 123"/>
                <a:gd name="T60" fmla="*/ 29 w 68"/>
                <a:gd name="T61" fmla="*/ 85 h 123"/>
                <a:gd name="T62" fmla="*/ 30 w 68"/>
                <a:gd name="T63" fmla="*/ 79 h 123"/>
                <a:gd name="T64" fmla="*/ 40 w 68"/>
                <a:gd name="T65" fmla="*/ 81 h 123"/>
                <a:gd name="T66" fmla="*/ 57 w 68"/>
                <a:gd name="T67" fmla="*/ 109 h 123"/>
                <a:gd name="T68" fmla="*/ 48 w 68"/>
                <a:gd name="T69" fmla="*/ 111 h 123"/>
                <a:gd name="T70" fmla="*/ 46 w 68"/>
                <a:gd name="T71" fmla="*/ 106 h 123"/>
                <a:gd name="T72" fmla="*/ 56 w 68"/>
                <a:gd name="T73" fmla="*/ 104 h 123"/>
                <a:gd name="T74" fmla="*/ 57 w 68"/>
                <a:gd name="T75" fmla="*/ 109 h 123"/>
                <a:gd name="T76" fmla="*/ 56 w 68"/>
                <a:gd name="T77" fmla="*/ 98 h 123"/>
                <a:gd name="T78" fmla="*/ 46 w 68"/>
                <a:gd name="T79" fmla="*/ 97 h 123"/>
                <a:gd name="T80" fmla="*/ 48 w 68"/>
                <a:gd name="T81" fmla="*/ 92 h 123"/>
                <a:gd name="T82" fmla="*/ 57 w 68"/>
                <a:gd name="T83" fmla="*/ 93 h 123"/>
                <a:gd name="T84" fmla="*/ 57 w 68"/>
                <a:gd name="T85" fmla="*/ 85 h 123"/>
                <a:gd name="T86" fmla="*/ 48 w 68"/>
                <a:gd name="T87" fmla="*/ 86 h 123"/>
                <a:gd name="T88" fmla="*/ 46 w 68"/>
                <a:gd name="T89" fmla="*/ 81 h 123"/>
                <a:gd name="T90" fmla="*/ 56 w 68"/>
                <a:gd name="T91" fmla="*/ 79 h 123"/>
                <a:gd name="T92" fmla="*/ 57 w 68"/>
                <a:gd name="T93" fmla="*/ 85 h 123"/>
                <a:gd name="T94" fmla="*/ 8 w 68"/>
                <a:gd name="T95" fmla="*/ 69 h 123"/>
                <a:gd name="T96" fmla="*/ 60 w 68"/>
                <a:gd name="T97" fmla="*/ 2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 h="123">
                  <a:moveTo>
                    <a:pt x="60" y="18"/>
                  </a:moveTo>
                  <a:cubicBezTo>
                    <a:pt x="60" y="6"/>
                    <a:pt x="60" y="6"/>
                    <a:pt x="60" y="6"/>
                  </a:cubicBezTo>
                  <a:cubicBezTo>
                    <a:pt x="60" y="3"/>
                    <a:pt x="57" y="0"/>
                    <a:pt x="53" y="0"/>
                  </a:cubicBezTo>
                  <a:cubicBezTo>
                    <a:pt x="49" y="0"/>
                    <a:pt x="46" y="3"/>
                    <a:pt x="46" y="6"/>
                  </a:cubicBezTo>
                  <a:cubicBezTo>
                    <a:pt x="46" y="18"/>
                    <a:pt x="46" y="18"/>
                    <a:pt x="46" y="18"/>
                  </a:cubicBezTo>
                  <a:cubicBezTo>
                    <a:pt x="9" y="18"/>
                    <a:pt x="9" y="18"/>
                    <a:pt x="9" y="18"/>
                  </a:cubicBezTo>
                  <a:cubicBezTo>
                    <a:pt x="4" y="18"/>
                    <a:pt x="0" y="22"/>
                    <a:pt x="0" y="27"/>
                  </a:cubicBezTo>
                  <a:cubicBezTo>
                    <a:pt x="0" y="114"/>
                    <a:pt x="0" y="114"/>
                    <a:pt x="0" y="114"/>
                  </a:cubicBezTo>
                  <a:cubicBezTo>
                    <a:pt x="0" y="119"/>
                    <a:pt x="4" y="123"/>
                    <a:pt x="9" y="123"/>
                  </a:cubicBezTo>
                  <a:cubicBezTo>
                    <a:pt x="59" y="123"/>
                    <a:pt x="59" y="123"/>
                    <a:pt x="59" y="123"/>
                  </a:cubicBezTo>
                  <a:cubicBezTo>
                    <a:pt x="64" y="123"/>
                    <a:pt x="68" y="119"/>
                    <a:pt x="68" y="114"/>
                  </a:cubicBezTo>
                  <a:cubicBezTo>
                    <a:pt x="68" y="27"/>
                    <a:pt x="68" y="27"/>
                    <a:pt x="68" y="27"/>
                  </a:cubicBezTo>
                  <a:cubicBezTo>
                    <a:pt x="68" y="22"/>
                    <a:pt x="65" y="19"/>
                    <a:pt x="60" y="18"/>
                  </a:cubicBezTo>
                  <a:close/>
                  <a:moveTo>
                    <a:pt x="22" y="109"/>
                  </a:moveTo>
                  <a:cubicBezTo>
                    <a:pt x="22" y="110"/>
                    <a:pt x="21" y="111"/>
                    <a:pt x="21" y="111"/>
                  </a:cubicBezTo>
                  <a:cubicBezTo>
                    <a:pt x="13" y="111"/>
                    <a:pt x="13" y="111"/>
                    <a:pt x="13" y="111"/>
                  </a:cubicBezTo>
                  <a:cubicBezTo>
                    <a:pt x="12" y="111"/>
                    <a:pt x="11" y="110"/>
                    <a:pt x="11" y="109"/>
                  </a:cubicBezTo>
                  <a:cubicBezTo>
                    <a:pt x="11" y="106"/>
                    <a:pt x="11" y="106"/>
                    <a:pt x="11" y="106"/>
                  </a:cubicBezTo>
                  <a:cubicBezTo>
                    <a:pt x="11" y="105"/>
                    <a:pt x="12" y="104"/>
                    <a:pt x="13" y="104"/>
                  </a:cubicBezTo>
                  <a:cubicBezTo>
                    <a:pt x="21" y="104"/>
                    <a:pt x="21" y="104"/>
                    <a:pt x="21" y="104"/>
                  </a:cubicBezTo>
                  <a:cubicBezTo>
                    <a:pt x="21" y="104"/>
                    <a:pt x="22" y="105"/>
                    <a:pt x="22" y="106"/>
                  </a:cubicBezTo>
                  <a:lnTo>
                    <a:pt x="22" y="109"/>
                  </a:lnTo>
                  <a:close/>
                  <a:moveTo>
                    <a:pt x="22" y="97"/>
                  </a:moveTo>
                  <a:cubicBezTo>
                    <a:pt x="22" y="98"/>
                    <a:pt x="21" y="98"/>
                    <a:pt x="21" y="98"/>
                  </a:cubicBezTo>
                  <a:cubicBezTo>
                    <a:pt x="13" y="98"/>
                    <a:pt x="13" y="98"/>
                    <a:pt x="13" y="98"/>
                  </a:cubicBezTo>
                  <a:cubicBezTo>
                    <a:pt x="12" y="98"/>
                    <a:pt x="11" y="98"/>
                    <a:pt x="11" y="97"/>
                  </a:cubicBezTo>
                  <a:cubicBezTo>
                    <a:pt x="11" y="93"/>
                    <a:pt x="11" y="93"/>
                    <a:pt x="11" y="93"/>
                  </a:cubicBezTo>
                  <a:cubicBezTo>
                    <a:pt x="11" y="92"/>
                    <a:pt x="12" y="92"/>
                    <a:pt x="13" y="92"/>
                  </a:cubicBezTo>
                  <a:cubicBezTo>
                    <a:pt x="21" y="92"/>
                    <a:pt x="21" y="92"/>
                    <a:pt x="21" y="92"/>
                  </a:cubicBezTo>
                  <a:cubicBezTo>
                    <a:pt x="21" y="92"/>
                    <a:pt x="22" y="92"/>
                    <a:pt x="22" y="93"/>
                  </a:cubicBezTo>
                  <a:lnTo>
                    <a:pt x="22" y="97"/>
                  </a:lnTo>
                  <a:close/>
                  <a:moveTo>
                    <a:pt x="22" y="85"/>
                  </a:moveTo>
                  <a:cubicBezTo>
                    <a:pt x="22" y="85"/>
                    <a:pt x="21" y="86"/>
                    <a:pt x="21" y="86"/>
                  </a:cubicBezTo>
                  <a:cubicBezTo>
                    <a:pt x="13" y="86"/>
                    <a:pt x="13" y="86"/>
                    <a:pt x="13" y="86"/>
                  </a:cubicBezTo>
                  <a:cubicBezTo>
                    <a:pt x="12" y="86"/>
                    <a:pt x="11" y="85"/>
                    <a:pt x="11" y="85"/>
                  </a:cubicBezTo>
                  <a:cubicBezTo>
                    <a:pt x="11" y="81"/>
                    <a:pt x="11" y="81"/>
                    <a:pt x="11" y="81"/>
                  </a:cubicBezTo>
                  <a:cubicBezTo>
                    <a:pt x="11" y="80"/>
                    <a:pt x="12" y="79"/>
                    <a:pt x="13" y="79"/>
                  </a:cubicBezTo>
                  <a:cubicBezTo>
                    <a:pt x="21" y="79"/>
                    <a:pt x="21" y="79"/>
                    <a:pt x="21" y="79"/>
                  </a:cubicBezTo>
                  <a:cubicBezTo>
                    <a:pt x="21" y="79"/>
                    <a:pt x="22" y="80"/>
                    <a:pt x="22" y="81"/>
                  </a:cubicBezTo>
                  <a:lnTo>
                    <a:pt x="22" y="85"/>
                  </a:lnTo>
                  <a:close/>
                  <a:moveTo>
                    <a:pt x="40" y="109"/>
                  </a:moveTo>
                  <a:cubicBezTo>
                    <a:pt x="40" y="110"/>
                    <a:pt x="39" y="111"/>
                    <a:pt x="38" y="111"/>
                  </a:cubicBezTo>
                  <a:cubicBezTo>
                    <a:pt x="30" y="111"/>
                    <a:pt x="30" y="111"/>
                    <a:pt x="30" y="111"/>
                  </a:cubicBezTo>
                  <a:cubicBezTo>
                    <a:pt x="29" y="111"/>
                    <a:pt x="29" y="110"/>
                    <a:pt x="29" y="109"/>
                  </a:cubicBezTo>
                  <a:cubicBezTo>
                    <a:pt x="29" y="106"/>
                    <a:pt x="29" y="106"/>
                    <a:pt x="29" y="106"/>
                  </a:cubicBezTo>
                  <a:cubicBezTo>
                    <a:pt x="29" y="105"/>
                    <a:pt x="29" y="104"/>
                    <a:pt x="30" y="104"/>
                  </a:cubicBezTo>
                  <a:cubicBezTo>
                    <a:pt x="38" y="104"/>
                    <a:pt x="38" y="104"/>
                    <a:pt x="38" y="104"/>
                  </a:cubicBezTo>
                  <a:cubicBezTo>
                    <a:pt x="39" y="104"/>
                    <a:pt x="40" y="105"/>
                    <a:pt x="40" y="106"/>
                  </a:cubicBezTo>
                  <a:lnTo>
                    <a:pt x="40" y="109"/>
                  </a:lnTo>
                  <a:close/>
                  <a:moveTo>
                    <a:pt x="40" y="97"/>
                  </a:moveTo>
                  <a:cubicBezTo>
                    <a:pt x="40" y="98"/>
                    <a:pt x="39" y="98"/>
                    <a:pt x="38" y="98"/>
                  </a:cubicBezTo>
                  <a:cubicBezTo>
                    <a:pt x="30" y="98"/>
                    <a:pt x="30" y="98"/>
                    <a:pt x="30" y="98"/>
                  </a:cubicBezTo>
                  <a:cubicBezTo>
                    <a:pt x="29" y="98"/>
                    <a:pt x="29" y="98"/>
                    <a:pt x="29" y="97"/>
                  </a:cubicBezTo>
                  <a:cubicBezTo>
                    <a:pt x="29" y="93"/>
                    <a:pt x="29" y="93"/>
                    <a:pt x="29" y="93"/>
                  </a:cubicBezTo>
                  <a:cubicBezTo>
                    <a:pt x="29" y="92"/>
                    <a:pt x="29" y="92"/>
                    <a:pt x="30" y="92"/>
                  </a:cubicBezTo>
                  <a:cubicBezTo>
                    <a:pt x="38" y="92"/>
                    <a:pt x="38" y="92"/>
                    <a:pt x="38" y="92"/>
                  </a:cubicBezTo>
                  <a:cubicBezTo>
                    <a:pt x="39" y="92"/>
                    <a:pt x="40" y="92"/>
                    <a:pt x="40" y="93"/>
                  </a:cubicBezTo>
                  <a:lnTo>
                    <a:pt x="40" y="97"/>
                  </a:lnTo>
                  <a:close/>
                  <a:moveTo>
                    <a:pt x="40" y="85"/>
                  </a:moveTo>
                  <a:cubicBezTo>
                    <a:pt x="40" y="85"/>
                    <a:pt x="39" y="86"/>
                    <a:pt x="38" y="86"/>
                  </a:cubicBezTo>
                  <a:cubicBezTo>
                    <a:pt x="30" y="86"/>
                    <a:pt x="30" y="86"/>
                    <a:pt x="30" y="86"/>
                  </a:cubicBezTo>
                  <a:cubicBezTo>
                    <a:pt x="29" y="86"/>
                    <a:pt x="29" y="85"/>
                    <a:pt x="29" y="85"/>
                  </a:cubicBezTo>
                  <a:cubicBezTo>
                    <a:pt x="29" y="81"/>
                    <a:pt x="29" y="81"/>
                    <a:pt x="29" y="81"/>
                  </a:cubicBezTo>
                  <a:cubicBezTo>
                    <a:pt x="29" y="80"/>
                    <a:pt x="29" y="79"/>
                    <a:pt x="30" y="79"/>
                  </a:cubicBezTo>
                  <a:cubicBezTo>
                    <a:pt x="38" y="79"/>
                    <a:pt x="38" y="79"/>
                    <a:pt x="38" y="79"/>
                  </a:cubicBezTo>
                  <a:cubicBezTo>
                    <a:pt x="39" y="79"/>
                    <a:pt x="40" y="80"/>
                    <a:pt x="40" y="81"/>
                  </a:cubicBezTo>
                  <a:lnTo>
                    <a:pt x="40" y="85"/>
                  </a:lnTo>
                  <a:close/>
                  <a:moveTo>
                    <a:pt x="57" y="109"/>
                  </a:moveTo>
                  <a:cubicBezTo>
                    <a:pt x="57" y="110"/>
                    <a:pt x="56" y="111"/>
                    <a:pt x="56" y="111"/>
                  </a:cubicBezTo>
                  <a:cubicBezTo>
                    <a:pt x="48" y="111"/>
                    <a:pt x="48" y="111"/>
                    <a:pt x="48" y="111"/>
                  </a:cubicBezTo>
                  <a:cubicBezTo>
                    <a:pt x="47" y="111"/>
                    <a:pt x="46" y="110"/>
                    <a:pt x="46" y="109"/>
                  </a:cubicBezTo>
                  <a:cubicBezTo>
                    <a:pt x="46" y="106"/>
                    <a:pt x="46" y="106"/>
                    <a:pt x="46" y="106"/>
                  </a:cubicBezTo>
                  <a:cubicBezTo>
                    <a:pt x="46" y="105"/>
                    <a:pt x="47" y="104"/>
                    <a:pt x="48" y="104"/>
                  </a:cubicBezTo>
                  <a:cubicBezTo>
                    <a:pt x="56" y="104"/>
                    <a:pt x="56" y="104"/>
                    <a:pt x="56" y="104"/>
                  </a:cubicBezTo>
                  <a:cubicBezTo>
                    <a:pt x="56" y="104"/>
                    <a:pt x="57" y="105"/>
                    <a:pt x="57" y="106"/>
                  </a:cubicBezTo>
                  <a:lnTo>
                    <a:pt x="57" y="109"/>
                  </a:lnTo>
                  <a:close/>
                  <a:moveTo>
                    <a:pt x="57" y="97"/>
                  </a:moveTo>
                  <a:cubicBezTo>
                    <a:pt x="57" y="98"/>
                    <a:pt x="56" y="98"/>
                    <a:pt x="56" y="98"/>
                  </a:cubicBezTo>
                  <a:cubicBezTo>
                    <a:pt x="48" y="98"/>
                    <a:pt x="48" y="98"/>
                    <a:pt x="48" y="98"/>
                  </a:cubicBezTo>
                  <a:cubicBezTo>
                    <a:pt x="47" y="98"/>
                    <a:pt x="46" y="98"/>
                    <a:pt x="46" y="97"/>
                  </a:cubicBezTo>
                  <a:cubicBezTo>
                    <a:pt x="46" y="93"/>
                    <a:pt x="46" y="93"/>
                    <a:pt x="46" y="93"/>
                  </a:cubicBezTo>
                  <a:cubicBezTo>
                    <a:pt x="46" y="92"/>
                    <a:pt x="47" y="92"/>
                    <a:pt x="48" y="92"/>
                  </a:cubicBezTo>
                  <a:cubicBezTo>
                    <a:pt x="56" y="92"/>
                    <a:pt x="56" y="92"/>
                    <a:pt x="56" y="92"/>
                  </a:cubicBezTo>
                  <a:cubicBezTo>
                    <a:pt x="56" y="92"/>
                    <a:pt x="57" y="92"/>
                    <a:pt x="57" y="93"/>
                  </a:cubicBezTo>
                  <a:lnTo>
                    <a:pt x="57" y="97"/>
                  </a:lnTo>
                  <a:close/>
                  <a:moveTo>
                    <a:pt x="57" y="85"/>
                  </a:moveTo>
                  <a:cubicBezTo>
                    <a:pt x="57" y="85"/>
                    <a:pt x="56" y="86"/>
                    <a:pt x="56" y="86"/>
                  </a:cubicBezTo>
                  <a:cubicBezTo>
                    <a:pt x="48" y="86"/>
                    <a:pt x="48" y="86"/>
                    <a:pt x="48" y="86"/>
                  </a:cubicBezTo>
                  <a:cubicBezTo>
                    <a:pt x="47" y="86"/>
                    <a:pt x="46" y="85"/>
                    <a:pt x="46" y="85"/>
                  </a:cubicBezTo>
                  <a:cubicBezTo>
                    <a:pt x="46" y="81"/>
                    <a:pt x="46" y="81"/>
                    <a:pt x="46" y="81"/>
                  </a:cubicBezTo>
                  <a:cubicBezTo>
                    <a:pt x="46" y="80"/>
                    <a:pt x="47" y="79"/>
                    <a:pt x="48" y="79"/>
                  </a:cubicBezTo>
                  <a:cubicBezTo>
                    <a:pt x="56" y="79"/>
                    <a:pt x="56" y="79"/>
                    <a:pt x="56" y="79"/>
                  </a:cubicBezTo>
                  <a:cubicBezTo>
                    <a:pt x="56" y="79"/>
                    <a:pt x="57" y="80"/>
                    <a:pt x="57" y="81"/>
                  </a:cubicBezTo>
                  <a:lnTo>
                    <a:pt x="57" y="85"/>
                  </a:lnTo>
                  <a:close/>
                  <a:moveTo>
                    <a:pt x="60" y="69"/>
                  </a:moveTo>
                  <a:cubicBezTo>
                    <a:pt x="8" y="69"/>
                    <a:pt x="8" y="69"/>
                    <a:pt x="8" y="69"/>
                  </a:cubicBezTo>
                  <a:cubicBezTo>
                    <a:pt x="8" y="26"/>
                    <a:pt x="8" y="26"/>
                    <a:pt x="8" y="26"/>
                  </a:cubicBezTo>
                  <a:cubicBezTo>
                    <a:pt x="60" y="26"/>
                    <a:pt x="60" y="26"/>
                    <a:pt x="60" y="26"/>
                  </a:cubicBezTo>
                  <a:lnTo>
                    <a:pt x="60" y="69"/>
                  </a:ln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lumMod val="95000"/>
                </a:schemeClr>
              </a:solidFill>
            </a:ln>
            <a:effectLst>
              <a:outerShdw blurRad="12700" algn="ctr" rotWithShape="0">
                <a:prstClr val="black">
                  <a:alpha val="20000"/>
                </a:prstClr>
              </a:outerShdw>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0" name="组合 11"/>
          <p:cNvGrpSpPr/>
          <p:nvPr/>
        </p:nvGrpSpPr>
        <p:grpSpPr bwMode="auto">
          <a:xfrm>
            <a:off x="5297488" y="3362325"/>
            <a:ext cx="3414712" cy="865188"/>
            <a:chOff x="5298052" y="3023337"/>
            <a:chExt cx="3414148" cy="864696"/>
          </a:xfrm>
        </p:grpSpPr>
        <p:grpSp>
          <p:nvGrpSpPr>
            <p:cNvPr id="18439" name="组合 4109"/>
            <p:cNvGrpSpPr/>
            <p:nvPr/>
          </p:nvGrpSpPr>
          <p:grpSpPr bwMode="auto">
            <a:xfrm>
              <a:off x="6336833" y="3066232"/>
              <a:ext cx="2375367" cy="778906"/>
              <a:chOff x="6336833" y="3078837"/>
              <a:chExt cx="2375367" cy="778906"/>
            </a:xfrm>
          </p:grpSpPr>
          <p:sp>
            <p:nvSpPr>
              <p:cNvPr id="18444" name="矩形 17"/>
              <p:cNvSpPr>
                <a:spLocks noChangeArrowheads="1"/>
              </p:cNvSpPr>
              <p:nvPr/>
            </p:nvSpPr>
            <p:spPr bwMode="auto">
              <a:xfrm>
                <a:off x="6336833" y="3426856"/>
                <a:ext cx="23753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18445" name="TextBox 18"/>
              <p:cNvSpPr txBox="1">
                <a:spLocks noChangeArrowheads="1"/>
              </p:cNvSpPr>
              <p:nvPr/>
            </p:nvSpPr>
            <p:spPr bwMode="auto">
              <a:xfrm>
                <a:off x="6393846" y="3078837"/>
                <a:ext cx="1476442" cy="3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600">
                    <a:solidFill>
                      <a:srgbClr val="262626"/>
                    </a:solidFill>
                    <a:latin typeface="微软雅黑" panose="020B0503020204020204" pitchFamily="34" charset="-122"/>
                    <a:ea typeface="微软雅黑" panose="020B0503020204020204" pitchFamily="34" charset="-122"/>
                  </a:rPr>
                  <a:t>点击插入标题 </a:t>
                </a:r>
                <a:endParaRPr lang="zh-CN" altLang="en-US" sz="1600">
                  <a:solidFill>
                    <a:srgbClr val="262626"/>
                  </a:solidFill>
                  <a:latin typeface="Arial" panose="020B0604020202020204" pitchFamily="34" charset="0"/>
                  <a:cs typeface="Arial" panose="020B0604020202020204" pitchFamily="34" charset="0"/>
                </a:endParaRPr>
              </a:p>
            </p:txBody>
          </p:sp>
        </p:grpSp>
        <p:sp>
          <p:nvSpPr>
            <p:cNvPr id="22" name="椭圆 21"/>
            <p:cNvSpPr/>
            <p:nvPr/>
          </p:nvSpPr>
          <p:spPr>
            <a:xfrm>
              <a:off x="5298052" y="3023337"/>
              <a:ext cx="864696" cy="864696"/>
            </a:xfrm>
            <a:prstGeom prst="ellipse">
              <a:avLst/>
            </a:prstGeom>
            <a:solidFill>
              <a:schemeClr val="bg1">
                <a:lumMod val="95000"/>
              </a:schemeClr>
            </a:solidFill>
            <a:ln w="3175">
              <a:solidFill>
                <a:schemeClr val="bg1">
                  <a:lumMod val="75000"/>
                </a:schemeClr>
              </a:solidFill>
            </a:ln>
            <a:effectLst>
              <a:innerShdw blurRad="762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3" name="Freeform 11"/>
            <p:cNvSpPr>
              <a:spLocks noEditPoints="1"/>
            </p:cNvSpPr>
            <p:nvPr/>
          </p:nvSpPr>
          <p:spPr bwMode="auto">
            <a:xfrm>
              <a:off x="5433379" y="3192415"/>
              <a:ext cx="594042" cy="513492"/>
            </a:xfrm>
            <a:custGeom>
              <a:avLst/>
              <a:gdLst>
                <a:gd name="T0" fmla="*/ 95 w 125"/>
                <a:gd name="T1" fmla="*/ 54 h 108"/>
                <a:gd name="T2" fmla="*/ 81 w 125"/>
                <a:gd name="T3" fmla="*/ 71 h 108"/>
                <a:gd name="T4" fmla="*/ 81 w 125"/>
                <a:gd name="T5" fmla="*/ 37 h 108"/>
                <a:gd name="T6" fmla="*/ 95 w 125"/>
                <a:gd name="T7" fmla="*/ 54 h 108"/>
                <a:gd name="T8" fmla="*/ 69 w 125"/>
                <a:gd name="T9" fmla="*/ 0 h 108"/>
                <a:gd name="T10" fmla="*/ 60 w 125"/>
                <a:gd name="T11" fmla="*/ 0 h 108"/>
                <a:gd name="T12" fmla="*/ 60 w 125"/>
                <a:gd name="T13" fmla="*/ 108 h 108"/>
                <a:gd name="T14" fmla="*/ 69 w 125"/>
                <a:gd name="T15" fmla="*/ 108 h 108"/>
                <a:gd name="T16" fmla="*/ 75 w 125"/>
                <a:gd name="T17" fmla="*/ 102 h 108"/>
                <a:gd name="T18" fmla="*/ 75 w 125"/>
                <a:gd name="T19" fmla="*/ 6 h 108"/>
                <a:gd name="T20" fmla="*/ 69 w 125"/>
                <a:gd name="T21" fmla="*/ 0 h 108"/>
                <a:gd name="T22" fmla="*/ 21 w 125"/>
                <a:gd name="T23" fmla="*/ 73 h 108"/>
                <a:gd name="T24" fmla="*/ 54 w 125"/>
                <a:gd name="T25" fmla="*/ 104 h 108"/>
                <a:gd name="T26" fmla="*/ 54 w 125"/>
                <a:gd name="T27" fmla="*/ 4 h 108"/>
                <a:gd name="T28" fmla="*/ 21 w 125"/>
                <a:gd name="T29" fmla="*/ 35 h 108"/>
                <a:gd name="T30" fmla="*/ 21 w 125"/>
                <a:gd name="T31" fmla="*/ 73 h 108"/>
                <a:gd name="T32" fmla="*/ 0 w 125"/>
                <a:gd name="T33" fmla="*/ 54 h 108"/>
                <a:gd name="T34" fmla="*/ 18 w 125"/>
                <a:gd name="T35" fmla="*/ 71 h 108"/>
                <a:gd name="T36" fmla="*/ 18 w 125"/>
                <a:gd name="T37" fmla="*/ 71 h 108"/>
                <a:gd name="T38" fmla="*/ 18 w 125"/>
                <a:gd name="T39" fmla="*/ 71 h 108"/>
                <a:gd name="T40" fmla="*/ 18 w 125"/>
                <a:gd name="T41" fmla="*/ 37 h 108"/>
                <a:gd name="T42" fmla="*/ 18 w 125"/>
                <a:gd name="T43" fmla="*/ 37 h 108"/>
                <a:gd name="T44" fmla="*/ 18 w 125"/>
                <a:gd name="T45" fmla="*/ 37 h 108"/>
                <a:gd name="T46" fmla="*/ 0 w 125"/>
                <a:gd name="T47" fmla="*/ 54 h 108"/>
                <a:gd name="T48" fmla="*/ 81 w 125"/>
                <a:gd name="T49" fmla="*/ 85 h 108"/>
                <a:gd name="T50" fmla="*/ 112 w 125"/>
                <a:gd name="T51" fmla="*/ 54 h 108"/>
                <a:gd name="T52" fmla="*/ 81 w 125"/>
                <a:gd name="T53" fmla="*/ 23 h 108"/>
                <a:gd name="T54" fmla="*/ 81 w 125"/>
                <a:gd name="T55" fmla="*/ 26 h 108"/>
                <a:gd name="T56" fmla="*/ 109 w 125"/>
                <a:gd name="T57" fmla="*/ 54 h 108"/>
                <a:gd name="T58" fmla="*/ 81 w 125"/>
                <a:gd name="T59" fmla="*/ 82 h 108"/>
                <a:gd name="T60" fmla="*/ 81 w 125"/>
                <a:gd name="T61" fmla="*/ 85 h 108"/>
                <a:gd name="T62" fmla="*/ 81 w 125"/>
                <a:gd name="T63" fmla="*/ 91 h 108"/>
                <a:gd name="T64" fmla="*/ 118 w 125"/>
                <a:gd name="T65" fmla="*/ 54 h 108"/>
                <a:gd name="T66" fmla="*/ 81 w 125"/>
                <a:gd name="T67" fmla="*/ 17 h 108"/>
                <a:gd name="T68" fmla="*/ 81 w 125"/>
                <a:gd name="T69" fmla="*/ 20 h 108"/>
                <a:gd name="T70" fmla="*/ 115 w 125"/>
                <a:gd name="T71" fmla="*/ 54 h 108"/>
                <a:gd name="T72" fmla="*/ 81 w 125"/>
                <a:gd name="T73" fmla="*/ 88 h 108"/>
                <a:gd name="T74" fmla="*/ 81 w 125"/>
                <a:gd name="T75" fmla="*/ 91 h 108"/>
                <a:gd name="T76" fmla="*/ 81 w 125"/>
                <a:gd name="T77" fmla="*/ 98 h 108"/>
                <a:gd name="T78" fmla="*/ 125 w 125"/>
                <a:gd name="T79" fmla="*/ 54 h 108"/>
                <a:gd name="T80" fmla="*/ 81 w 125"/>
                <a:gd name="T81" fmla="*/ 10 h 108"/>
                <a:gd name="T82" fmla="*/ 81 w 125"/>
                <a:gd name="T83" fmla="*/ 13 h 108"/>
                <a:gd name="T84" fmla="*/ 121 w 125"/>
                <a:gd name="T85" fmla="*/ 54 h 108"/>
                <a:gd name="T86" fmla="*/ 81 w 125"/>
                <a:gd name="T87" fmla="*/ 95 h 108"/>
                <a:gd name="T88" fmla="*/ 81 w 125"/>
                <a:gd name="T89"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08">
                  <a:moveTo>
                    <a:pt x="95" y="54"/>
                  </a:moveTo>
                  <a:cubicBezTo>
                    <a:pt x="95" y="62"/>
                    <a:pt x="89" y="69"/>
                    <a:pt x="81" y="71"/>
                  </a:cubicBezTo>
                  <a:cubicBezTo>
                    <a:pt x="81" y="37"/>
                    <a:pt x="81" y="37"/>
                    <a:pt x="81" y="37"/>
                  </a:cubicBezTo>
                  <a:cubicBezTo>
                    <a:pt x="89" y="39"/>
                    <a:pt x="95" y="46"/>
                    <a:pt x="95" y="54"/>
                  </a:cubicBezTo>
                  <a:close/>
                  <a:moveTo>
                    <a:pt x="69" y="0"/>
                  </a:moveTo>
                  <a:cubicBezTo>
                    <a:pt x="60" y="0"/>
                    <a:pt x="60" y="0"/>
                    <a:pt x="60" y="0"/>
                  </a:cubicBezTo>
                  <a:cubicBezTo>
                    <a:pt x="60" y="108"/>
                    <a:pt x="60" y="108"/>
                    <a:pt x="60" y="108"/>
                  </a:cubicBezTo>
                  <a:cubicBezTo>
                    <a:pt x="69" y="108"/>
                    <a:pt x="69" y="108"/>
                    <a:pt x="69" y="108"/>
                  </a:cubicBezTo>
                  <a:cubicBezTo>
                    <a:pt x="72" y="108"/>
                    <a:pt x="75" y="105"/>
                    <a:pt x="75" y="102"/>
                  </a:cubicBezTo>
                  <a:cubicBezTo>
                    <a:pt x="75" y="6"/>
                    <a:pt x="75" y="6"/>
                    <a:pt x="75" y="6"/>
                  </a:cubicBezTo>
                  <a:cubicBezTo>
                    <a:pt x="75" y="3"/>
                    <a:pt x="72" y="0"/>
                    <a:pt x="69" y="0"/>
                  </a:cubicBezTo>
                  <a:close/>
                  <a:moveTo>
                    <a:pt x="21" y="73"/>
                  </a:moveTo>
                  <a:cubicBezTo>
                    <a:pt x="32" y="85"/>
                    <a:pt x="47" y="97"/>
                    <a:pt x="54" y="104"/>
                  </a:cubicBezTo>
                  <a:cubicBezTo>
                    <a:pt x="54" y="4"/>
                    <a:pt x="54" y="4"/>
                    <a:pt x="54" y="4"/>
                  </a:cubicBezTo>
                  <a:cubicBezTo>
                    <a:pt x="47" y="11"/>
                    <a:pt x="32" y="23"/>
                    <a:pt x="21" y="35"/>
                  </a:cubicBezTo>
                  <a:lnTo>
                    <a:pt x="21" y="73"/>
                  </a:lnTo>
                  <a:close/>
                  <a:moveTo>
                    <a:pt x="0" y="54"/>
                  </a:moveTo>
                  <a:cubicBezTo>
                    <a:pt x="0" y="62"/>
                    <a:pt x="8" y="69"/>
                    <a:pt x="18" y="71"/>
                  </a:cubicBezTo>
                  <a:cubicBezTo>
                    <a:pt x="18" y="71"/>
                    <a:pt x="18" y="71"/>
                    <a:pt x="18" y="71"/>
                  </a:cubicBezTo>
                  <a:cubicBezTo>
                    <a:pt x="18" y="71"/>
                    <a:pt x="18" y="71"/>
                    <a:pt x="18" y="71"/>
                  </a:cubicBezTo>
                  <a:cubicBezTo>
                    <a:pt x="18" y="37"/>
                    <a:pt x="18" y="37"/>
                    <a:pt x="18" y="37"/>
                  </a:cubicBezTo>
                  <a:cubicBezTo>
                    <a:pt x="18" y="37"/>
                    <a:pt x="18" y="37"/>
                    <a:pt x="18" y="37"/>
                  </a:cubicBezTo>
                  <a:cubicBezTo>
                    <a:pt x="18" y="37"/>
                    <a:pt x="18" y="37"/>
                    <a:pt x="18" y="37"/>
                  </a:cubicBezTo>
                  <a:cubicBezTo>
                    <a:pt x="8" y="39"/>
                    <a:pt x="0" y="46"/>
                    <a:pt x="0" y="54"/>
                  </a:cubicBezTo>
                  <a:close/>
                  <a:moveTo>
                    <a:pt x="81" y="85"/>
                  </a:moveTo>
                  <a:cubicBezTo>
                    <a:pt x="98" y="85"/>
                    <a:pt x="112" y="71"/>
                    <a:pt x="112" y="54"/>
                  </a:cubicBezTo>
                  <a:cubicBezTo>
                    <a:pt x="112" y="37"/>
                    <a:pt x="98" y="23"/>
                    <a:pt x="81" y="23"/>
                  </a:cubicBezTo>
                  <a:cubicBezTo>
                    <a:pt x="81" y="26"/>
                    <a:pt x="81" y="26"/>
                    <a:pt x="81" y="26"/>
                  </a:cubicBezTo>
                  <a:cubicBezTo>
                    <a:pt x="96" y="26"/>
                    <a:pt x="109" y="38"/>
                    <a:pt x="109" y="54"/>
                  </a:cubicBezTo>
                  <a:cubicBezTo>
                    <a:pt x="109" y="70"/>
                    <a:pt x="96" y="82"/>
                    <a:pt x="81" y="82"/>
                  </a:cubicBezTo>
                  <a:cubicBezTo>
                    <a:pt x="81" y="85"/>
                    <a:pt x="81" y="85"/>
                    <a:pt x="81" y="85"/>
                  </a:cubicBezTo>
                  <a:close/>
                  <a:moveTo>
                    <a:pt x="81" y="91"/>
                  </a:moveTo>
                  <a:cubicBezTo>
                    <a:pt x="101" y="91"/>
                    <a:pt x="118" y="74"/>
                    <a:pt x="118" y="54"/>
                  </a:cubicBezTo>
                  <a:cubicBezTo>
                    <a:pt x="118" y="34"/>
                    <a:pt x="101" y="17"/>
                    <a:pt x="81" y="17"/>
                  </a:cubicBezTo>
                  <a:cubicBezTo>
                    <a:pt x="81" y="20"/>
                    <a:pt x="81" y="20"/>
                    <a:pt x="81" y="20"/>
                  </a:cubicBezTo>
                  <a:cubicBezTo>
                    <a:pt x="99" y="20"/>
                    <a:pt x="115" y="35"/>
                    <a:pt x="115" y="54"/>
                  </a:cubicBezTo>
                  <a:cubicBezTo>
                    <a:pt x="115" y="73"/>
                    <a:pt x="99" y="88"/>
                    <a:pt x="81" y="88"/>
                  </a:cubicBezTo>
                  <a:cubicBezTo>
                    <a:pt x="81" y="91"/>
                    <a:pt x="81" y="91"/>
                    <a:pt x="81" y="91"/>
                  </a:cubicBezTo>
                  <a:close/>
                  <a:moveTo>
                    <a:pt x="81" y="98"/>
                  </a:moveTo>
                  <a:cubicBezTo>
                    <a:pt x="105" y="98"/>
                    <a:pt x="125" y="78"/>
                    <a:pt x="125" y="54"/>
                  </a:cubicBezTo>
                  <a:cubicBezTo>
                    <a:pt x="125" y="30"/>
                    <a:pt x="105" y="10"/>
                    <a:pt x="81" y="10"/>
                  </a:cubicBezTo>
                  <a:cubicBezTo>
                    <a:pt x="81" y="13"/>
                    <a:pt x="81" y="13"/>
                    <a:pt x="81" y="13"/>
                  </a:cubicBezTo>
                  <a:cubicBezTo>
                    <a:pt x="103" y="13"/>
                    <a:pt x="121" y="32"/>
                    <a:pt x="121" y="54"/>
                  </a:cubicBezTo>
                  <a:cubicBezTo>
                    <a:pt x="121" y="76"/>
                    <a:pt x="103" y="95"/>
                    <a:pt x="81" y="95"/>
                  </a:cubicBezTo>
                  <a:cubicBezTo>
                    <a:pt x="81" y="98"/>
                    <a:pt x="81" y="98"/>
                    <a:pt x="81" y="98"/>
                  </a:cubicBez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lumMod val="95000"/>
                </a:schemeClr>
              </a:solidFill>
            </a:ln>
            <a:effectLst>
              <a:outerShdw blurRad="12700" algn="ctr" rotWithShape="0">
                <a:prstClr val="black">
                  <a:alpha val="20000"/>
                </a:prstClr>
              </a:outerShdw>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42" presetClass="entr" presetSubtype="0" fill="hold"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par>
                                <p:cTn id="15" presetID="2" presetClass="entr" presetSubtype="2" fill="hold" nodeType="withEffect">
                                  <p:stCondLst>
                                    <p:cond delay="100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400" fill="hold"/>
                                        <p:tgtEl>
                                          <p:spTgt spid="13"/>
                                        </p:tgtEl>
                                        <p:attrNameLst>
                                          <p:attrName>ppt_x</p:attrName>
                                        </p:attrNameLst>
                                      </p:cBhvr>
                                      <p:tavLst>
                                        <p:tav tm="0">
                                          <p:val>
                                            <p:strVal val="1+#ppt_w/2"/>
                                          </p:val>
                                        </p:tav>
                                        <p:tav tm="100000">
                                          <p:val>
                                            <p:strVal val="#ppt_x"/>
                                          </p:val>
                                        </p:tav>
                                      </p:tavLst>
                                    </p:anim>
                                    <p:anim calcmode="lin" valueType="num">
                                      <p:cBhvr additive="base">
                                        <p:cTn id="18" dur="400" fill="hold"/>
                                        <p:tgtEl>
                                          <p:spTgt spid="13"/>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11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400" fill="hold"/>
                                        <p:tgtEl>
                                          <p:spTgt spid="7"/>
                                        </p:tgtEl>
                                        <p:attrNameLst>
                                          <p:attrName>ppt_x</p:attrName>
                                        </p:attrNameLst>
                                      </p:cBhvr>
                                      <p:tavLst>
                                        <p:tav tm="0">
                                          <p:val>
                                            <p:strVal val="1+#ppt_w/2"/>
                                          </p:val>
                                        </p:tav>
                                        <p:tav tm="100000">
                                          <p:val>
                                            <p:strVal val="#ppt_x"/>
                                          </p:val>
                                        </p:tav>
                                      </p:tavLst>
                                    </p:anim>
                                    <p:anim calcmode="lin" valueType="num">
                                      <p:cBhvr additive="base">
                                        <p:cTn id="22" dur="40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12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400" fill="hold"/>
                                        <p:tgtEl>
                                          <p:spTgt spid="20"/>
                                        </p:tgtEl>
                                        <p:attrNameLst>
                                          <p:attrName>ppt_x</p:attrName>
                                        </p:attrNameLst>
                                      </p:cBhvr>
                                      <p:tavLst>
                                        <p:tav tm="0">
                                          <p:val>
                                            <p:strVal val="1+#ppt_w/2"/>
                                          </p:val>
                                        </p:tav>
                                        <p:tav tm="100000">
                                          <p:val>
                                            <p:strVal val="#ppt_x"/>
                                          </p:val>
                                        </p:tav>
                                      </p:tavLst>
                                    </p:anim>
                                    <p:anim calcmode="lin" valueType="num">
                                      <p:cBhvr additive="base">
                                        <p:cTn id="26" dur="4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2.png"/>
          <p:cNvPicPr>
            <a:picLocks noChangeAspect="1" noChangeArrowheads="1"/>
          </p:cNvPicPr>
          <p:nvPr/>
        </p:nvPicPr>
        <p:blipFill>
          <a:blip r:embed="rId1">
            <a:extLst>
              <a:ext uri="{28A0092B-C50C-407E-A947-70E740481C1C}">
                <a14:useLocalDpi xmlns:a14="http://schemas.microsoft.com/office/drawing/2010/main" val="0"/>
              </a:ext>
            </a:extLst>
          </a:blip>
          <a:srcRect b="15482"/>
          <a:stretch>
            <a:fillRect/>
          </a:stretch>
        </p:blipFill>
        <p:spPr bwMode="auto">
          <a:xfrm>
            <a:off x="107950" y="769938"/>
            <a:ext cx="3646488" cy="406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4"/>
          <p:cNvSpPr>
            <a:spLocks noChangeArrowheads="1"/>
          </p:cNvSpPr>
          <p:nvPr/>
        </p:nvSpPr>
        <p:spPr bwMode="auto">
          <a:xfrm>
            <a:off x="3709988" y="1604963"/>
            <a:ext cx="47117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0070C0"/>
              </a:buClr>
              <a:buFontTx/>
              <a:buNone/>
            </a:pPr>
            <a:r>
              <a:rPr lang="zh-CN" altLang="en-US" sz="1200">
                <a:solidFill>
                  <a:srgbClr val="404040"/>
                </a:solidFill>
                <a:latin typeface="微软雅黑" panose="020B0503020204020204" pitchFamily="34" charset="-122"/>
                <a:ea typeface="微软雅黑" panose="020B0503020204020204" pitchFamily="34" charset="-122"/>
              </a:rPr>
              <a:t>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创造卓越价值</a:t>
            </a:r>
            <a:endParaRPr lang="zh-CN" altLang="en-US" sz="1200">
              <a:solidFill>
                <a:srgbClr val="404040"/>
              </a:solidFill>
              <a:latin typeface="微软雅黑" panose="020B0503020204020204" pitchFamily="34" charset="-122"/>
              <a:ea typeface="微软雅黑" panose="020B0503020204020204" pitchFamily="34" charset="-122"/>
            </a:endParaRPr>
          </a:p>
        </p:txBody>
      </p:sp>
      <p:sp>
        <p:nvSpPr>
          <p:cNvPr id="4" name="矩形 3"/>
          <p:cNvSpPr/>
          <p:nvPr/>
        </p:nvSpPr>
        <p:spPr>
          <a:xfrm>
            <a:off x="3725863" y="1230313"/>
            <a:ext cx="2671762" cy="338137"/>
          </a:xfrm>
          <a:prstGeom prst="rect">
            <a:avLst/>
          </a:prstGeom>
          <a:noFill/>
        </p:spPr>
        <p:txBody>
          <a:bodyPr>
            <a:spAutoFit/>
          </a:bodyPr>
          <a:lstStyle/>
          <a:p>
            <a:pPr eaLnBrk="1" fontAlgn="auto" hangingPunct="1">
              <a:spcBef>
                <a:spcPts val="0"/>
              </a:spcBef>
              <a:spcAft>
                <a:spcPts val="0"/>
              </a:spcAft>
              <a:defRPr/>
            </a:pPr>
            <a:r>
              <a:rPr lang="zh-CN" altLang="en-US" sz="1600" spc="120" dirty="0">
                <a:solidFill>
                  <a:prstClr val="black">
                    <a:lumMod val="85000"/>
                    <a:lumOff val="15000"/>
                  </a:prstClr>
                </a:solidFill>
                <a:latin typeface="微软雅黑" panose="020B0503020204020204" pitchFamily="34" charset="-122"/>
                <a:ea typeface="微软雅黑" panose="020B0503020204020204" pitchFamily="34" charset="-122"/>
              </a:rPr>
              <a:t>较好的经营口碑</a:t>
            </a:r>
            <a:endParaRPr lang="zh-CN" altLang="en-US" sz="1600" spc="120" dirty="0">
              <a:solidFill>
                <a:prstClr val="black">
                  <a:lumMod val="85000"/>
                  <a:lumOff val="15000"/>
                </a:prstClr>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3819525" y="1597025"/>
            <a:ext cx="4384675" cy="0"/>
          </a:xfrm>
          <a:prstGeom prst="line">
            <a:avLst/>
          </a:prstGeom>
          <a:ln>
            <a:solidFill>
              <a:schemeClr val="bg1">
                <a:lumMod val="65000"/>
              </a:schemeClr>
            </a:solidFill>
          </a:ln>
          <a:effectLst>
            <a:outerShdw blurRad="12700" dist="12700" dir="5400000" algn="t" rotWithShape="0">
              <a:schemeClr val="bg1"/>
            </a:outerShdw>
          </a:effectLst>
        </p:spPr>
        <p:style>
          <a:lnRef idx="1">
            <a:schemeClr val="accent1"/>
          </a:lnRef>
          <a:fillRef idx="0">
            <a:schemeClr val="accent1"/>
          </a:fillRef>
          <a:effectRef idx="0">
            <a:schemeClr val="accent1"/>
          </a:effectRef>
          <a:fontRef idx="minor">
            <a:schemeClr val="tx1"/>
          </a:fontRef>
        </p:style>
      </p:cxnSp>
      <p:pic>
        <p:nvPicPr>
          <p:cNvPr id="6" name="Picture 4" descr="奖状大图 点击还原"/>
          <p:cNvPicPr>
            <a:picLocks noChangeAspect="1" noChangeArrowheads="1"/>
          </p:cNvPicPr>
          <p:nvPr/>
        </p:nvPicPr>
        <p:blipFill>
          <a:blip r:embed="rId2"/>
          <a:srcRect/>
          <a:stretch>
            <a:fillRect/>
          </a:stretch>
        </p:blipFill>
        <p:spPr bwMode="auto">
          <a:xfrm>
            <a:off x="3821113" y="2768600"/>
            <a:ext cx="1447800" cy="1016000"/>
          </a:xfrm>
          <a:prstGeom prst="rect">
            <a:avLst/>
          </a:prstGeom>
          <a:noFill/>
          <a:effectLst>
            <a:outerShdw blurRad="50800" dist="25400" dir="2700000" algn="tl" rotWithShape="0">
              <a:prstClr val="black">
                <a:alpha val="31000"/>
              </a:prstClr>
            </a:outerShdw>
          </a:effectLst>
          <a:extLst>
            <a:ext uri="{909E8E84-426E-40DD-AFC4-6F175D3DCCD1}">
              <a14:hiddenFill xmlns:a14="http://schemas.microsoft.com/office/drawing/2010/main">
                <a:solidFill>
                  <a:srgbClr val="FFFFFF"/>
                </a:solidFill>
              </a14:hiddenFill>
            </a:ext>
          </a:extLst>
        </p:spPr>
      </p:pic>
      <p:pic>
        <p:nvPicPr>
          <p:cNvPr id="7" name="Picture 4" descr="奖状大图 点击还原"/>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87986" y="2767895"/>
            <a:ext cx="1448243" cy="1016882"/>
          </a:xfrm>
          <a:prstGeom prst="rect">
            <a:avLst/>
          </a:prstGeom>
          <a:noFill/>
          <a:effectLst>
            <a:outerShdw blurRad="50800" dist="254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pic>
      <p:pic>
        <p:nvPicPr>
          <p:cNvPr id="8" name="Picture 4" descr="奖状大图 点击还原"/>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26500" y="2767895"/>
            <a:ext cx="1448243" cy="1016882"/>
          </a:xfrm>
          <a:prstGeom prst="rect">
            <a:avLst/>
          </a:prstGeom>
          <a:noFill/>
          <a:effectLst>
            <a:outerShdw blurRad="50800" dist="25400" dir="2700000" algn="tl" rotWithShape="0">
              <a:prstClr val="black">
                <a:alpha val="22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400"/>
                                        <p:tgtEl>
                                          <p:spTgt spid="5"/>
                                        </p:tgtEl>
                                      </p:cBhvr>
                                    </p:animEffect>
                                  </p:childTnLst>
                                </p:cTn>
                              </p:par>
                              <p:par>
                                <p:cTn id="8" presetID="42"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par>
                                <p:cTn id="13" presetID="53" presetClass="entr" presetSubtype="16" fill="hold" grpId="0" nodeType="withEffect">
                                  <p:stCondLst>
                                    <p:cond delay="400"/>
                                  </p:stCondLst>
                                  <p:childTnLst>
                                    <p:set>
                                      <p:cBhvr>
                                        <p:cTn id="14" dur="1" fill="hold">
                                          <p:stCondLst>
                                            <p:cond delay="0"/>
                                          </p:stCondLst>
                                        </p:cTn>
                                        <p:tgtEl>
                                          <p:spTgt spid="4"/>
                                        </p:tgtEl>
                                        <p:attrNameLst>
                                          <p:attrName>style.visibility</p:attrName>
                                        </p:attrNameLst>
                                      </p:cBhvr>
                                      <p:to>
                                        <p:strVal val="visible"/>
                                      </p:to>
                                    </p:set>
                                    <p:anim calcmode="lin" valueType="num">
                                      <p:cBhvr>
                                        <p:cTn id="15" dur="300" fill="hold"/>
                                        <p:tgtEl>
                                          <p:spTgt spid="4"/>
                                        </p:tgtEl>
                                        <p:attrNameLst>
                                          <p:attrName>ppt_w</p:attrName>
                                        </p:attrNameLst>
                                      </p:cBhvr>
                                      <p:tavLst>
                                        <p:tav tm="0">
                                          <p:val>
                                            <p:fltVal val="0"/>
                                          </p:val>
                                        </p:tav>
                                        <p:tav tm="100000">
                                          <p:val>
                                            <p:strVal val="#ppt_w"/>
                                          </p:val>
                                        </p:tav>
                                      </p:tavLst>
                                    </p:anim>
                                    <p:anim calcmode="lin" valueType="num">
                                      <p:cBhvr>
                                        <p:cTn id="16" dur="300" fill="hold"/>
                                        <p:tgtEl>
                                          <p:spTgt spid="4"/>
                                        </p:tgtEl>
                                        <p:attrNameLst>
                                          <p:attrName>ppt_h</p:attrName>
                                        </p:attrNameLst>
                                      </p:cBhvr>
                                      <p:tavLst>
                                        <p:tav tm="0">
                                          <p:val>
                                            <p:fltVal val="0"/>
                                          </p:val>
                                        </p:tav>
                                        <p:tav tm="100000">
                                          <p:val>
                                            <p:strVal val="#ppt_h"/>
                                          </p:val>
                                        </p:tav>
                                      </p:tavLst>
                                    </p:anim>
                                    <p:animEffect transition="in" filter="fade">
                                      <p:cBhvr>
                                        <p:cTn id="17" dur="300"/>
                                        <p:tgtEl>
                                          <p:spTgt spid="4"/>
                                        </p:tgtEl>
                                      </p:cBhvr>
                                    </p:animEffect>
                                  </p:childTnLst>
                                </p:cTn>
                              </p:par>
                              <p:par>
                                <p:cTn id="18" presetID="42" presetClass="entr" presetSubtype="0" fill="hold" grpId="0" nodeType="withEffect">
                                  <p:stCondLst>
                                    <p:cond delay="7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300"/>
                                        <p:tgtEl>
                                          <p:spTgt spid="3"/>
                                        </p:tgtEl>
                                      </p:cBhvr>
                                    </p:animEffect>
                                    <p:anim calcmode="lin" valueType="num">
                                      <p:cBhvr>
                                        <p:cTn id="21" dur="300" fill="hold"/>
                                        <p:tgtEl>
                                          <p:spTgt spid="3"/>
                                        </p:tgtEl>
                                        <p:attrNameLst>
                                          <p:attrName>ppt_x</p:attrName>
                                        </p:attrNameLst>
                                      </p:cBhvr>
                                      <p:tavLst>
                                        <p:tav tm="0">
                                          <p:val>
                                            <p:strVal val="#ppt_x"/>
                                          </p:val>
                                        </p:tav>
                                        <p:tav tm="100000">
                                          <p:val>
                                            <p:strVal val="#ppt_x"/>
                                          </p:val>
                                        </p:tav>
                                      </p:tavLst>
                                    </p:anim>
                                    <p:anim calcmode="lin" valueType="num">
                                      <p:cBhvr>
                                        <p:cTn id="22" dur="300" fill="hold"/>
                                        <p:tgtEl>
                                          <p:spTgt spid="3"/>
                                        </p:tgtEl>
                                        <p:attrNameLst>
                                          <p:attrName>ppt_y</p:attrName>
                                        </p:attrNameLst>
                                      </p:cBhvr>
                                      <p:tavLst>
                                        <p:tav tm="0">
                                          <p:val>
                                            <p:strVal val="#ppt_y+.1"/>
                                          </p:val>
                                        </p:tav>
                                        <p:tav tm="100000">
                                          <p:val>
                                            <p:strVal val="#ppt_y"/>
                                          </p:val>
                                        </p:tav>
                                      </p:tavLst>
                                    </p:anim>
                                  </p:childTnLst>
                                </p:cTn>
                              </p:par>
                              <p:par>
                                <p:cTn id="23" presetID="14" presetClass="entr" presetSubtype="5" fill="hold" nodeType="withEffect">
                                  <p:stCondLst>
                                    <p:cond delay="1000"/>
                                  </p:stCondLst>
                                  <p:childTnLst>
                                    <p:set>
                                      <p:cBhvr>
                                        <p:cTn id="24" dur="1" fill="hold">
                                          <p:stCondLst>
                                            <p:cond delay="0"/>
                                          </p:stCondLst>
                                        </p:cTn>
                                        <p:tgtEl>
                                          <p:spTgt spid="6"/>
                                        </p:tgtEl>
                                        <p:attrNameLst>
                                          <p:attrName>style.visibility</p:attrName>
                                        </p:attrNameLst>
                                      </p:cBhvr>
                                      <p:to>
                                        <p:strVal val="visible"/>
                                      </p:to>
                                    </p:set>
                                    <p:animEffect transition="in" filter="randombar(vertical)">
                                      <p:cBhvr>
                                        <p:cTn id="25" dur="500"/>
                                        <p:tgtEl>
                                          <p:spTgt spid="6"/>
                                        </p:tgtEl>
                                      </p:cBhvr>
                                    </p:animEffect>
                                  </p:childTnLst>
                                </p:cTn>
                              </p:par>
                              <p:par>
                                <p:cTn id="26" presetID="14" presetClass="entr" presetSubtype="5" fill="hold" nodeType="withEffect">
                                  <p:stCondLst>
                                    <p:cond delay="1400"/>
                                  </p:stCondLst>
                                  <p:childTnLst>
                                    <p:set>
                                      <p:cBhvr>
                                        <p:cTn id="27" dur="1" fill="hold">
                                          <p:stCondLst>
                                            <p:cond delay="0"/>
                                          </p:stCondLst>
                                        </p:cTn>
                                        <p:tgtEl>
                                          <p:spTgt spid="7"/>
                                        </p:tgtEl>
                                        <p:attrNameLst>
                                          <p:attrName>style.visibility</p:attrName>
                                        </p:attrNameLst>
                                      </p:cBhvr>
                                      <p:to>
                                        <p:strVal val="visible"/>
                                      </p:to>
                                    </p:set>
                                    <p:animEffect transition="in" filter="randombar(vertical)">
                                      <p:cBhvr>
                                        <p:cTn id="28" dur="500"/>
                                        <p:tgtEl>
                                          <p:spTgt spid="7"/>
                                        </p:tgtEl>
                                      </p:cBhvr>
                                    </p:animEffect>
                                  </p:childTnLst>
                                </p:cTn>
                              </p:par>
                              <p:par>
                                <p:cTn id="29" presetID="14" presetClass="entr" presetSubtype="5" fill="hold" nodeType="withEffect">
                                  <p:stCondLst>
                                    <p:cond delay="1800"/>
                                  </p:stCondLst>
                                  <p:childTnLst>
                                    <p:set>
                                      <p:cBhvr>
                                        <p:cTn id="30" dur="1" fill="hold">
                                          <p:stCondLst>
                                            <p:cond delay="0"/>
                                          </p:stCondLst>
                                        </p:cTn>
                                        <p:tgtEl>
                                          <p:spTgt spid="8"/>
                                        </p:tgtEl>
                                        <p:attrNameLst>
                                          <p:attrName>style.visibility</p:attrName>
                                        </p:attrNameLst>
                                      </p:cBhvr>
                                      <p:to>
                                        <p:strVal val="visible"/>
                                      </p:to>
                                    </p:set>
                                    <p:animEffect transition="in" filter="randombar(vertical)">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1"/>
          <a:stretch>
            <a:fillRect/>
          </a:stretch>
        </p:blipFill>
        <p:spPr bwMode="auto">
          <a:xfrm rot="252810">
            <a:off x="8129588" y="3190875"/>
            <a:ext cx="1073150" cy="704850"/>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2"/>
          <a:srcRect/>
          <a:stretch>
            <a:fillRect/>
          </a:stretch>
        </p:blipFill>
        <p:spPr bwMode="auto">
          <a:xfrm rot="1254797">
            <a:off x="7953375" y="1387475"/>
            <a:ext cx="1196975" cy="769938"/>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4" name="Picture 3" descr="\\Xiaoqin\锐普新素材库 (f)\shutterstock收费图片\16.商务咨询管理\shutterstock_96840970.jpg"/>
          <p:cNvPicPr>
            <a:picLocks noChangeAspect="1" noChangeArrowheads="1"/>
          </p:cNvPicPr>
          <p:nvPr/>
        </p:nvPicPr>
        <p:blipFill>
          <a:blip r:embed="rId3"/>
          <a:srcRect/>
          <a:stretch>
            <a:fillRect/>
          </a:stretch>
        </p:blipFill>
        <p:spPr bwMode="auto">
          <a:xfrm rot="2202402">
            <a:off x="5899150" y="2239963"/>
            <a:ext cx="1073150" cy="758825"/>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4"/>
          <a:srcRect/>
          <a:stretch>
            <a:fillRect/>
          </a:stretch>
        </p:blipFill>
        <p:spPr bwMode="auto">
          <a:xfrm>
            <a:off x="6643688" y="1803400"/>
            <a:ext cx="1452562" cy="914400"/>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5"/>
          <a:srcRect t="5219" b="4179"/>
          <a:stretch>
            <a:fillRect/>
          </a:stretch>
        </p:blipFill>
        <p:spPr bwMode="auto">
          <a:xfrm>
            <a:off x="4856163" y="2265363"/>
            <a:ext cx="1020762" cy="581025"/>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5"/>
          <p:cNvPicPr>
            <a:picLocks noChangeAspect="1" noChangeArrowheads="1"/>
          </p:cNvPicPr>
          <p:nvPr/>
        </p:nvPicPr>
        <p:blipFill>
          <a:blip r:embed="rId6"/>
          <a:srcRect t="6827" b="5368"/>
          <a:stretch>
            <a:fillRect/>
          </a:stretch>
        </p:blipFill>
        <p:spPr bwMode="auto">
          <a:xfrm rot="20456308">
            <a:off x="7278688" y="2343150"/>
            <a:ext cx="1747837" cy="1082675"/>
          </a:xfrm>
          <a:prstGeom prst="rect">
            <a:avLst/>
          </a:prstGeom>
          <a:noFill/>
          <a:ln w="3175">
            <a:solidFill>
              <a:schemeClr val="bg1">
                <a:lumMod val="85000"/>
              </a:schemeClr>
            </a:solidFill>
            <a:miter lim="800000"/>
            <a:headEnd/>
            <a:tailEnd/>
          </a:ln>
          <a:effectLst>
            <a:outerShdw blurRad="635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grpSp>
        <p:nvGrpSpPr>
          <p:cNvPr id="8" name="组合 7"/>
          <p:cNvGrpSpPr/>
          <p:nvPr/>
        </p:nvGrpSpPr>
        <p:grpSpPr bwMode="auto">
          <a:xfrm>
            <a:off x="0" y="411163"/>
            <a:ext cx="9144000" cy="4200525"/>
            <a:chOff x="0" y="676211"/>
            <a:chExt cx="9144000" cy="4199795"/>
          </a:xfrm>
        </p:grpSpPr>
        <p:pic>
          <p:nvPicPr>
            <p:cNvPr id="2049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676211"/>
              <a:ext cx="9144000" cy="4199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reeform 11"/>
            <p:cNvSpPr/>
            <p:nvPr/>
          </p:nvSpPr>
          <p:spPr bwMode="auto">
            <a:xfrm>
              <a:off x="1600200" y="2304703"/>
              <a:ext cx="1546225" cy="919002"/>
            </a:xfrm>
            <a:custGeom>
              <a:avLst/>
              <a:gdLst>
                <a:gd name="T0" fmla="*/ 99 w 104"/>
                <a:gd name="T1" fmla="*/ 40 h 61"/>
                <a:gd name="T2" fmla="*/ 87 w 104"/>
                <a:gd name="T3" fmla="*/ 31 h 61"/>
                <a:gd name="T4" fmla="*/ 99 w 104"/>
                <a:gd name="T5" fmla="*/ 22 h 61"/>
                <a:gd name="T6" fmla="*/ 104 w 104"/>
                <a:gd name="T7" fmla="*/ 23 h 61"/>
                <a:gd name="T8" fmla="*/ 104 w 104"/>
                <a:gd name="T9" fmla="*/ 18 h 61"/>
                <a:gd name="T10" fmla="*/ 92 w 104"/>
                <a:gd name="T11" fmla="*/ 17 h 61"/>
                <a:gd name="T12" fmla="*/ 80 w 104"/>
                <a:gd name="T13" fmla="*/ 16 h 61"/>
                <a:gd name="T14" fmla="*/ 22 w 104"/>
                <a:gd name="T15" fmla="*/ 0 h 61"/>
                <a:gd name="T16" fmla="*/ 9 w 104"/>
                <a:gd name="T17" fmla="*/ 7 h 61"/>
                <a:gd name="T18" fmla="*/ 0 w 104"/>
                <a:gd name="T19" fmla="*/ 30 h 61"/>
                <a:gd name="T20" fmla="*/ 21 w 104"/>
                <a:gd name="T21" fmla="*/ 61 h 61"/>
                <a:gd name="T22" fmla="*/ 81 w 104"/>
                <a:gd name="T23" fmla="*/ 45 h 61"/>
                <a:gd name="T24" fmla="*/ 88 w 104"/>
                <a:gd name="T25" fmla="*/ 45 h 61"/>
                <a:gd name="T26" fmla="*/ 104 w 104"/>
                <a:gd name="T27" fmla="*/ 44 h 61"/>
                <a:gd name="T28" fmla="*/ 104 w 104"/>
                <a:gd name="T29" fmla="*/ 40 h 61"/>
                <a:gd name="T30" fmla="*/ 99 w 104"/>
                <a:gd name="T31"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61">
                  <a:moveTo>
                    <a:pt x="99" y="40"/>
                  </a:moveTo>
                  <a:cubicBezTo>
                    <a:pt x="92" y="40"/>
                    <a:pt x="87" y="36"/>
                    <a:pt x="87" y="31"/>
                  </a:cubicBezTo>
                  <a:cubicBezTo>
                    <a:pt x="87" y="26"/>
                    <a:pt x="92" y="22"/>
                    <a:pt x="99" y="22"/>
                  </a:cubicBezTo>
                  <a:cubicBezTo>
                    <a:pt x="101" y="22"/>
                    <a:pt x="102" y="22"/>
                    <a:pt x="104" y="23"/>
                  </a:cubicBezTo>
                  <a:cubicBezTo>
                    <a:pt x="104" y="18"/>
                    <a:pt x="104" y="18"/>
                    <a:pt x="104" y="18"/>
                  </a:cubicBezTo>
                  <a:cubicBezTo>
                    <a:pt x="100" y="18"/>
                    <a:pt x="97" y="18"/>
                    <a:pt x="92" y="17"/>
                  </a:cubicBezTo>
                  <a:cubicBezTo>
                    <a:pt x="88" y="17"/>
                    <a:pt x="84" y="17"/>
                    <a:pt x="80" y="16"/>
                  </a:cubicBezTo>
                  <a:cubicBezTo>
                    <a:pt x="61" y="14"/>
                    <a:pt x="25" y="1"/>
                    <a:pt x="22" y="0"/>
                  </a:cubicBezTo>
                  <a:cubicBezTo>
                    <a:pt x="17" y="0"/>
                    <a:pt x="12" y="3"/>
                    <a:pt x="9" y="7"/>
                  </a:cubicBezTo>
                  <a:cubicBezTo>
                    <a:pt x="3" y="12"/>
                    <a:pt x="0" y="21"/>
                    <a:pt x="0" y="30"/>
                  </a:cubicBezTo>
                  <a:cubicBezTo>
                    <a:pt x="0" y="47"/>
                    <a:pt x="9" y="60"/>
                    <a:pt x="21" y="61"/>
                  </a:cubicBezTo>
                  <a:cubicBezTo>
                    <a:pt x="25" y="59"/>
                    <a:pt x="65" y="46"/>
                    <a:pt x="81" y="45"/>
                  </a:cubicBezTo>
                  <a:cubicBezTo>
                    <a:pt x="83" y="45"/>
                    <a:pt x="86" y="45"/>
                    <a:pt x="88" y="45"/>
                  </a:cubicBezTo>
                  <a:cubicBezTo>
                    <a:pt x="94" y="45"/>
                    <a:pt x="99" y="45"/>
                    <a:pt x="104" y="44"/>
                  </a:cubicBezTo>
                  <a:cubicBezTo>
                    <a:pt x="104" y="40"/>
                    <a:pt x="104" y="40"/>
                    <a:pt x="104" y="40"/>
                  </a:cubicBezTo>
                  <a:cubicBezTo>
                    <a:pt x="102" y="40"/>
                    <a:pt x="101" y="41"/>
                    <a:pt x="99" y="40"/>
                  </a:cubicBezTo>
                  <a:close/>
                </a:path>
              </a:pathLst>
            </a:custGeom>
            <a:gradFill flip="none" rotWithShape="1">
              <a:gsLst>
                <a:gs pos="0">
                  <a:schemeClr val="bg1">
                    <a:lumMod val="85000"/>
                  </a:schemeClr>
                </a:gs>
                <a:gs pos="57000">
                  <a:schemeClr val="bg1"/>
                </a:gs>
                <a:gs pos="100000">
                  <a:schemeClr val="bg1">
                    <a:alpha val="0"/>
                  </a:schemeClr>
                </a:gs>
              </a:gsLst>
              <a:lin ang="0" scaled="1"/>
              <a:tileRect/>
            </a:gradFill>
            <a:ln>
              <a:noFill/>
            </a:ln>
            <a:effectLst>
              <a:outerShdw blurRad="50800" dist="38100" dir="10800000" algn="r" rotWithShape="0">
                <a:prstClr val="black">
                  <a:alpha val="20000"/>
                </a:prstClr>
              </a:outerShdw>
            </a:effec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0494" name="TextBox 18"/>
            <p:cNvSpPr txBox="1">
              <a:spLocks noChangeArrowheads="1"/>
            </p:cNvSpPr>
            <p:nvPr/>
          </p:nvSpPr>
          <p:spPr bwMode="auto">
            <a:xfrm>
              <a:off x="1725613" y="2595164"/>
              <a:ext cx="1004887" cy="338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600" b="1">
                  <a:solidFill>
                    <a:srgbClr val="595959"/>
                  </a:solidFill>
                  <a:latin typeface="微软雅黑" panose="020B0503020204020204" pitchFamily="34" charset="-122"/>
                  <a:ea typeface="微软雅黑" panose="020B0503020204020204" pitchFamily="34" charset="-122"/>
                </a:rPr>
                <a:t>添加标题</a:t>
              </a:r>
              <a:endParaRPr lang="zh-CN" altLang="en-US" sz="1600" b="1">
                <a:solidFill>
                  <a:srgbClr val="595959"/>
                </a:solidFill>
                <a:latin typeface="微软雅黑" panose="020B0503020204020204" pitchFamily="34" charset="-122"/>
                <a:ea typeface="微软雅黑" panose="020B0503020204020204" pitchFamily="34" charset="-122"/>
              </a:endParaRPr>
            </a:p>
          </p:txBody>
        </p:sp>
      </p:grpSp>
      <p:sp>
        <p:nvSpPr>
          <p:cNvPr id="12" name="Rectangle 44"/>
          <p:cNvSpPr>
            <a:spLocks noChangeArrowheads="1"/>
          </p:cNvSpPr>
          <p:nvPr/>
        </p:nvSpPr>
        <p:spPr bwMode="auto">
          <a:xfrm>
            <a:off x="458788" y="3548063"/>
            <a:ext cx="47132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0070C0"/>
              </a:buClr>
              <a:buFontTx/>
              <a:buNone/>
            </a:pPr>
            <a:r>
              <a:rPr lang="zh-CN" altLang="en-US" sz="1200">
                <a:solidFill>
                  <a:srgbClr val="404040"/>
                </a:solidFill>
                <a:latin typeface="微软雅黑" panose="020B0503020204020204" pitchFamily="34" charset="-122"/>
                <a:ea typeface="微软雅黑" panose="020B0503020204020204" pitchFamily="34" charset="-122"/>
              </a:rPr>
              <a:t>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创造卓越价值</a:t>
            </a:r>
            <a:endParaRPr lang="zh-CN" altLang="en-US" sz="1200">
              <a:solidFill>
                <a:srgbClr val="404040"/>
              </a:solidFill>
              <a:latin typeface="微软雅黑" panose="020B0503020204020204" pitchFamily="34" charset="-122"/>
              <a:ea typeface="微软雅黑" panose="020B0503020204020204" pitchFamily="34" charset="-122"/>
            </a:endParaRPr>
          </a:p>
        </p:txBody>
      </p:sp>
      <p:sp>
        <p:nvSpPr>
          <p:cNvPr id="13" name="矩形 12"/>
          <p:cNvSpPr>
            <a:spLocks noChangeArrowheads="1"/>
          </p:cNvSpPr>
          <p:nvPr/>
        </p:nvSpPr>
        <p:spPr bwMode="auto">
          <a:xfrm>
            <a:off x="500063" y="3194050"/>
            <a:ext cx="16208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600">
                <a:solidFill>
                  <a:srgbClr val="262626"/>
                </a:solidFill>
                <a:latin typeface="微软雅黑" panose="020B0503020204020204" pitchFamily="34" charset="-122"/>
                <a:ea typeface="微软雅黑" panose="020B0503020204020204" pitchFamily="34" charset="-122"/>
              </a:rPr>
              <a:t>较好的经营口碑</a:t>
            </a:r>
            <a:endParaRPr lang="zh-CN" altLang="en-US" sz="1600">
              <a:solidFill>
                <a:srgbClr val="262626"/>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554038" y="3535363"/>
            <a:ext cx="4452937" cy="0"/>
          </a:xfrm>
          <a:prstGeom prst="line">
            <a:avLst/>
          </a:prstGeom>
          <a:ln>
            <a:solidFill>
              <a:schemeClr val="bg1">
                <a:lumMod val="65000"/>
              </a:schemeClr>
            </a:solidFill>
          </a:ln>
          <a:effectLst>
            <a:outerShdw blurRad="12700" dist="12700" dir="5400000" algn="t" rotWithShape="0">
              <a:schemeClr val="bg1"/>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par>
                                <p:cTn id="8" presetID="10"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par>
                                <p:cTn id="11" presetID="10" presetClass="entr" presetSubtype="0" fill="hold" nodeType="withEffect">
                                  <p:stCondLst>
                                    <p:cond delay="6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400"/>
                                        <p:tgtEl>
                                          <p:spTgt spid="3"/>
                                        </p:tgtEl>
                                      </p:cBhvr>
                                    </p:animEffect>
                                  </p:childTnLst>
                                </p:cTn>
                              </p:par>
                              <p:par>
                                <p:cTn id="14" presetID="10" presetClass="entr" presetSubtype="0" fill="hold" nodeType="withEffect">
                                  <p:stCondLst>
                                    <p:cond delay="7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400"/>
                                        <p:tgtEl>
                                          <p:spTgt spid="4"/>
                                        </p:tgtEl>
                                      </p:cBhvr>
                                    </p:animEffect>
                                  </p:childTnLst>
                                </p:cTn>
                              </p:par>
                              <p:par>
                                <p:cTn id="17" presetID="10" presetClass="entr" presetSubtype="0" fill="hold" nodeType="withEffect">
                                  <p:stCondLst>
                                    <p:cond delay="8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400"/>
                                        <p:tgtEl>
                                          <p:spTgt spid="5"/>
                                        </p:tgtEl>
                                      </p:cBhvr>
                                    </p:animEffect>
                                  </p:childTnLst>
                                </p:cTn>
                              </p:par>
                              <p:par>
                                <p:cTn id="20" presetID="10" presetClass="entr" presetSubtype="0" fill="hold" nodeType="withEffect">
                                  <p:stCondLst>
                                    <p:cond delay="9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400"/>
                                        <p:tgtEl>
                                          <p:spTgt spid="6"/>
                                        </p:tgtEl>
                                      </p:cBhvr>
                                    </p:animEffect>
                                  </p:childTnLst>
                                </p:cTn>
                              </p:par>
                              <p:par>
                                <p:cTn id="23" presetID="10" presetClass="entr" presetSubtype="0" fill="hold" nodeType="withEffect">
                                  <p:stCondLst>
                                    <p:cond delay="10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childTnLst>
                                </p:cTn>
                              </p:par>
                              <p:par>
                                <p:cTn id="26" presetID="22" presetClass="entr" presetSubtype="8" fill="hold" nodeType="withEffect">
                                  <p:stCondLst>
                                    <p:cond delay="140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400"/>
                                        <p:tgtEl>
                                          <p:spTgt spid="14"/>
                                        </p:tgtEl>
                                      </p:cBhvr>
                                    </p:animEffect>
                                  </p:childTnLst>
                                </p:cTn>
                              </p:par>
                              <p:par>
                                <p:cTn id="29" presetID="53" presetClass="entr" presetSubtype="16" fill="hold" grpId="0" nodeType="withEffect">
                                  <p:stCondLst>
                                    <p:cond delay="18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300" fill="hold"/>
                                        <p:tgtEl>
                                          <p:spTgt spid="13"/>
                                        </p:tgtEl>
                                        <p:attrNameLst>
                                          <p:attrName>ppt_w</p:attrName>
                                        </p:attrNameLst>
                                      </p:cBhvr>
                                      <p:tavLst>
                                        <p:tav tm="0">
                                          <p:val>
                                            <p:fltVal val="0"/>
                                          </p:val>
                                        </p:tav>
                                        <p:tav tm="100000">
                                          <p:val>
                                            <p:strVal val="#ppt_w"/>
                                          </p:val>
                                        </p:tav>
                                      </p:tavLst>
                                    </p:anim>
                                    <p:anim calcmode="lin" valueType="num">
                                      <p:cBhvr>
                                        <p:cTn id="32" dur="300" fill="hold"/>
                                        <p:tgtEl>
                                          <p:spTgt spid="13"/>
                                        </p:tgtEl>
                                        <p:attrNameLst>
                                          <p:attrName>ppt_h</p:attrName>
                                        </p:attrNameLst>
                                      </p:cBhvr>
                                      <p:tavLst>
                                        <p:tav tm="0">
                                          <p:val>
                                            <p:fltVal val="0"/>
                                          </p:val>
                                        </p:tav>
                                        <p:tav tm="100000">
                                          <p:val>
                                            <p:strVal val="#ppt_h"/>
                                          </p:val>
                                        </p:tav>
                                      </p:tavLst>
                                    </p:anim>
                                    <p:animEffect transition="in" filter="fade">
                                      <p:cBhvr>
                                        <p:cTn id="33" dur="300"/>
                                        <p:tgtEl>
                                          <p:spTgt spid="13"/>
                                        </p:tgtEl>
                                      </p:cBhvr>
                                    </p:animEffect>
                                  </p:childTnLst>
                                </p:cTn>
                              </p:par>
                              <p:par>
                                <p:cTn id="34" presetID="42" presetClass="entr" presetSubtype="0" fill="hold" grpId="0" nodeType="withEffect">
                                  <p:stCondLst>
                                    <p:cond delay="21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300"/>
                                        <p:tgtEl>
                                          <p:spTgt spid="12"/>
                                        </p:tgtEl>
                                      </p:cBhvr>
                                    </p:animEffect>
                                    <p:anim calcmode="lin" valueType="num">
                                      <p:cBhvr>
                                        <p:cTn id="37" dur="300" fill="hold"/>
                                        <p:tgtEl>
                                          <p:spTgt spid="12"/>
                                        </p:tgtEl>
                                        <p:attrNameLst>
                                          <p:attrName>ppt_x</p:attrName>
                                        </p:attrNameLst>
                                      </p:cBhvr>
                                      <p:tavLst>
                                        <p:tav tm="0">
                                          <p:val>
                                            <p:strVal val="#ppt_x"/>
                                          </p:val>
                                        </p:tav>
                                        <p:tav tm="100000">
                                          <p:val>
                                            <p:strVal val="#ppt_x"/>
                                          </p:val>
                                        </p:tav>
                                      </p:tavLst>
                                    </p:anim>
                                    <p:anim calcmode="lin" valueType="num">
                                      <p:cBhvr>
                                        <p:cTn id="38" dur="3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6513513" y="1063625"/>
            <a:ext cx="1028700" cy="568325"/>
            <a:chOff x="467544" y="801103"/>
            <a:chExt cx="936104" cy="516958"/>
          </a:xfrm>
        </p:grpSpPr>
        <p:sp>
          <p:nvSpPr>
            <p:cNvPr id="3" name="圆角矩形 2"/>
            <p:cNvSpPr/>
            <p:nvPr/>
          </p:nvSpPr>
          <p:spPr>
            <a:xfrm>
              <a:off x="467544"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4" name="圆角矩形 3"/>
            <p:cNvSpPr>
              <a:spLocks noChangeArrowheads="1"/>
            </p:cNvSpPr>
            <p:nvPr/>
          </p:nvSpPr>
          <p:spPr bwMode="auto">
            <a:xfrm>
              <a:off x="506548" y="822764"/>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pic>
          <p:nvPicPr>
            <p:cNvPr id="5" name="Picture 3" descr="C:\Users\admin\Desktop\dazhong.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451" t="3225" r="6920" b="7528"/>
            <a:stretch>
              <a:fillRect/>
            </a:stretch>
          </p:blipFill>
          <p:spPr bwMode="auto">
            <a:xfrm>
              <a:off x="729553" y="844831"/>
              <a:ext cx="412087" cy="429502"/>
            </a:xfrm>
            <a:prstGeom prst="roundRect">
              <a:avLst>
                <a:gd name="adj" fmla="val 8594"/>
              </a:avLst>
            </a:prstGeom>
            <a:solidFill>
              <a:srgbClr val="FFFFFF">
                <a:shade val="85000"/>
              </a:srgbClr>
            </a:solidFill>
            <a:ln>
              <a:noFill/>
            </a:ln>
            <a:effectLst/>
          </p:spPr>
        </p:pic>
      </p:grpSp>
      <p:grpSp>
        <p:nvGrpSpPr>
          <p:cNvPr id="6" name="组合 5"/>
          <p:cNvGrpSpPr/>
          <p:nvPr/>
        </p:nvGrpSpPr>
        <p:grpSpPr bwMode="auto">
          <a:xfrm>
            <a:off x="2830513" y="1978025"/>
            <a:ext cx="1028700" cy="568325"/>
            <a:chOff x="4149301" y="801103"/>
            <a:chExt cx="936104" cy="516958"/>
          </a:xfrm>
        </p:grpSpPr>
        <p:sp>
          <p:nvSpPr>
            <p:cNvPr id="7" name="圆角矩形 6"/>
            <p:cNvSpPr/>
            <p:nvPr/>
          </p:nvSpPr>
          <p:spPr>
            <a:xfrm>
              <a:off x="4149301"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8" name="圆角矩形 7"/>
            <p:cNvSpPr>
              <a:spLocks noChangeArrowheads="1"/>
            </p:cNvSpPr>
            <p:nvPr/>
          </p:nvSpPr>
          <p:spPr bwMode="auto">
            <a:xfrm>
              <a:off x="4188305" y="822764"/>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nvGrpSpPr>
            <p:cNvPr id="21786" name="组合 8"/>
            <p:cNvGrpSpPr/>
            <p:nvPr/>
          </p:nvGrpSpPr>
          <p:grpSpPr bwMode="auto">
            <a:xfrm>
              <a:off x="4311412" y="881117"/>
              <a:ext cx="611882" cy="356931"/>
              <a:chOff x="4248150" y="1753705"/>
              <a:chExt cx="342900" cy="200025"/>
            </a:xfrm>
          </p:grpSpPr>
          <p:sp>
            <p:nvSpPr>
              <p:cNvPr id="10" name="Freeform 12"/>
              <p:cNvSpPr>
                <a:spLocks noEditPoints="1"/>
              </p:cNvSpPr>
              <p:nvPr/>
            </p:nvSpPr>
            <p:spPr bwMode="auto">
              <a:xfrm>
                <a:off x="4247974" y="1753373"/>
                <a:ext cx="343253" cy="200689"/>
              </a:xfrm>
              <a:custGeom>
                <a:avLst/>
                <a:gdLst>
                  <a:gd name="T0" fmla="*/ 1633061250 w 36"/>
                  <a:gd name="T1" fmla="*/ 0 h 21"/>
                  <a:gd name="T2" fmla="*/ 0 w 36"/>
                  <a:gd name="T3" fmla="*/ 997981875 h 21"/>
                  <a:gd name="T4" fmla="*/ 1633061250 w 36"/>
                  <a:gd name="T5" fmla="*/ 1905238125 h 21"/>
                  <a:gd name="T6" fmla="*/ 2147483647 w 36"/>
                  <a:gd name="T7" fmla="*/ 997981875 h 21"/>
                  <a:gd name="T8" fmla="*/ 1633061250 w 36"/>
                  <a:gd name="T9" fmla="*/ 0 h 21"/>
                  <a:gd name="T10" fmla="*/ 1633061250 w 36"/>
                  <a:gd name="T11" fmla="*/ 1814512500 h 21"/>
                  <a:gd name="T12" fmla="*/ 90725625 w 36"/>
                  <a:gd name="T13" fmla="*/ 997981875 h 21"/>
                  <a:gd name="T14" fmla="*/ 1633061250 w 36"/>
                  <a:gd name="T15" fmla="*/ 90725625 h 21"/>
                  <a:gd name="T16" fmla="*/ 2147483647 w 36"/>
                  <a:gd name="T17" fmla="*/ 997981875 h 21"/>
                  <a:gd name="T18" fmla="*/ 1633061250 w 36"/>
                  <a:gd name="T19" fmla="*/ 181451250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1">
                    <a:moveTo>
                      <a:pt x="18" y="0"/>
                    </a:moveTo>
                    <a:cubicBezTo>
                      <a:pt x="8" y="0"/>
                      <a:pt x="0" y="5"/>
                      <a:pt x="0" y="11"/>
                    </a:cubicBezTo>
                    <a:cubicBezTo>
                      <a:pt x="0" y="16"/>
                      <a:pt x="8" y="21"/>
                      <a:pt x="18" y="21"/>
                    </a:cubicBezTo>
                    <a:cubicBezTo>
                      <a:pt x="28" y="21"/>
                      <a:pt x="36" y="16"/>
                      <a:pt x="36" y="11"/>
                    </a:cubicBezTo>
                    <a:cubicBezTo>
                      <a:pt x="36" y="5"/>
                      <a:pt x="28" y="0"/>
                      <a:pt x="18" y="0"/>
                    </a:cubicBezTo>
                    <a:close/>
                    <a:moveTo>
                      <a:pt x="18" y="20"/>
                    </a:moveTo>
                    <a:cubicBezTo>
                      <a:pt x="9" y="20"/>
                      <a:pt x="1" y="16"/>
                      <a:pt x="1" y="11"/>
                    </a:cubicBezTo>
                    <a:cubicBezTo>
                      <a:pt x="1" y="5"/>
                      <a:pt x="9" y="1"/>
                      <a:pt x="18" y="1"/>
                    </a:cubicBezTo>
                    <a:cubicBezTo>
                      <a:pt x="27" y="1"/>
                      <a:pt x="35" y="5"/>
                      <a:pt x="35" y="11"/>
                    </a:cubicBezTo>
                    <a:cubicBezTo>
                      <a:pt x="35" y="16"/>
                      <a:pt x="27" y="20"/>
                      <a:pt x="18" y="20"/>
                    </a:cubicBezTo>
                    <a:close/>
                  </a:path>
                </a:pathLst>
              </a:custGeom>
              <a:solidFill>
                <a:srgbClr val="003F89"/>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1" name="Freeform 13"/>
              <p:cNvSpPr>
                <a:spLocks noEditPoints="1"/>
              </p:cNvSpPr>
              <p:nvPr/>
            </p:nvSpPr>
            <p:spPr bwMode="auto">
              <a:xfrm>
                <a:off x="4267403" y="1772794"/>
                <a:ext cx="304395" cy="161846"/>
              </a:xfrm>
              <a:custGeom>
                <a:avLst/>
                <a:gdLst>
                  <a:gd name="T0" fmla="*/ 1451610000 w 32"/>
                  <a:gd name="T1" fmla="*/ 0 h 17"/>
                  <a:gd name="T2" fmla="*/ 0 w 32"/>
                  <a:gd name="T3" fmla="*/ 725805000 h 17"/>
                  <a:gd name="T4" fmla="*/ 1451610000 w 32"/>
                  <a:gd name="T5" fmla="*/ 1542335625 h 17"/>
                  <a:gd name="T6" fmla="*/ 2147483647 w 32"/>
                  <a:gd name="T7" fmla="*/ 816530625 h 17"/>
                  <a:gd name="T8" fmla="*/ 1451610000 w 32"/>
                  <a:gd name="T9" fmla="*/ 0 h 17"/>
                  <a:gd name="T10" fmla="*/ 362902500 w 32"/>
                  <a:gd name="T11" fmla="*/ 635079375 h 17"/>
                  <a:gd name="T12" fmla="*/ 181451250 w 32"/>
                  <a:gd name="T13" fmla="*/ 453628125 h 17"/>
                  <a:gd name="T14" fmla="*/ 1179433125 w 32"/>
                  <a:gd name="T15" fmla="*/ 453628125 h 17"/>
                  <a:gd name="T16" fmla="*/ 1179433125 w 32"/>
                  <a:gd name="T17" fmla="*/ 635079375 h 17"/>
                  <a:gd name="T18" fmla="*/ 362902500 w 32"/>
                  <a:gd name="T19" fmla="*/ 635079375 h 17"/>
                  <a:gd name="T20" fmla="*/ 362902500 w 32"/>
                  <a:gd name="T21" fmla="*/ 725805000 h 17"/>
                  <a:gd name="T22" fmla="*/ 1179433125 w 32"/>
                  <a:gd name="T23" fmla="*/ 725805000 h 17"/>
                  <a:gd name="T24" fmla="*/ 1179433125 w 32"/>
                  <a:gd name="T25" fmla="*/ 907256250 h 17"/>
                  <a:gd name="T26" fmla="*/ 453628125 w 32"/>
                  <a:gd name="T27" fmla="*/ 816530625 h 17"/>
                  <a:gd name="T28" fmla="*/ 362902500 w 32"/>
                  <a:gd name="T29" fmla="*/ 725805000 h 17"/>
                  <a:gd name="T30" fmla="*/ 1179433125 w 32"/>
                  <a:gd name="T31" fmla="*/ 1088707500 h 17"/>
                  <a:gd name="T32" fmla="*/ 997981875 w 32"/>
                  <a:gd name="T33" fmla="*/ 1179433125 h 17"/>
                  <a:gd name="T34" fmla="*/ 635079375 w 32"/>
                  <a:gd name="T35" fmla="*/ 1179433125 h 17"/>
                  <a:gd name="T36" fmla="*/ 544353750 w 32"/>
                  <a:gd name="T37" fmla="*/ 1088707500 h 17"/>
                  <a:gd name="T38" fmla="*/ 907256250 w 32"/>
                  <a:gd name="T39" fmla="*/ 1088707500 h 17"/>
                  <a:gd name="T40" fmla="*/ 1179433125 w 32"/>
                  <a:gd name="T41" fmla="*/ 907256250 h 17"/>
                  <a:gd name="T42" fmla="*/ 1179433125 w 32"/>
                  <a:gd name="T43" fmla="*/ 1088707500 h 17"/>
                  <a:gd name="T44" fmla="*/ 1723786875 w 32"/>
                  <a:gd name="T45" fmla="*/ 1360884375 h 17"/>
                  <a:gd name="T46" fmla="*/ 1179433125 w 32"/>
                  <a:gd name="T47" fmla="*/ 1360884375 h 17"/>
                  <a:gd name="T48" fmla="*/ 1179433125 w 32"/>
                  <a:gd name="T49" fmla="*/ 1270158750 h 17"/>
                  <a:gd name="T50" fmla="*/ 1360884375 w 32"/>
                  <a:gd name="T51" fmla="*/ 1179433125 h 17"/>
                  <a:gd name="T52" fmla="*/ 1360884375 w 32"/>
                  <a:gd name="T53" fmla="*/ 453628125 h 17"/>
                  <a:gd name="T54" fmla="*/ 1270158750 w 32"/>
                  <a:gd name="T55" fmla="*/ 362902500 h 17"/>
                  <a:gd name="T56" fmla="*/ 1179433125 w 32"/>
                  <a:gd name="T57" fmla="*/ 362902500 h 17"/>
                  <a:gd name="T58" fmla="*/ 1179433125 w 32"/>
                  <a:gd name="T59" fmla="*/ 272176875 h 17"/>
                  <a:gd name="T60" fmla="*/ 1451610000 w 32"/>
                  <a:gd name="T61" fmla="*/ 181451250 h 17"/>
                  <a:gd name="T62" fmla="*/ 1542335625 w 32"/>
                  <a:gd name="T63" fmla="*/ 181451250 h 17"/>
                  <a:gd name="T64" fmla="*/ 1633061250 w 32"/>
                  <a:gd name="T65" fmla="*/ 181451250 h 17"/>
                  <a:gd name="T66" fmla="*/ 1542335625 w 32"/>
                  <a:gd name="T67" fmla="*/ 1179433125 h 17"/>
                  <a:gd name="T68" fmla="*/ 1633061250 w 32"/>
                  <a:gd name="T69" fmla="*/ 1270158750 h 17"/>
                  <a:gd name="T70" fmla="*/ 1723786875 w 32"/>
                  <a:gd name="T71" fmla="*/ 1270158750 h 17"/>
                  <a:gd name="T72" fmla="*/ 1723786875 w 32"/>
                  <a:gd name="T73" fmla="*/ 1360884375 h 17"/>
                  <a:gd name="T74" fmla="*/ 2147483647 w 32"/>
                  <a:gd name="T75" fmla="*/ 1179433125 h 17"/>
                  <a:gd name="T76" fmla="*/ 1995963750 w 32"/>
                  <a:gd name="T77" fmla="*/ 1179433125 h 17"/>
                  <a:gd name="T78" fmla="*/ 1814512500 w 32"/>
                  <a:gd name="T79" fmla="*/ 1088707500 h 17"/>
                  <a:gd name="T80" fmla="*/ 1723786875 w 32"/>
                  <a:gd name="T81" fmla="*/ 1088707500 h 17"/>
                  <a:gd name="T82" fmla="*/ 1723786875 w 32"/>
                  <a:gd name="T83" fmla="*/ 997981875 h 17"/>
                  <a:gd name="T84" fmla="*/ 1814512500 w 32"/>
                  <a:gd name="T85" fmla="*/ 997981875 h 17"/>
                  <a:gd name="T86" fmla="*/ 1995963750 w 32"/>
                  <a:gd name="T87" fmla="*/ 1088707500 h 17"/>
                  <a:gd name="T88" fmla="*/ 2147483647 w 32"/>
                  <a:gd name="T89" fmla="*/ 1088707500 h 17"/>
                  <a:gd name="T90" fmla="*/ 2147483647 w 32"/>
                  <a:gd name="T91" fmla="*/ 1179433125 h 17"/>
                  <a:gd name="T92" fmla="*/ 2147483647 w 32"/>
                  <a:gd name="T93" fmla="*/ 907256250 h 17"/>
                  <a:gd name="T94" fmla="*/ 1723786875 w 32"/>
                  <a:gd name="T95" fmla="*/ 907256250 h 17"/>
                  <a:gd name="T96" fmla="*/ 1723786875 w 32"/>
                  <a:gd name="T97" fmla="*/ 725805000 h 17"/>
                  <a:gd name="T98" fmla="*/ 2147483647 w 32"/>
                  <a:gd name="T99" fmla="*/ 725805000 h 17"/>
                  <a:gd name="T100" fmla="*/ 2147483647 w 32"/>
                  <a:gd name="T101" fmla="*/ 907256250 h 17"/>
                  <a:gd name="T102" fmla="*/ 2147483647 w 32"/>
                  <a:gd name="T103" fmla="*/ 635079375 h 17"/>
                  <a:gd name="T104" fmla="*/ 1723786875 w 32"/>
                  <a:gd name="T105" fmla="*/ 635079375 h 17"/>
                  <a:gd name="T106" fmla="*/ 1723786875 w 32"/>
                  <a:gd name="T107" fmla="*/ 362902500 h 17"/>
                  <a:gd name="T108" fmla="*/ 1814512500 w 32"/>
                  <a:gd name="T109" fmla="*/ 362902500 h 17"/>
                  <a:gd name="T110" fmla="*/ 1814512500 w 32"/>
                  <a:gd name="T111" fmla="*/ 453628125 h 17"/>
                  <a:gd name="T112" fmla="*/ 2147483647 w 32"/>
                  <a:gd name="T113" fmla="*/ 453628125 h 17"/>
                  <a:gd name="T114" fmla="*/ 2147483647 w 32"/>
                  <a:gd name="T115" fmla="*/ 635079375 h 1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2" h="17">
                    <a:moveTo>
                      <a:pt x="16" y="0"/>
                    </a:moveTo>
                    <a:cubicBezTo>
                      <a:pt x="7" y="0"/>
                      <a:pt x="0" y="3"/>
                      <a:pt x="0" y="8"/>
                    </a:cubicBezTo>
                    <a:cubicBezTo>
                      <a:pt x="0" y="13"/>
                      <a:pt x="7" y="17"/>
                      <a:pt x="16" y="17"/>
                    </a:cubicBezTo>
                    <a:cubicBezTo>
                      <a:pt x="25" y="17"/>
                      <a:pt x="32" y="14"/>
                      <a:pt x="32" y="9"/>
                    </a:cubicBezTo>
                    <a:cubicBezTo>
                      <a:pt x="32" y="4"/>
                      <a:pt x="25" y="0"/>
                      <a:pt x="16" y="0"/>
                    </a:cubicBezTo>
                    <a:close/>
                    <a:moveTo>
                      <a:pt x="4" y="7"/>
                    </a:moveTo>
                    <a:cubicBezTo>
                      <a:pt x="3" y="7"/>
                      <a:pt x="2" y="5"/>
                      <a:pt x="2" y="5"/>
                    </a:cubicBezTo>
                    <a:lnTo>
                      <a:pt x="13" y="5"/>
                    </a:lnTo>
                    <a:lnTo>
                      <a:pt x="13" y="7"/>
                    </a:lnTo>
                    <a:cubicBezTo>
                      <a:pt x="13" y="7"/>
                      <a:pt x="4" y="7"/>
                      <a:pt x="4" y="7"/>
                    </a:cubicBezTo>
                    <a:close/>
                    <a:moveTo>
                      <a:pt x="4" y="8"/>
                    </a:moveTo>
                    <a:lnTo>
                      <a:pt x="13" y="8"/>
                    </a:lnTo>
                    <a:lnTo>
                      <a:pt x="13" y="10"/>
                    </a:lnTo>
                    <a:cubicBezTo>
                      <a:pt x="13" y="10"/>
                      <a:pt x="6" y="9"/>
                      <a:pt x="5" y="9"/>
                    </a:cubicBezTo>
                    <a:cubicBezTo>
                      <a:pt x="5" y="9"/>
                      <a:pt x="4" y="8"/>
                      <a:pt x="4" y="8"/>
                    </a:cubicBezTo>
                    <a:close/>
                    <a:moveTo>
                      <a:pt x="13" y="12"/>
                    </a:moveTo>
                    <a:lnTo>
                      <a:pt x="11" y="13"/>
                    </a:lnTo>
                    <a:cubicBezTo>
                      <a:pt x="11" y="13"/>
                      <a:pt x="8" y="13"/>
                      <a:pt x="7" y="13"/>
                    </a:cubicBezTo>
                    <a:cubicBezTo>
                      <a:pt x="7" y="13"/>
                      <a:pt x="6" y="12"/>
                      <a:pt x="6" y="12"/>
                    </a:cubicBezTo>
                    <a:lnTo>
                      <a:pt x="10" y="12"/>
                    </a:lnTo>
                    <a:lnTo>
                      <a:pt x="13" y="10"/>
                    </a:lnTo>
                    <a:lnTo>
                      <a:pt x="13" y="12"/>
                    </a:lnTo>
                    <a:close/>
                    <a:moveTo>
                      <a:pt x="19" y="15"/>
                    </a:moveTo>
                    <a:lnTo>
                      <a:pt x="13" y="15"/>
                    </a:lnTo>
                    <a:lnTo>
                      <a:pt x="13" y="14"/>
                    </a:lnTo>
                    <a:cubicBezTo>
                      <a:pt x="13" y="14"/>
                      <a:pt x="14" y="14"/>
                      <a:pt x="15" y="13"/>
                    </a:cubicBezTo>
                    <a:cubicBezTo>
                      <a:pt x="15" y="11"/>
                      <a:pt x="15" y="5"/>
                      <a:pt x="15" y="5"/>
                    </a:cubicBezTo>
                    <a:cubicBezTo>
                      <a:pt x="15" y="5"/>
                      <a:pt x="15" y="4"/>
                      <a:pt x="14" y="4"/>
                    </a:cubicBezTo>
                    <a:cubicBezTo>
                      <a:pt x="14" y="4"/>
                      <a:pt x="13" y="4"/>
                      <a:pt x="13" y="4"/>
                    </a:cubicBezTo>
                    <a:lnTo>
                      <a:pt x="13" y="3"/>
                    </a:lnTo>
                    <a:lnTo>
                      <a:pt x="16" y="2"/>
                    </a:lnTo>
                    <a:lnTo>
                      <a:pt x="17" y="2"/>
                    </a:lnTo>
                    <a:lnTo>
                      <a:pt x="18" y="2"/>
                    </a:lnTo>
                    <a:cubicBezTo>
                      <a:pt x="18" y="2"/>
                      <a:pt x="17" y="13"/>
                      <a:pt x="17" y="13"/>
                    </a:cubicBezTo>
                    <a:cubicBezTo>
                      <a:pt x="17" y="13"/>
                      <a:pt x="18" y="13"/>
                      <a:pt x="18" y="14"/>
                    </a:cubicBezTo>
                    <a:cubicBezTo>
                      <a:pt x="18" y="14"/>
                      <a:pt x="19" y="14"/>
                      <a:pt x="19" y="14"/>
                    </a:cubicBezTo>
                    <a:lnTo>
                      <a:pt x="19" y="15"/>
                    </a:lnTo>
                    <a:close/>
                    <a:moveTo>
                      <a:pt x="25" y="13"/>
                    </a:moveTo>
                    <a:cubicBezTo>
                      <a:pt x="24" y="13"/>
                      <a:pt x="22" y="13"/>
                      <a:pt x="22" y="13"/>
                    </a:cubicBezTo>
                    <a:lnTo>
                      <a:pt x="20" y="12"/>
                    </a:lnTo>
                    <a:lnTo>
                      <a:pt x="19" y="12"/>
                    </a:lnTo>
                    <a:lnTo>
                      <a:pt x="19" y="11"/>
                    </a:lnTo>
                    <a:lnTo>
                      <a:pt x="20" y="11"/>
                    </a:lnTo>
                    <a:lnTo>
                      <a:pt x="22" y="12"/>
                    </a:lnTo>
                    <a:lnTo>
                      <a:pt x="26" y="12"/>
                    </a:lnTo>
                    <a:cubicBezTo>
                      <a:pt x="26" y="12"/>
                      <a:pt x="25" y="14"/>
                      <a:pt x="25" y="13"/>
                    </a:cubicBezTo>
                    <a:close/>
                    <a:moveTo>
                      <a:pt x="27" y="10"/>
                    </a:moveTo>
                    <a:cubicBezTo>
                      <a:pt x="26" y="10"/>
                      <a:pt x="19" y="10"/>
                      <a:pt x="19" y="10"/>
                    </a:cubicBezTo>
                    <a:lnTo>
                      <a:pt x="19" y="8"/>
                    </a:lnTo>
                    <a:lnTo>
                      <a:pt x="28" y="8"/>
                    </a:lnTo>
                    <a:cubicBezTo>
                      <a:pt x="28" y="8"/>
                      <a:pt x="28" y="10"/>
                      <a:pt x="27" y="10"/>
                    </a:cubicBezTo>
                    <a:close/>
                    <a:moveTo>
                      <a:pt x="28" y="7"/>
                    </a:moveTo>
                    <a:cubicBezTo>
                      <a:pt x="27" y="7"/>
                      <a:pt x="19" y="7"/>
                      <a:pt x="19" y="7"/>
                    </a:cubicBezTo>
                    <a:lnTo>
                      <a:pt x="19" y="4"/>
                    </a:lnTo>
                    <a:lnTo>
                      <a:pt x="20" y="4"/>
                    </a:lnTo>
                    <a:lnTo>
                      <a:pt x="20" y="5"/>
                    </a:lnTo>
                    <a:lnTo>
                      <a:pt x="30" y="5"/>
                    </a:lnTo>
                    <a:cubicBezTo>
                      <a:pt x="30" y="5"/>
                      <a:pt x="29" y="7"/>
                      <a:pt x="28" y="7"/>
                    </a:cubicBezTo>
                    <a:close/>
                  </a:path>
                </a:pathLst>
              </a:custGeom>
              <a:solidFill>
                <a:srgbClr val="003F89"/>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grpSp>
        <p:nvGrpSpPr>
          <p:cNvPr id="12" name="组合 11"/>
          <p:cNvGrpSpPr/>
          <p:nvPr/>
        </p:nvGrpSpPr>
        <p:grpSpPr bwMode="auto">
          <a:xfrm>
            <a:off x="4057650" y="1997075"/>
            <a:ext cx="1028700" cy="566738"/>
            <a:chOff x="7612818" y="801103"/>
            <a:chExt cx="936104" cy="516958"/>
          </a:xfrm>
        </p:grpSpPr>
        <p:sp>
          <p:nvSpPr>
            <p:cNvPr id="13" name="圆角矩形 12"/>
            <p:cNvSpPr/>
            <p:nvPr/>
          </p:nvSpPr>
          <p:spPr>
            <a:xfrm>
              <a:off x="7612818"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4" name="圆角矩形 13"/>
            <p:cNvSpPr>
              <a:spLocks noChangeArrowheads="1"/>
            </p:cNvSpPr>
            <p:nvPr/>
          </p:nvSpPr>
          <p:spPr bwMode="auto">
            <a:xfrm>
              <a:off x="7651823" y="819928"/>
              <a:ext cx="858095" cy="473515"/>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pic>
          <p:nvPicPr>
            <p:cNvPr id="15" name="Picture 19" descr="C:\Users\admin\Desktop\SAIC-Motor-Logo.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24" t="4629" r="30340" b="33889"/>
            <a:stretch>
              <a:fillRect/>
            </a:stretch>
          </p:blipFill>
          <p:spPr bwMode="auto">
            <a:xfrm>
              <a:off x="7846592" y="822909"/>
              <a:ext cx="468556" cy="467464"/>
            </a:xfrm>
            <a:prstGeom prst="roundRect">
              <a:avLst>
                <a:gd name="adj" fmla="val 8594"/>
              </a:avLst>
            </a:prstGeom>
            <a:solidFill>
              <a:srgbClr val="FFFFFF">
                <a:shade val="85000"/>
              </a:srgbClr>
            </a:solidFill>
            <a:ln>
              <a:noFill/>
            </a:ln>
            <a:effectLst/>
          </p:spPr>
        </p:pic>
      </p:grpSp>
      <p:grpSp>
        <p:nvGrpSpPr>
          <p:cNvPr id="16" name="组合 15"/>
          <p:cNvGrpSpPr/>
          <p:nvPr/>
        </p:nvGrpSpPr>
        <p:grpSpPr bwMode="auto">
          <a:xfrm>
            <a:off x="1601788" y="1063625"/>
            <a:ext cx="1028700" cy="568325"/>
            <a:chOff x="1442717" y="1215533"/>
            <a:chExt cx="1028963" cy="568239"/>
          </a:xfrm>
        </p:grpSpPr>
        <p:grpSp>
          <p:nvGrpSpPr>
            <p:cNvPr id="21777" name="组合 16"/>
            <p:cNvGrpSpPr/>
            <p:nvPr/>
          </p:nvGrpSpPr>
          <p:grpSpPr bwMode="auto">
            <a:xfrm>
              <a:off x="1442717" y="1215533"/>
              <a:ext cx="1028963" cy="568239"/>
              <a:chOff x="1664606" y="801103"/>
              <a:chExt cx="936104" cy="516958"/>
            </a:xfrm>
          </p:grpSpPr>
          <p:sp>
            <p:nvSpPr>
              <p:cNvPr id="19" name="圆角矩形 18"/>
              <p:cNvSpPr/>
              <p:nvPr/>
            </p:nvSpPr>
            <p:spPr>
              <a:xfrm>
                <a:off x="1664606"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20" name="圆角矩形 19"/>
              <p:cNvSpPr>
                <a:spLocks noChangeArrowheads="1"/>
              </p:cNvSpPr>
              <p:nvPr/>
            </p:nvSpPr>
            <p:spPr bwMode="auto">
              <a:xfrm>
                <a:off x="1703610" y="822764"/>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778" name="Picture 2" descr="C:\Documents and Settings\nana\桌面\cases_vi_logo_12.jpg"/>
            <p:cNvPicPr>
              <a:picLocks noChangeAspect="1" noChangeArrowheads="1"/>
            </p:cNvPicPr>
            <p:nvPr/>
          </p:nvPicPr>
          <p:blipFill>
            <a:blip r:embed="rId3">
              <a:extLst>
                <a:ext uri="{28A0092B-C50C-407E-A947-70E740481C1C}">
                  <a14:useLocalDpi xmlns:a14="http://schemas.microsoft.com/office/drawing/2010/main" val="0"/>
                </a:ext>
              </a:extLst>
            </a:blip>
            <a:srcRect l="14923" t="21204" r="12848" b="13226"/>
            <a:stretch>
              <a:fillRect/>
            </a:stretch>
          </p:blipFill>
          <p:spPr bwMode="auto">
            <a:xfrm>
              <a:off x="1530667" y="1289217"/>
              <a:ext cx="853063" cy="420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组合 20"/>
          <p:cNvGrpSpPr/>
          <p:nvPr/>
        </p:nvGrpSpPr>
        <p:grpSpPr bwMode="auto">
          <a:xfrm>
            <a:off x="2830513" y="1063625"/>
            <a:ext cx="1028700" cy="568325"/>
            <a:chOff x="2750118" y="1215533"/>
            <a:chExt cx="1028963" cy="568239"/>
          </a:xfrm>
        </p:grpSpPr>
        <p:grpSp>
          <p:nvGrpSpPr>
            <p:cNvPr id="21767" name="组合 21"/>
            <p:cNvGrpSpPr/>
            <p:nvPr/>
          </p:nvGrpSpPr>
          <p:grpSpPr bwMode="auto">
            <a:xfrm>
              <a:off x="2750118" y="1215533"/>
              <a:ext cx="1028963" cy="568239"/>
              <a:chOff x="6455224" y="1614418"/>
              <a:chExt cx="936104" cy="516958"/>
            </a:xfrm>
          </p:grpSpPr>
          <p:sp>
            <p:nvSpPr>
              <p:cNvPr id="30" name="圆角矩形 29"/>
              <p:cNvSpPr/>
              <p:nvPr/>
            </p:nvSpPr>
            <p:spPr>
              <a:xfrm>
                <a:off x="6455224"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31" name="圆角矩形 30"/>
              <p:cNvSpPr>
                <a:spLocks noChangeArrowheads="1"/>
              </p:cNvSpPr>
              <p:nvPr/>
            </p:nvSpPr>
            <p:spPr bwMode="auto">
              <a:xfrm>
                <a:off x="6494228" y="1636079"/>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grpSp>
          <p:nvGrpSpPr>
            <p:cNvPr id="21768" name="组合 22"/>
            <p:cNvGrpSpPr/>
            <p:nvPr/>
          </p:nvGrpSpPr>
          <p:grpSpPr bwMode="auto">
            <a:xfrm>
              <a:off x="3034969" y="1268949"/>
              <a:ext cx="459261" cy="461407"/>
              <a:chOff x="2901950" y="1116013"/>
              <a:chExt cx="3397250" cy="3413125"/>
            </a:xfrm>
          </p:grpSpPr>
          <p:pic>
            <p:nvPicPr>
              <p:cNvPr id="2176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1950" y="1116013"/>
                <a:ext cx="3397250"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70" name="图片 24" descr="yuan.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76589" y="1450978"/>
                <a:ext cx="2790825"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20"/>
              <p:cNvSpPr/>
              <p:nvPr/>
            </p:nvSpPr>
            <p:spPr bwMode="auto">
              <a:xfrm>
                <a:off x="3754858" y="1578002"/>
                <a:ext cx="810475" cy="2395223"/>
              </a:xfrm>
              <a:custGeom>
                <a:avLst/>
                <a:gdLst>
                  <a:gd name="T0" fmla="*/ 2147483647 w 181"/>
                  <a:gd name="T1" fmla="*/ 0 h 534"/>
                  <a:gd name="T2" fmla="*/ 2147483647 w 181"/>
                  <a:gd name="T3" fmla="*/ 2147483647 h 534"/>
                  <a:gd name="T4" fmla="*/ 2147483647 w 181"/>
                  <a:gd name="T5" fmla="*/ 2147483647 h 534"/>
                  <a:gd name="T6" fmla="*/ 2147483647 w 181"/>
                  <a:gd name="T7" fmla="*/ 2147483647 h 534"/>
                  <a:gd name="T8" fmla="*/ 2147483647 w 181"/>
                  <a:gd name="T9" fmla="*/ 2147483647 h 534"/>
                  <a:gd name="T10" fmla="*/ 2147483647 w 181"/>
                  <a:gd name="T11" fmla="*/ 0 h 534"/>
                  <a:gd name="T12" fmla="*/ 0 60000 65536"/>
                  <a:gd name="T13" fmla="*/ 0 60000 65536"/>
                  <a:gd name="T14" fmla="*/ 0 60000 65536"/>
                  <a:gd name="T15" fmla="*/ 0 60000 65536"/>
                  <a:gd name="T16" fmla="*/ 0 60000 65536"/>
                  <a:gd name="T17" fmla="*/ 0 60000 65536"/>
                  <a:gd name="T18" fmla="*/ 0 w 181"/>
                  <a:gd name="T19" fmla="*/ 0 h 534"/>
                  <a:gd name="T20" fmla="*/ 181 w 181"/>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81" h="534">
                    <a:moveTo>
                      <a:pt x="181" y="0"/>
                    </a:moveTo>
                    <a:cubicBezTo>
                      <a:pt x="181" y="0"/>
                      <a:pt x="133" y="5"/>
                      <a:pt x="107" y="17"/>
                    </a:cubicBezTo>
                    <a:cubicBezTo>
                      <a:pt x="107" y="17"/>
                      <a:pt x="5" y="118"/>
                      <a:pt x="3" y="279"/>
                    </a:cubicBezTo>
                    <a:cubicBezTo>
                      <a:pt x="0" y="441"/>
                      <a:pt x="111" y="534"/>
                      <a:pt x="111" y="534"/>
                    </a:cubicBezTo>
                    <a:cubicBezTo>
                      <a:pt x="111" y="534"/>
                      <a:pt x="9" y="398"/>
                      <a:pt x="33" y="243"/>
                    </a:cubicBezTo>
                    <a:cubicBezTo>
                      <a:pt x="57" y="89"/>
                      <a:pt x="180" y="4"/>
                      <a:pt x="18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7" name="Freeform 21"/>
              <p:cNvSpPr/>
              <p:nvPr/>
            </p:nvSpPr>
            <p:spPr bwMode="auto">
              <a:xfrm>
                <a:off x="3978030" y="1754118"/>
                <a:ext cx="916193" cy="2348258"/>
              </a:xfrm>
              <a:custGeom>
                <a:avLst/>
                <a:gdLst>
                  <a:gd name="T0" fmla="*/ 2147483647 w 202"/>
                  <a:gd name="T1" fmla="*/ 0 h 523"/>
                  <a:gd name="T2" fmla="*/ 2147483647 w 202"/>
                  <a:gd name="T3" fmla="*/ 2147483647 h 523"/>
                  <a:gd name="T4" fmla="*/ 2147483647 w 202"/>
                  <a:gd name="T5" fmla="*/ 2147483647 h 523"/>
                  <a:gd name="T6" fmla="*/ 2147483647 w 202"/>
                  <a:gd name="T7" fmla="*/ 2147483647 h 523"/>
                  <a:gd name="T8" fmla="*/ 2147483647 w 202"/>
                  <a:gd name="T9" fmla="*/ 2147483647 h 523"/>
                  <a:gd name="T10" fmla="*/ 2147483647 w 202"/>
                  <a:gd name="T11" fmla="*/ 0 h 523"/>
                  <a:gd name="T12" fmla="*/ 0 60000 65536"/>
                  <a:gd name="T13" fmla="*/ 0 60000 65536"/>
                  <a:gd name="T14" fmla="*/ 0 60000 65536"/>
                  <a:gd name="T15" fmla="*/ 0 60000 65536"/>
                  <a:gd name="T16" fmla="*/ 0 60000 65536"/>
                  <a:gd name="T17" fmla="*/ 0 60000 65536"/>
                  <a:gd name="T18" fmla="*/ 0 w 202"/>
                  <a:gd name="T19" fmla="*/ 0 h 523"/>
                  <a:gd name="T20" fmla="*/ 202 w 202"/>
                  <a:gd name="T21" fmla="*/ 523 h 523"/>
                </a:gdLst>
                <a:ahLst/>
                <a:cxnLst>
                  <a:cxn ang="T12">
                    <a:pos x="T0" y="T1"/>
                  </a:cxn>
                  <a:cxn ang="T13">
                    <a:pos x="T2" y="T3"/>
                  </a:cxn>
                  <a:cxn ang="T14">
                    <a:pos x="T4" y="T5"/>
                  </a:cxn>
                  <a:cxn ang="T15">
                    <a:pos x="T6" y="T7"/>
                  </a:cxn>
                  <a:cxn ang="T16">
                    <a:pos x="T8" y="T9"/>
                  </a:cxn>
                  <a:cxn ang="T17">
                    <a:pos x="T10" y="T11"/>
                  </a:cxn>
                </a:cxnLst>
                <a:rect l="T18" t="T19" r="T20" b="T21"/>
                <a:pathLst>
                  <a:path w="202" h="523">
                    <a:moveTo>
                      <a:pt x="138" y="0"/>
                    </a:moveTo>
                    <a:cubicBezTo>
                      <a:pt x="138" y="0"/>
                      <a:pt x="0" y="96"/>
                      <a:pt x="45" y="331"/>
                    </a:cubicBezTo>
                    <a:cubicBezTo>
                      <a:pt x="45" y="331"/>
                      <a:pt x="71" y="453"/>
                      <a:pt x="149" y="522"/>
                    </a:cubicBezTo>
                    <a:cubicBezTo>
                      <a:pt x="149" y="522"/>
                      <a:pt x="165" y="523"/>
                      <a:pt x="202" y="519"/>
                    </a:cubicBezTo>
                    <a:cubicBezTo>
                      <a:pt x="202" y="519"/>
                      <a:pt x="129" y="468"/>
                      <a:pt x="77" y="338"/>
                    </a:cubicBezTo>
                    <a:cubicBezTo>
                      <a:pt x="77" y="338"/>
                      <a:pt x="13" y="181"/>
                      <a:pt x="13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8" name="Freeform 22"/>
              <p:cNvSpPr/>
              <p:nvPr/>
            </p:nvSpPr>
            <p:spPr bwMode="auto">
              <a:xfrm>
                <a:off x="3437711" y="2587753"/>
                <a:ext cx="2407947" cy="1291542"/>
              </a:xfrm>
              <a:custGeom>
                <a:avLst/>
                <a:gdLst>
                  <a:gd name="T0" fmla="*/ 2147483647 w 536"/>
                  <a:gd name="T1" fmla="*/ 0 h 288"/>
                  <a:gd name="T2" fmla="*/ 0 w 536"/>
                  <a:gd name="T3" fmla="*/ 2147483647 h 288"/>
                  <a:gd name="T4" fmla="*/ 2147483647 w 536"/>
                  <a:gd name="T5" fmla="*/ 2147483647 h 288"/>
                  <a:gd name="T6" fmla="*/ 2147483647 w 536"/>
                  <a:gd name="T7" fmla="*/ 2147483647 h 288"/>
                  <a:gd name="T8" fmla="*/ 2147483647 w 536"/>
                  <a:gd name="T9" fmla="*/ 0 h 288"/>
                  <a:gd name="T10" fmla="*/ 0 60000 65536"/>
                  <a:gd name="T11" fmla="*/ 0 60000 65536"/>
                  <a:gd name="T12" fmla="*/ 0 60000 65536"/>
                  <a:gd name="T13" fmla="*/ 0 60000 65536"/>
                  <a:gd name="T14" fmla="*/ 0 60000 65536"/>
                  <a:gd name="T15" fmla="*/ 0 w 536"/>
                  <a:gd name="T16" fmla="*/ 0 h 288"/>
                  <a:gd name="T17" fmla="*/ 536 w 536"/>
                  <a:gd name="T18" fmla="*/ 288 h 288"/>
                </a:gdLst>
                <a:ahLst/>
                <a:cxnLst>
                  <a:cxn ang="T10">
                    <a:pos x="T0" y="T1"/>
                  </a:cxn>
                  <a:cxn ang="T11">
                    <a:pos x="T2" y="T3"/>
                  </a:cxn>
                  <a:cxn ang="T12">
                    <a:pos x="T4" y="T5"/>
                  </a:cxn>
                  <a:cxn ang="T13">
                    <a:pos x="T6" y="T7"/>
                  </a:cxn>
                  <a:cxn ang="T14">
                    <a:pos x="T8" y="T9"/>
                  </a:cxn>
                </a:cxnLst>
                <a:rect l="T15" t="T16" r="T17" b="T18"/>
                <a:pathLst>
                  <a:path w="536" h="288">
                    <a:moveTo>
                      <a:pt x="532" y="0"/>
                    </a:moveTo>
                    <a:cubicBezTo>
                      <a:pt x="532" y="0"/>
                      <a:pt x="328" y="288"/>
                      <a:pt x="0" y="68"/>
                    </a:cubicBezTo>
                    <a:cubicBezTo>
                      <a:pt x="0" y="68"/>
                      <a:pt x="56" y="154"/>
                      <a:pt x="217" y="173"/>
                    </a:cubicBezTo>
                    <a:cubicBezTo>
                      <a:pt x="377" y="192"/>
                      <a:pt x="508" y="93"/>
                      <a:pt x="536" y="51"/>
                    </a:cubicBezTo>
                    <a:cubicBezTo>
                      <a:pt x="536" y="51"/>
                      <a:pt x="536" y="18"/>
                      <a:pt x="53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9" name="Freeform 23"/>
              <p:cNvSpPr/>
              <p:nvPr/>
            </p:nvSpPr>
            <p:spPr bwMode="auto">
              <a:xfrm>
                <a:off x="3308508" y="3033922"/>
                <a:ext cx="2349213" cy="1209349"/>
              </a:xfrm>
              <a:custGeom>
                <a:avLst/>
                <a:gdLst>
                  <a:gd name="T0" fmla="*/ 0 w 523"/>
                  <a:gd name="T1" fmla="*/ 0 h 271"/>
                  <a:gd name="T2" fmla="*/ 2147483647 w 523"/>
                  <a:gd name="T3" fmla="*/ 2147483647 h 271"/>
                  <a:gd name="T4" fmla="*/ 2147483647 w 523"/>
                  <a:gd name="T5" fmla="*/ 2147483647 h 271"/>
                  <a:gd name="T6" fmla="*/ 2147483647 w 523"/>
                  <a:gd name="T7" fmla="*/ 2147483647 h 271"/>
                  <a:gd name="T8" fmla="*/ 0 w 523"/>
                  <a:gd name="T9" fmla="*/ 0 h 271"/>
                  <a:gd name="T10" fmla="*/ 0 60000 65536"/>
                  <a:gd name="T11" fmla="*/ 0 60000 65536"/>
                  <a:gd name="T12" fmla="*/ 0 60000 65536"/>
                  <a:gd name="T13" fmla="*/ 0 60000 65536"/>
                  <a:gd name="T14" fmla="*/ 0 60000 65536"/>
                  <a:gd name="T15" fmla="*/ 0 w 523"/>
                  <a:gd name="T16" fmla="*/ 0 h 271"/>
                  <a:gd name="T17" fmla="*/ 523 w 523"/>
                  <a:gd name="T18" fmla="*/ 271 h 271"/>
                </a:gdLst>
                <a:ahLst/>
                <a:cxnLst>
                  <a:cxn ang="T10">
                    <a:pos x="T0" y="T1"/>
                  </a:cxn>
                  <a:cxn ang="T11">
                    <a:pos x="T2" y="T3"/>
                  </a:cxn>
                  <a:cxn ang="T12">
                    <a:pos x="T4" y="T5"/>
                  </a:cxn>
                  <a:cxn ang="T13">
                    <a:pos x="T6" y="T7"/>
                  </a:cxn>
                  <a:cxn ang="T14">
                    <a:pos x="T8" y="T9"/>
                  </a:cxn>
                </a:cxnLst>
                <a:rect l="T15" t="T16" r="T17" b="T18"/>
                <a:pathLst>
                  <a:path w="523" h="271">
                    <a:moveTo>
                      <a:pt x="0" y="0"/>
                    </a:moveTo>
                    <a:cubicBezTo>
                      <a:pt x="0" y="0"/>
                      <a:pt x="204" y="271"/>
                      <a:pt x="523" y="57"/>
                    </a:cubicBezTo>
                    <a:cubicBezTo>
                      <a:pt x="523" y="57"/>
                      <a:pt x="413" y="200"/>
                      <a:pt x="194" y="158"/>
                    </a:cubicBezTo>
                    <a:cubicBezTo>
                      <a:pt x="194" y="158"/>
                      <a:pt x="115" y="149"/>
                      <a:pt x="24" y="74"/>
                    </a:cubicBezTo>
                    <a:cubicBezTo>
                      <a:pt x="24" y="74"/>
                      <a:pt x="6" y="2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grpSp>
        <p:nvGrpSpPr>
          <p:cNvPr id="32" name="组合 31"/>
          <p:cNvGrpSpPr/>
          <p:nvPr/>
        </p:nvGrpSpPr>
        <p:grpSpPr bwMode="auto">
          <a:xfrm>
            <a:off x="4057650" y="1063625"/>
            <a:ext cx="1028700" cy="568325"/>
            <a:chOff x="4057520" y="1215533"/>
            <a:chExt cx="1028963" cy="568239"/>
          </a:xfrm>
        </p:grpSpPr>
        <p:grpSp>
          <p:nvGrpSpPr>
            <p:cNvPr id="21763" name="组合 32"/>
            <p:cNvGrpSpPr/>
            <p:nvPr/>
          </p:nvGrpSpPr>
          <p:grpSpPr bwMode="auto">
            <a:xfrm>
              <a:off x="4057520" y="1215533"/>
              <a:ext cx="1028963" cy="568239"/>
              <a:chOff x="467544" y="1614418"/>
              <a:chExt cx="936104" cy="516958"/>
            </a:xfrm>
          </p:grpSpPr>
          <p:sp>
            <p:nvSpPr>
              <p:cNvPr id="35" name="圆角矩形 34"/>
              <p:cNvSpPr/>
              <p:nvPr/>
            </p:nvSpPr>
            <p:spPr>
              <a:xfrm>
                <a:off x="467544"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36" name="圆角矩形 35"/>
              <p:cNvSpPr>
                <a:spLocks noChangeArrowheads="1"/>
              </p:cNvSpPr>
              <p:nvPr/>
            </p:nvSpPr>
            <p:spPr bwMode="auto">
              <a:xfrm>
                <a:off x="506549" y="1636079"/>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764" name="图片 33" descr="标志.png"/>
            <p:cNvPicPr>
              <a:picLocks noChangeAspect="1"/>
            </p:cNvPicPr>
            <p:nvPr/>
          </p:nvPicPr>
          <p:blipFill>
            <a:blip r:embed="rId6">
              <a:extLst>
                <a:ext uri="{28A0092B-C50C-407E-A947-70E740481C1C}">
                  <a14:useLocalDpi xmlns:a14="http://schemas.microsoft.com/office/drawing/2010/main" val="0"/>
                </a:ext>
              </a:extLst>
            </a:blip>
            <a:srcRect r="39661"/>
            <a:stretch>
              <a:fillRect/>
            </a:stretch>
          </p:blipFill>
          <p:spPr bwMode="auto">
            <a:xfrm>
              <a:off x="4119190" y="1363809"/>
              <a:ext cx="905623" cy="2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 name="组合 36"/>
          <p:cNvGrpSpPr/>
          <p:nvPr/>
        </p:nvGrpSpPr>
        <p:grpSpPr bwMode="auto">
          <a:xfrm>
            <a:off x="5284788" y="1063625"/>
            <a:ext cx="1028700" cy="568325"/>
            <a:chOff x="5364921" y="1215533"/>
            <a:chExt cx="1028963" cy="568239"/>
          </a:xfrm>
        </p:grpSpPr>
        <p:grpSp>
          <p:nvGrpSpPr>
            <p:cNvPr id="21759" name="组合 37"/>
            <p:cNvGrpSpPr/>
            <p:nvPr/>
          </p:nvGrpSpPr>
          <p:grpSpPr bwMode="auto">
            <a:xfrm>
              <a:off x="5364921" y="1215533"/>
              <a:ext cx="1028963" cy="568239"/>
              <a:chOff x="8906455" y="2406506"/>
              <a:chExt cx="936104" cy="516958"/>
            </a:xfrm>
          </p:grpSpPr>
          <p:sp>
            <p:nvSpPr>
              <p:cNvPr id="40" name="圆角矩形 39"/>
              <p:cNvSpPr/>
              <p:nvPr/>
            </p:nvSpPr>
            <p:spPr>
              <a:xfrm>
                <a:off x="8906455"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41" name="圆角矩形 40"/>
              <p:cNvSpPr>
                <a:spLocks noChangeArrowheads="1"/>
              </p:cNvSpPr>
              <p:nvPr/>
            </p:nvSpPr>
            <p:spPr bwMode="auto">
              <a:xfrm>
                <a:off x="8945459" y="2425279"/>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76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6572" y="1322054"/>
              <a:ext cx="825661" cy="35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 name="组合 41"/>
          <p:cNvGrpSpPr/>
          <p:nvPr/>
        </p:nvGrpSpPr>
        <p:grpSpPr bwMode="auto">
          <a:xfrm>
            <a:off x="374650" y="1963738"/>
            <a:ext cx="1028700" cy="568325"/>
            <a:chOff x="135315" y="2115148"/>
            <a:chExt cx="1028963" cy="568239"/>
          </a:xfrm>
        </p:grpSpPr>
        <p:grpSp>
          <p:nvGrpSpPr>
            <p:cNvPr id="21755" name="组合 42"/>
            <p:cNvGrpSpPr/>
            <p:nvPr/>
          </p:nvGrpSpPr>
          <p:grpSpPr bwMode="auto">
            <a:xfrm>
              <a:off x="135315" y="2115148"/>
              <a:ext cx="1028963" cy="568239"/>
              <a:chOff x="5373394" y="801103"/>
              <a:chExt cx="936104" cy="516958"/>
            </a:xfrm>
          </p:grpSpPr>
          <p:sp>
            <p:nvSpPr>
              <p:cNvPr id="45" name="圆角矩形 44"/>
              <p:cNvSpPr/>
              <p:nvPr/>
            </p:nvSpPr>
            <p:spPr>
              <a:xfrm>
                <a:off x="5373394"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46" name="圆角矩形 45"/>
              <p:cNvSpPr>
                <a:spLocks noChangeArrowheads="1"/>
              </p:cNvSpPr>
              <p:nvPr/>
            </p:nvSpPr>
            <p:spPr bwMode="auto">
              <a:xfrm>
                <a:off x="5412399" y="822763"/>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756" name="Picture 2"/>
            <p:cNvPicPr>
              <a:picLocks noChangeAspect="1" noChangeArrowheads="1"/>
            </p:cNvPicPr>
            <p:nvPr/>
          </p:nvPicPr>
          <p:blipFill>
            <a:blip r:embed="rId8">
              <a:extLst>
                <a:ext uri="{28A0092B-C50C-407E-A947-70E740481C1C}">
                  <a14:useLocalDpi xmlns:a14="http://schemas.microsoft.com/office/drawing/2010/main" val="0"/>
                </a:ext>
              </a:extLst>
            </a:blip>
            <a:srcRect r="70506" b="-6017"/>
            <a:stretch>
              <a:fillRect/>
            </a:stretch>
          </p:blipFill>
          <p:spPr bwMode="auto">
            <a:xfrm>
              <a:off x="185402" y="2233748"/>
              <a:ext cx="928788" cy="33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 name="组合 46"/>
          <p:cNvGrpSpPr/>
          <p:nvPr/>
        </p:nvGrpSpPr>
        <p:grpSpPr bwMode="auto">
          <a:xfrm>
            <a:off x="1601788" y="1963738"/>
            <a:ext cx="1028700" cy="568325"/>
            <a:chOff x="1442717" y="2115148"/>
            <a:chExt cx="1028963" cy="568239"/>
          </a:xfrm>
        </p:grpSpPr>
        <p:grpSp>
          <p:nvGrpSpPr>
            <p:cNvPr id="21751" name="组合 47"/>
            <p:cNvGrpSpPr/>
            <p:nvPr/>
          </p:nvGrpSpPr>
          <p:grpSpPr bwMode="auto">
            <a:xfrm>
              <a:off x="1442717" y="2115148"/>
              <a:ext cx="1028963" cy="568239"/>
              <a:chOff x="1664606" y="1614418"/>
              <a:chExt cx="936104" cy="516958"/>
            </a:xfrm>
          </p:grpSpPr>
          <p:sp>
            <p:nvSpPr>
              <p:cNvPr id="50" name="圆角矩形 49"/>
              <p:cNvSpPr/>
              <p:nvPr/>
            </p:nvSpPr>
            <p:spPr>
              <a:xfrm>
                <a:off x="1664606"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51" name="圆角矩形 50"/>
              <p:cNvSpPr>
                <a:spLocks noChangeArrowheads="1"/>
              </p:cNvSpPr>
              <p:nvPr/>
            </p:nvSpPr>
            <p:spPr bwMode="auto">
              <a:xfrm>
                <a:off x="1703610" y="1636078"/>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752" name="Picture 5" descr="中国邮政标志"/>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18953" y="2271743"/>
              <a:ext cx="876490" cy="25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2" name="组合 51"/>
          <p:cNvGrpSpPr/>
          <p:nvPr/>
        </p:nvGrpSpPr>
        <p:grpSpPr bwMode="auto">
          <a:xfrm>
            <a:off x="5284788" y="1997075"/>
            <a:ext cx="1028700" cy="566738"/>
            <a:chOff x="5364921" y="2148001"/>
            <a:chExt cx="1028963" cy="568239"/>
          </a:xfrm>
        </p:grpSpPr>
        <p:grpSp>
          <p:nvGrpSpPr>
            <p:cNvPr id="21742" name="组合 52"/>
            <p:cNvGrpSpPr/>
            <p:nvPr/>
          </p:nvGrpSpPr>
          <p:grpSpPr bwMode="auto">
            <a:xfrm>
              <a:off x="5364921" y="2148001"/>
              <a:ext cx="1028963" cy="568239"/>
              <a:chOff x="7612818" y="1614418"/>
              <a:chExt cx="936104" cy="516958"/>
            </a:xfrm>
          </p:grpSpPr>
          <p:sp>
            <p:nvSpPr>
              <p:cNvPr id="60" name="圆角矩形 59"/>
              <p:cNvSpPr/>
              <p:nvPr/>
            </p:nvSpPr>
            <p:spPr>
              <a:xfrm>
                <a:off x="7612818"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61" name="圆角矩形 60"/>
              <p:cNvSpPr>
                <a:spLocks noChangeArrowheads="1"/>
              </p:cNvSpPr>
              <p:nvPr/>
            </p:nvSpPr>
            <p:spPr bwMode="auto">
              <a:xfrm>
                <a:off x="7651822" y="1633243"/>
                <a:ext cx="858095" cy="473515"/>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grpSp>
          <p:nvGrpSpPr>
            <p:cNvPr id="21743" name="组合 53"/>
            <p:cNvGrpSpPr/>
            <p:nvPr/>
          </p:nvGrpSpPr>
          <p:grpSpPr bwMode="auto">
            <a:xfrm>
              <a:off x="5562453" y="2195057"/>
              <a:ext cx="633898" cy="474127"/>
              <a:chOff x="2625403" y="476672"/>
              <a:chExt cx="6642853" cy="4968552"/>
            </a:xfrm>
          </p:grpSpPr>
          <p:grpSp>
            <p:nvGrpSpPr>
              <p:cNvPr id="21744" name="组合 54"/>
              <p:cNvGrpSpPr/>
              <p:nvPr/>
            </p:nvGrpSpPr>
            <p:grpSpPr bwMode="auto">
              <a:xfrm>
                <a:off x="4427984" y="476672"/>
                <a:ext cx="2892425" cy="2879725"/>
                <a:chOff x="5091038" y="2567186"/>
                <a:chExt cx="2892425" cy="2879725"/>
              </a:xfrm>
            </p:grpSpPr>
            <p:pic>
              <p:nvPicPr>
                <p:cNvPr id="21746" name="图片 56" descr="5-2.png"/>
                <p:cNvPicPr>
                  <a:picLocks noChangeAspect="1"/>
                </p:cNvPicPr>
                <p:nvPr/>
              </p:nvPicPr>
              <p:blipFill>
                <a:blip r:embed="rId10">
                  <a:extLst>
                    <a:ext uri="{28A0092B-C50C-407E-A947-70E740481C1C}">
                      <a14:useLocalDpi xmlns:a14="http://schemas.microsoft.com/office/drawing/2010/main" val="0"/>
                    </a:ext>
                  </a:extLst>
                </a:blip>
                <a:srcRect l="34178" t="17908" r="34178" b="40298"/>
                <a:stretch>
                  <a:fillRect/>
                </a:stretch>
              </p:blipFill>
              <p:spPr bwMode="auto">
                <a:xfrm>
                  <a:off x="5091038" y="2567186"/>
                  <a:ext cx="2892425" cy="286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47" name="图片 57" descr="5-3.png"/>
                <p:cNvPicPr>
                  <a:picLocks noChangeAspect="1"/>
                </p:cNvPicPr>
                <p:nvPr/>
              </p:nvPicPr>
              <p:blipFill>
                <a:blip r:embed="rId11">
                  <a:extLst>
                    <a:ext uri="{28A0092B-C50C-407E-A947-70E740481C1C}">
                      <a14:useLocalDpi xmlns:a14="http://schemas.microsoft.com/office/drawing/2010/main" val="0"/>
                    </a:ext>
                  </a:extLst>
                </a:blip>
                <a:srcRect l="34477" t="17908" r="34178" b="40099"/>
                <a:stretch>
                  <a:fillRect/>
                </a:stretch>
              </p:blipFill>
              <p:spPr bwMode="auto">
                <a:xfrm>
                  <a:off x="5118025" y="2567186"/>
                  <a:ext cx="2865438"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48" name="图片 58" descr="5-4.png"/>
                <p:cNvPicPr>
                  <a:picLocks noChangeAspect="1"/>
                </p:cNvPicPr>
                <p:nvPr/>
              </p:nvPicPr>
              <p:blipFill>
                <a:blip r:embed="rId12">
                  <a:extLst>
                    <a:ext uri="{28A0092B-C50C-407E-A947-70E740481C1C}">
                      <a14:useLocalDpi xmlns:a14="http://schemas.microsoft.com/office/drawing/2010/main" val="0"/>
                    </a:ext>
                  </a:extLst>
                </a:blip>
                <a:srcRect l="37163" t="22089" r="36865" b="44278"/>
                <a:stretch>
                  <a:fillRect/>
                </a:stretch>
              </p:blipFill>
              <p:spPr bwMode="auto">
                <a:xfrm>
                  <a:off x="5364088" y="2852936"/>
                  <a:ext cx="2374900" cy="23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745" name="Picture 4" descr="C:\Documents and Settings\nana\桌面\...中的位图 东航标志.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25403" y="3356992"/>
                <a:ext cx="6642853"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2" name="组合 61"/>
          <p:cNvGrpSpPr/>
          <p:nvPr/>
        </p:nvGrpSpPr>
        <p:grpSpPr bwMode="auto">
          <a:xfrm>
            <a:off x="6513513" y="1963738"/>
            <a:ext cx="1028700" cy="568325"/>
            <a:chOff x="6672323" y="2115148"/>
            <a:chExt cx="1028963" cy="568239"/>
          </a:xfrm>
        </p:grpSpPr>
        <p:grpSp>
          <p:nvGrpSpPr>
            <p:cNvPr id="21738" name="组合 62"/>
            <p:cNvGrpSpPr/>
            <p:nvPr/>
          </p:nvGrpSpPr>
          <p:grpSpPr bwMode="auto">
            <a:xfrm>
              <a:off x="6672323" y="2115148"/>
              <a:ext cx="1028963" cy="568239"/>
              <a:chOff x="8906455" y="801103"/>
              <a:chExt cx="936104" cy="516958"/>
            </a:xfrm>
          </p:grpSpPr>
          <p:sp>
            <p:nvSpPr>
              <p:cNvPr id="65" name="圆角矩形 64"/>
              <p:cNvSpPr/>
              <p:nvPr/>
            </p:nvSpPr>
            <p:spPr>
              <a:xfrm>
                <a:off x="8906455"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66" name="圆角矩形 65"/>
              <p:cNvSpPr>
                <a:spLocks noChangeArrowheads="1"/>
              </p:cNvSpPr>
              <p:nvPr/>
            </p:nvSpPr>
            <p:spPr bwMode="auto">
              <a:xfrm>
                <a:off x="8945459" y="819875"/>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739" name="图片 63" descr="6.png"/>
            <p:cNvPicPr>
              <a:picLocks noChangeAspect="1"/>
            </p:cNvPicPr>
            <p:nvPr/>
          </p:nvPicPr>
          <p:blipFill>
            <a:blip r:embed="rId14">
              <a:extLst>
                <a:ext uri="{28A0092B-C50C-407E-A947-70E740481C1C}">
                  <a14:useLocalDpi xmlns:a14="http://schemas.microsoft.com/office/drawing/2010/main" val="0"/>
                </a:ext>
              </a:extLst>
            </a:blip>
            <a:srcRect b="19963"/>
            <a:stretch>
              <a:fillRect/>
            </a:stretch>
          </p:blipFill>
          <p:spPr bwMode="auto">
            <a:xfrm>
              <a:off x="6958907" y="2171463"/>
              <a:ext cx="455795" cy="45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组合 66"/>
          <p:cNvGrpSpPr/>
          <p:nvPr/>
        </p:nvGrpSpPr>
        <p:grpSpPr bwMode="auto">
          <a:xfrm>
            <a:off x="7740650" y="1963738"/>
            <a:ext cx="1028700" cy="568325"/>
            <a:chOff x="7979723" y="2115148"/>
            <a:chExt cx="1028963" cy="568239"/>
          </a:xfrm>
        </p:grpSpPr>
        <p:grpSp>
          <p:nvGrpSpPr>
            <p:cNvPr id="21723" name="组合 67"/>
            <p:cNvGrpSpPr/>
            <p:nvPr/>
          </p:nvGrpSpPr>
          <p:grpSpPr bwMode="auto">
            <a:xfrm>
              <a:off x="7979723" y="2115148"/>
              <a:ext cx="1028963" cy="568239"/>
              <a:chOff x="1664606" y="2406506"/>
              <a:chExt cx="936104" cy="516958"/>
            </a:xfrm>
          </p:grpSpPr>
          <p:sp>
            <p:nvSpPr>
              <p:cNvPr id="81" name="圆角矩形 80"/>
              <p:cNvSpPr/>
              <p:nvPr/>
            </p:nvSpPr>
            <p:spPr>
              <a:xfrm>
                <a:off x="1664606"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82" name="圆角矩形 81"/>
              <p:cNvSpPr>
                <a:spLocks noChangeArrowheads="1"/>
              </p:cNvSpPr>
              <p:nvPr/>
            </p:nvSpPr>
            <p:spPr bwMode="auto">
              <a:xfrm>
                <a:off x="1703611" y="2428166"/>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grpSp>
          <p:nvGrpSpPr>
            <p:cNvPr id="21724" name="Group 4"/>
            <p:cNvGrpSpPr>
              <a:grpSpLocks noChangeAspect="1"/>
            </p:cNvGrpSpPr>
            <p:nvPr/>
          </p:nvGrpSpPr>
          <p:grpSpPr bwMode="auto">
            <a:xfrm>
              <a:off x="8242679" y="2146022"/>
              <a:ext cx="503051" cy="506491"/>
              <a:chOff x="1936" y="1752"/>
              <a:chExt cx="1755" cy="1767"/>
            </a:xfrm>
          </p:grpSpPr>
          <p:sp>
            <p:nvSpPr>
              <p:cNvPr id="70" name="AutoShape 3"/>
              <p:cNvSpPr>
                <a:spLocks noChangeAspect="1" noChangeArrowheads="1" noTextEdit="1"/>
              </p:cNvSpPr>
              <p:nvPr/>
            </p:nvSpPr>
            <p:spPr bwMode="auto">
              <a:xfrm>
                <a:off x="1977" y="1744"/>
                <a:ext cx="1706" cy="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1" name="Freeform 5"/>
              <p:cNvSpPr/>
              <p:nvPr/>
            </p:nvSpPr>
            <p:spPr bwMode="auto">
              <a:xfrm>
                <a:off x="2570" y="1744"/>
                <a:ext cx="244" cy="903"/>
              </a:xfrm>
              <a:custGeom>
                <a:avLst/>
                <a:gdLst>
                  <a:gd name="T0" fmla="*/ 0 w 244"/>
                  <a:gd name="T1" fmla="*/ 85 h 892"/>
                  <a:gd name="T2" fmla="*/ 244 w 244"/>
                  <a:gd name="T3" fmla="*/ 0 h 892"/>
                  <a:gd name="T4" fmla="*/ 244 w 244"/>
                  <a:gd name="T5" fmla="*/ 150 h 892"/>
                  <a:gd name="T6" fmla="*/ 166 w 244"/>
                  <a:gd name="T7" fmla="*/ 178 h 892"/>
                  <a:gd name="T8" fmla="*/ 166 w 244"/>
                  <a:gd name="T9" fmla="*/ 208 h 892"/>
                  <a:gd name="T10" fmla="*/ 243 w 244"/>
                  <a:gd name="T11" fmla="*/ 180 h 892"/>
                  <a:gd name="T12" fmla="*/ 243 w 244"/>
                  <a:gd name="T13" fmla="*/ 385 h 892"/>
                  <a:gd name="T14" fmla="*/ 168 w 244"/>
                  <a:gd name="T15" fmla="*/ 410 h 892"/>
                  <a:gd name="T16" fmla="*/ 168 w 244"/>
                  <a:gd name="T17" fmla="*/ 892 h 892"/>
                  <a:gd name="T18" fmla="*/ 100 w 244"/>
                  <a:gd name="T19" fmla="*/ 874 h 892"/>
                  <a:gd name="T20" fmla="*/ 100 w 244"/>
                  <a:gd name="T21" fmla="*/ 431 h 892"/>
                  <a:gd name="T22" fmla="*/ 1 w 244"/>
                  <a:gd name="T23" fmla="*/ 466 h 892"/>
                  <a:gd name="T24" fmla="*/ 1 w 244"/>
                  <a:gd name="T25" fmla="*/ 271 h 892"/>
                  <a:gd name="T26" fmla="*/ 100 w 244"/>
                  <a:gd name="T27" fmla="*/ 232 h 892"/>
                  <a:gd name="T28" fmla="*/ 99 w 244"/>
                  <a:gd name="T29" fmla="*/ 204 h 892"/>
                  <a:gd name="T30" fmla="*/ 0 w 244"/>
                  <a:gd name="T31" fmla="*/ 241 h 892"/>
                  <a:gd name="T32" fmla="*/ 0 w 244"/>
                  <a:gd name="T33" fmla="*/ 85 h 8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4" h="892">
                    <a:moveTo>
                      <a:pt x="0" y="85"/>
                    </a:moveTo>
                    <a:lnTo>
                      <a:pt x="244" y="0"/>
                    </a:lnTo>
                    <a:lnTo>
                      <a:pt x="244" y="150"/>
                    </a:lnTo>
                    <a:lnTo>
                      <a:pt x="166" y="178"/>
                    </a:lnTo>
                    <a:lnTo>
                      <a:pt x="166" y="208"/>
                    </a:lnTo>
                    <a:lnTo>
                      <a:pt x="243" y="180"/>
                    </a:lnTo>
                    <a:lnTo>
                      <a:pt x="243" y="385"/>
                    </a:lnTo>
                    <a:lnTo>
                      <a:pt x="168" y="410"/>
                    </a:lnTo>
                    <a:lnTo>
                      <a:pt x="168" y="892"/>
                    </a:lnTo>
                    <a:lnTo>
                      <a:pt x="100" y="874"/>
                    </a:lnTo>
                    <a:lnTo>
                      <a:pt x="100" y="431"/>
                    </a:lnTo>
                    <a:lnTo>
                      <a:pt x="1" y="466"/>
                    </a:lnTo>
                    <a:lnTo>
                      <a:pt x="1" y="271"/>
                    </a:lnTo>
                    <a:lnTo>
                      <a:pt x="100" y="232"/>
                    </a:lnTo>
                    <a:lnTo>
                      <a:pt x="99" y="204"/>
                    </a:lnTo>
                    <a:lnTo>
                      <a:pt x="0" y="241"/>
                    </a:lnTo>
                    <a:lnTo>
                      <a:pt x="0" y="85"/>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2" name="Freeform 6"/>
              <p:cNvSpPr/>
              <p:nvPr/>
            </p:nvSpPr>
            <p:spPr bwMode="auto">
              <a:xfrm>
                <a:off x="2570" y="2220"/>
                <a:ext cx="72" cy="399"/>
              </a:xfrm>
              <a:custGeom>
                <a:avLst/>
                <a:gdLst>
                  <a:gd name="T0" fmla="*/ 0 w 72"/>
                  <a:gd name="T1" fmla="*/ 25 h 397"/>
                  <a:gd name="T2" fmla="*/ 0 w 72"/>
                  <a:gd name="T3" fmla="*/ 379 h 397"/>
                  <a:gd name="T4" fmla="*/ 72 w 72"/>
                  <a:gd name="T5" fmla="*/ 397 h 397"/>
                  <a:gd name="T6" fmla="*/ 72 w 72"/>
                  <a:gd name="T7" fmla="*/ 0 h 397"/>
                  <a:gd name="T8" fmla="*/ 0 w 72"/>
                  <a:gd name="T9" fmla="*/ 25 h 3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397">
                    <a:moveTo>
                      <a:pt x="0" y="25"/>
                    </a:moveTo>
                    <a:lnTo>
                      <a:pt x="0" y="379"/>
                    </a:lnTo>
                    <a:lnTo>
                      <a:pt x="72" y="397"/>
                    </a:lnTo>
                    <a:lnTo>
                      <a:pt x="72" y="0"/>
                    </a:lnTo>
                    <a:lnTo>
                      <a:pt x="0" y="25"/>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3" name="Freeform 7"/>
              <p:cNvSpPr/>
              <p:nvPr/>
            </p:nvSpPr>
            <p:spPr bwMode="auto">
              <a:xfrm>
                <a:off x="2753" y="2165"/>
                <a:ext cx="55" cy="504"/>
              </a:xfrm>
              <a:custGeom>
                <a:avLst/>
                <a:gdLst>
                  <a:gd name="T0" fmla="*/ 1 w 55"/>
                  <a:gd name="T1" fmla="*/ 486 h 501"/>
                  <a:gd name="T2" fmla="*/ 55 w 55"/>
                  <a:gd name="T3" fmla="*/ 501 h 501"/>
                  <a:gd name="T4" fmla="*/ 55 w 55"/>
                  <a:gd name="T5" fmla="*/ 0 h 501"/>
                  <a:gd name="T6" fmla="*/ 0 w 55"/>
                  <a:gd name="T7" fmla="*/ 19 h 501"/>
                  <a:gd name="T8" fmla="*/ 1 w 55"/>
                  <a:gd name="T9" fmla="*/ 486 h 5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501">
                    <a:moveTo>
                      <a:pt x="1" y="486"/>
                    </a:moveTo>
                    <a:lnTo>
                      <a:pt x="55" y="501"/>
                    </a:lnTo>
                    <a:lnTo>
                      <a:pt x="55" y="0"/>
                    </a:lnTo>
                    <a:lnTo>
                      <a:pt x="0" y="19"/>
                    </a:lnTo>
                    <a:lnTo>
                      <a:pt x="1" y="48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4" name="Freeform 8"/>
              <p:cNvSpPr/>
              <p:nvPr/>
            </p:nvSpPr>
            <p:spPr bwMode="auto">
              <a:xfrm>
                <a:off x="2841" y="1744"/>
                <a:ext cx="111" cy="210"/>
              </a:xfrm>
              <a:custGeom>
                <a:avLst/>
                <a:gdLst>
                  <a:gd name="T0" fmla="*/ 0 w 114"/>
                  <a:gd name="T1" fmla="*/ 0 h 205"/>
                  <a:gd name="T2" fmla="*/ 0 w 114"/>
                  <a:gd name="T3" fmla="*/ 151 h 205"/>
                  <a:gd name="T4" fmla="*/ 114 w 114"/>
                  <a:gd name="T5" fmla="*/ 205 h 205"/>
                  <a:gd name="T6" fmla="*/ 114 w 114"/>
                  <a:gd name="T7" fmla="*/ 51 h 205"/>
                  <a:gd name="T8" fmla="*/ 0 w 114"/>
                  <a:gd name="T9" fmla="*/ 0 h 2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205">
                    <a:moveTo>
                      <a:pt x="0" y="0"/>
                    </a:moveTo>
                    <a:lnTo>
                      <a:pt x="0" y="151"/>
                    </a:lnTo>
                    <a:lnTo>
                      <a:pt x="114" y="205"/>
                    </a:lnTo>
                    <a:lnTo>
                      <a:pt x="114" y="51"/>
                    </a:lnTo>
                    <a:lnTo>
                      <a:pt x="0" y="0"/>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5" name="Freeform 9"/>
              <p:cNvSpPr/>
              <p:nvPr/>
            </p:nvSpPr>
            <p:spPr bwMode="auto">
              <a:xfrm>
                <a:off x="2974" y="1810"/>
                <a:ext cx="105" cy="205"/>
              </a:xfrm>
              <a:custGeom>
                <a:avLst/>
                <a:gdLst>
                  <a:gd name="T0" fmla="*/ 2 w 107"/>
                  <a:gd name="T1" fmla="*/ 0 h 203"/>
                  <a:gd name="T2" fmla="*/ 107 w 107"/>
                  <a:gd name="T3" fmla="*/ 49 h 203"/>
                  <a:gd name="T4" fmla="*/ 107 w 107"/>
                  <a:gd name="T5" fmla="*/ 203 h 203"/>
                  <a:gd name="T6" fmla="*/ 0 w 107"/>
                  <a:gd name="T7" fmla="*/ 154 h 203"/>
                  <a:gd name="T8" fmla="*/ 2 w 107"/>
                  <a:gd name="T9" fmla="*/ 0 h 2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03">
                    <a:moveTo>
                      <a:pt x="2" y="0"/>
                    </a:moveTo>
                    <a:lnTo>
                      <a:pt x="107" y="49"/>
                    </a:lnTo>
                    <a:lnTo>
                      <a:pt x="107" y="203"/>
                    </a:lnTo>
                    <a:lnTo>
                      <a:pt x="0" y="154"/>
                    </a:lnTo>
                    <a:lnTo>
                      <a:pt x="2" y="0"/>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6" name="Freeform 10"/>
              <p:cNvSpPr>
                <a:spLocks noEditPoints="1"/>
              </p:cNvSpPr>
              <p:nvPr/>
            </p:nvSpPr>
            <p:spPr bwMode="auto">
              <a:xfrm>
                <a:off x="2841" y="1927"/>
                <a:ext cx="238" cy="720"/>
              </a:xfrm>
              <a:custGeom>
                <a:avLst/>
                <a:gdLst>
                  <a:gd name="T0" fmla="*/ 0 w 241"/>
                  <a:gd name="T1" fmla="*/ 0 h 715"/>
                  <a:gd name="T2" fmla="*/ 241 w 241"/>
                  <a:gd name="T3" fmla="*/ 116 h 715"/>
                  <a:gd name="T4" fmla="*/ 241 w 241"/>
                  <a:gd name="T5" fmla="*/ 331 h 715"/>
                  <a:gd name="T6" fmla="*/ 153 w 241"/>
                  <a:gd name="T7" fmla="*/ 287 h 715"/>
                  <a:gd name="T8" fmla="*/ 153 w 241"/>
                  <a:gd name="T9" fmla="*/ 691 h 715"/>
                  <a:gd name="T10" fmla="*/ 82 w 241"/>
                  <a:gd name="T11" fmla="*/ 715 h 715"/>
                  <a:gd name="T12" fmla="*/ 82 w 241"/>
                  <a:gd name="T13" fmla="*/ 254 h 715"/>
                  <a:gd name="T14" fmla="*/ 0 w 241"/>
                  <a:gd name="T15" fmla="*/ 214 h 715"/>
                  <a:gd name="T16" fmla="*/ 0 w 241"/>
                  <a:gd name="T17" fmla="*/ 0 h 715"/>
                  <a:gd name="T18" fmla="*/ 96 w 241"/>
                  <a:gd name="T19" fmla="*/ 172 h 715"/>
                  <a:gd name="T20" fmla="*/ 139 w 241"/>
                  <a:gd name="T21" fmla="*/ 191 h 715"/>
                  <a:gd name="T22" fmla="*/ 139 w 241"/>
                  <a:gd name="T23" fmla="*/ 139 h 715"/>
                  <a:gd name="T24" fmla="*/ 96 w 241"/>
                  <a:gd name="T25" fmla="*/ 119 h 715"/>
                  <a:gd name="T26" fmla="*/ 96 w 241"/>
                  <a:gd name="T27" fmla="*/ 172 h 7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41" h="715">
                    <a:moveTo>
                      <a:pt x="0" y="0"/>
                    </a:moveTo>
                    <a:lnTo>
                      <a:pt x="241" y="116"/>
                    </a:lnTo>
                    <a:lnTo>
                      <a:pt x="241" y="331"/>
                    </a:lnTo>
                    <a:lnTo>
                      <a:pt x="153" y="287"/>
                    </a:lnTo>
                    <a:lnTo>
                      <a:pt x="153" y="691"/>
                    </a:lnTo>
                    <a:lnTo>
                      <a:pt x="82" y="715"/>
                    </a:lnTo>
                    <a:lnTo>
                      <a:pt x="82" y="254"/>
                    </a:lnTo>
                    <a:lnTo>
                      <a:pt x="0" y="214"/>
                    </a:lnTo>
                    <a:lnTo>
                      <a:pt x="0" y="0"/>
                    </a:lnTo>
                    <a:close/>
                    <a:moveTo>
                      <a:pt x="96" y="172"/>
                    </a:moveTo>
                    <a:lnTo>
                      <a:pt x="139" y="191"/>
                    </a:lnTo>
                    <a:lnTo>
                      <a:pt x="139" y="139"/>
                    </a:lnTo>
                    <a:lnTo>
                      <a:pt x="96" y="119"/>
                    </a:lnTo>
                    <a:lnTo>
                      <a:pt x="96" y="172"/>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7" name="Freeform 11"/>
              <p:cNvSpPr/>
              <p:nvPr/>
            </p:nvSpPr>
            <p:spPr bwMode="auto">
              <a:xfrm>
                <a:off x="3007" y="2248"/>
                <a:ext cx="66" cy="371"/>
              </a:xfrm>
              <a:custGeom>
                <a:avLst/>
                <a:gdLst>
                  <a:gd name="T0" fmla="*/ 0 w 70"/>
                  <a:gd name="T1" fmla="*/ 0 h 367"/>
                  <a:gd name="T2" fmla="*/ 70 w 70"/>
                  <a:gd name="T3" fmla="*/ 36 h 367"/>
                  <a:gd name="T4" fmla="*/ 70 w 70"/>
                  <a:gd name="T5" fmla="*/ 343 h 367"/>
                  <a:gd name="T6" fmla="*/ 0 w 70"/>
                  <a:gd name="T7" fmla="*/ 367 h 367"/>
                  <a:gd name="T8" fmla="*/ 0 w 70"/>
                  <a:gd name="T9" fmla="*/ 0 h 3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367">
                    <a:moveTo>
                      <a:pt x="0" y="0"/>
                    </a:moveTo>
                    <a:lnTo>
                      <a:pt x="70" y="36"/>
                    </a:lnTo>
                    <a:lnTo>
                      <a:pt x="70" y="343"/>
                    </a:lnTo>
                    <a:lnTo>
                      <a:pt x="0" y="367"/>
                    </a:lnTo>
                    <a:lnTo>
                      <a:pt x="0" y="0"/>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8" name="Freeform 12"/>
              <p:cNvSpPr/>
              <p:nvPr/>
            </p:nvSpPr>
            <p:spPr bwMode="auto">
              <a:xfrm>
                <a:off x="2841" y="2170"/>
                <a:ext cx="61" cy="493"/>
              </a:xfrm>
              <a:custGeom>
                <a:avLst/>
                <a:gdLst>
                  <a:gd name="T0" fmla="*/ 0 w 66"/>
                  <a:gd name="T1" fmla="*/ 0 h 495"/>
                  <a:gd name="T2" fmla="*/ 66 w 66"/>
                  <a:gd name="T3" fmla="*/ 35 h 495"/>
                  <a:gd name="T4" fmla="*/ 66 w 66"/>
                  <a:gd name="T5" fmla="*/ 479 h 495"/>
                  <a:gd name="T6" fmla="*/ 1 w 66"/>
                  <a:gd name="T7" fmla="*/ 495 h 495"/>
                  <a:gd name="T8" fmla="*/ 0 w 66"/>
                  <a:gd name="T9" fmla="*/ 0 h 4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495">
                    <a:moveTo>
                      <a:pt x="0" y="0"/>
                    </a:moveTo>
                    <a:lnTo>
                      <a:pt x="66" y="35"/>
                    </a:lnTo>
                    <a:lnTo>
                      <a:pt x="66" y="479"/>
                    </a:lnTo>
                    <a:lnTo>
                      <a:pt x="1" y="495"/>
                    </a:lnTo>
                    <a:lnTo>
                      <a:pt x="0" y="0"/>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9" name="Freeform 13"/>
              <p:cNvSpPr>
                <a:spLocks noEditPoints="1"/>
              </p:cNvSpPr>
              <p:nvPr/>
            </p:nvSpPr>
            <p:spPr bwMode="auto">
              <a:xfrm>
                <a:off x="1983" y="1893"/>
                <a:ext cx="1695" cy="1047"/>
              </a:xfrm>
              <a:custGeom>
                <a:avLst/>
                <a:gdLst>
                  <a:gd name="T0" fmla="*/ 823 w 1135"/>
                  <a:gd name="T1" fmla="*/ 799 h 699"/>
                  <a:gd name="T2" fmla="*/ 276 w 1135"/>
                  <a:gd name="T3" fmla="*/ 442 h 699"/>
                  <a:gd name="T4" fmla="*/ 580 w 1135"/>
                  <a:gd name="T5" fmla="*/ 126 h 699"/>
                  <a:gd name="T6" fmla="*/ 580 w 1135"/>
                  <a:gd name="T7" fmla="*/ 73 h 699"/>
                  <a:gd name="T8" fmla="*/ 138 w 1135"/>
                  <a:gd name="T9" fmla="*/ 442 h 699"/>
                  <a:gd name="T10" fmla="*/ 736 w 1135"/>
                  <a:gd name="T11" fmla="*/ 834 h 699"/>
                  <a:gd name="T12" fmla="*/ 736 w 1135"/>
                  <a:gd name="T13" fmla="*/ 1048 h 699"/>
                  <a:gd name="T14" fmla="*/ 832 w 1135"/>
                  <a:gd name="T15" fmla="*/ 1048 h 699"/>
                  <a:gd name="T16" fmla="*/ 832 w 1135"/>
                  <a:gd name="T17" fmla="*/ 799 h 699"/>
                  <a:gd name="T18" fmla="*/ 823 w 1135"/>
                  <a:gd name="T19" fmla="*/ 799 h 699"/>
                  <a:gd name="T20" fmla="*/ 102 w 1135"/>
                  <a:gd name="T21" fmla="*/ 442 h 699"/>
                  <a:gd name="T22" fmla="*/ 580 w 1135"/>
                  <a:gd name="T23" fmla="*/ 48 h 699"/>
                  <a:gd name="T24" fmla="*/ 580 w 1135"/>
                  <a:gd name="T25" fmla="*/ 1 h 699"/>
                  <a:gd name="T26" fmla="*/ 0 w 1135"/>
                  <a:gd name="T27" fmla="*/ 442 h 699"/>
                  <a:gd name="T28" fmla="*/ 598 w 1135"/>
                  <a:gd name="T29" fmla="*/ 885 h 699"/>
                  <a:gd name="T30" fmla="*/ 598 w 1135"/>
                  <a:gd name="T31" fmla="*/ 1048 h 699"/>
                  <a:gd name="T32" fmla="*/ 694 w 1135"/>
                  <a:gd name="T33" fmla="*/ 1048 h 699"/>
                  <a:gd name="T34" fmla="*/ 694 w 1135"/>
                  <a:gd name="T35" fmla="*/ 853 h 699"/>
                  <a:gd name="T36" fmla="*/ 688 w 1135"/>
                  <a:gd name="T37" fmla="*/ 853 h 699"/>
                  <a:gd name="T38" fmla="*/ 102 w 1135"/>
                  <a:gd name="T39" fmla="*/ 442 h 699"/>
                  <a:gd name="T40" fmla="*/ 1113 w 1135"/>
                  <a:gd name="T41" fmla="*/ 0 h 699"/>
                  <a:gd name="T42" fmla="*/ 1113 w 1135"/>
                  <a:gd name="T43" fmla="*/ 46 h 699"/>
                  <a:gd name="T44" fmla="*/ 1600 w 1135"/>
                  <a:gd name="T45" fmla="*/ 442 h 699"/>
                  <a:gd name="T46" fmla="*/ 1008 w 1135"/>
                  <a:gd name="T47" fmla="*/ 855 h 699"/>
                  <a:gd name="T48" fmla="*/ 1000 w 1135"/>
                  <a:gd name="T49" fmla="*/ 855 h 699"/>
                  <a:gd name="T50" fmla="*/ 1000 w 1135"/>
                  <a:gd name="T51" fmla="*/ 1048 h 699"/>
                  <a:gd name="T52" fmla="*/ 1096 w 1135"/>
                  <a:gd name="T53" fmla="*/ 1048 h 699"/>
                  <a:gd name="T54" fmla="*/ 1096 w 1135"/>
                  <a:gd name="T55" fmla="*/ 886 h 699"/>
                  <a:gd name="T56" fmla="*/ 1702 w 1135"/>
                  <a:gd name="T57" fmla="*/ 442 h 699"/>
                  <a:gd name="T58" fmla="*/ 1113 w 1135"/>
                  <a:gd name="T59" fmla="*/ 0 h 699"/>
                  <a:gd name="T60" fmla="*/ 1564 w 1135"/>
                  <a:gd name="T61" fmla="*/ 442 h 699"/>
                  <a:gd name="T62" fmla="*/ 1113 w 1135"/>
                  <a:gd name="T63" fmla="*/ 72 h 699"/>
                  <a:gd name="T64" fmla="*/ 1113 w 1135"/>
                  <a:gd name="T65" fmla="*/ 123 h 699"/>
                  <a:gd name="T66" fmla="*/ 1426 w 1135"/>
                  <a:gd name="T67" fmla="*/ 442 h 699"/>
                  <a:gd name="T68" fmla="*/ 870 w 1135"/>
                  <a:gd name="T69" fmla="*/ 799 h 699"/>
                  <a:gd name="T70" fmla="*/ 862 w 1135"/>
                  <a:gd name="T71" fmla="*/ 799 h 699"/>
                  <a:gd name="T72" fmla="*/ 862 w 1135"/>
                  <a:gd name="T73" fmla="*/ 1048 h 699"/>
                  <a:gd name="T74" fmla="*/ 958 w 1135"/>
                  <a:gd name="T75" fmla="*/ 1048 h 699"/>
                  <a:gd name="T76" fmla="*/ 958 w 1135"/>
                  <a:gd name="T77" fmla="*/ 835 h 699"/>
                  <a:gd name="T78" fmla="*/ 1564 w 1135"/>
                  <a:gd name="T79" fmla="*/ 442 h 69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135" h="699">
                    <a:moveTo>
                      <a:pt x="549" y="533"/>
                    </a:moveTo>
                    <a:cubicBezTo>
                      <a:pt x="345" y="527"/>
                      <a:pt x="184" y="423"/>
                      <a:pt x="184" y="295"/>
                    </a:cubicBezTo>
                    <a:cubicBezTo>
                      <a:pt x="184" y="204"/>
                      <a:pt x="266" y="125"/>
                      <a:pt x="387" y="84"/>
                    </a:cubicBezTo>
                    <a:cubicBezTo>
                      <a:pt x="387" y="49"/>
                      <a:pt x="387" y="49"/>
                      <a:pt x="387" y="49"/>
                    </a:cubicBezTo>
                    <a:cubicBezTo>
                      <a:pt x="213" y="89"/>
                      <a:pt x="92" y="184"/>
                      <a:pt x="92" y="295"/>
                    </a:cubicBezTo>
                    <a:cubicBezTo>
                      <a:pt x="92" y="427"/>
                      <a:pt x="265" y="536"/>
                      <a:pt x="491" y="556"/>
                    </a:cubicBezTo>
                    <a:cubicBezTo>
                      <a:pt x="491" y="699"/>
                      <a:pt x="491" y="699"/>
                      <a:pt x="491" y="699"/>
                    </a:cubicBezTo>
                    <a:cubicBezTo>
                      <a:pt x="555" y="699"/>
                      <a:pt x="555" y="699"/>
                      <a:pt x="555" y="699"/>
                    </a:cubicBezTo>
                    <a:cubicBezTo>
                      <a:pt x="555" y="533"/>
                      <a:pt x="555" y="533"/>
                      <a:pt x="555" y="533"/>
                    </a:cubicBezTo>
                    <a:cubicBezTo>
                      <a:pt x="549" y="533"/>
                      <a:pt x="549" y="533"/>
                      <a:pt x="549" y="533"/>
                    </a:cubicBezTo>
                    <a:close/>
                    <a:moveTo>
                      <a:pt x="68" y="295"/>
                    </a:moveTo>
                    <a:cubicBezTo>
                      <a:pt x="68" y="175"/>
                      <a:pt x="200" y="73"/>
                      <a:pt x="387" y="32"/>
                    </a:cubicBezTo>
                    <a:cubicBezTo>
                      <a:pt x="387" y="1"/>
                      <a:pt x="387" y="1"/>
                      <a:pt x="387" y="1"/>
                    </a:cubicBezTo>
                    <a:cubicBezTo>
                      <a:pt x="162" y="43"/>
                      <a:pt x="0" y="158"/>
                      <a:pt x="0" y="295"/>
                    </a:cubicBezTo>
                    <a:cubicBezTo>
                      <a:pt x="0" y="434"/>
                      <a:pt x="168" y="551"/>
                      <a:pt x="399" y="590"/>
                    </a:cubicBezTo>
                    <a:cubicBezTo>
                      <a:pt x="399" y="699"/>
                      <a:pt x="399" y="699"/>
                      <a:pt x="399" y="699"/>
                    </a:cubicBezTo>
                    <a:cubicBezTo>
                      <a:pt x="463" y="699"/>
                      <a:pt x="463" y="699"/>
                      <a:pt x="463" y="699"/>
                    </a:cubicBezTo>
                    <a:cubicBezTo>
                      <a:pt x="463" y="569"/>
                      <a:pt x="463" y="569"/>
                      <a:pt x="463" y="569"/>
                    </a:cubicBezTo>
                    <a:cubicBezTo>
                      <a:pt x="459" y="569"/>
                      <a:pt x="459" y="569"/>
                      <a:pt x="459" y="569"/>
                    </a:cubicBezTo>
                    <a:cubicBezTo>
                      <a:pt x="235" y="542"/>
                      <a:pt x="68" y="429"/>
                      <a:pt x="68" y="295"/>
                    </a:cubicBezTo>
                    <a:close/>
                    <a:moveTo>
                      <a:pt x="742" y="0"/>
                    </a:moveTo>
                    <a:cubicBezTo>
                      <a:pt x="742" y="31"/>
                      <a:pt x="742" y="31"/>
                      <a:pt x="742" y="31"/>
                    </a:cubicBezTo>
                    <a:cubicBezTo>
                      <a:pt x="932" y="71"/>
                      <a:pt x="1067" y="174"/>
                      <a:pt x="1067" y="295"/>
                    </a:cubicBezTo>
                    <a:cubicBezTo>
                      <a:pt x="1067" y="430"/>
                      <a:pt x="898" y="543"/>
                      <a:pt x="672" y="570"/>
                    </a:cubicBezTo>
                    <a:cubicBezTo>
                      <a:pt x="667" y="570"/>
                      <a:pt x="667" y="570"/>
                      <a:pt x="667" y="570"/>
                    </a:cubicBezTo>
                    <a:cubicBezTo>
                      <a:pt x="667" y="699"/>
                      <a:pt x="667" y="699"/>
                      <a:pt x="667" y="699"/>
                    </a:cubicBezTo>
                    <a:cubicBezTo>
                      <a:pt x="731" y="699"/>
                      <a:pt x="731" y="699"/>
                      <a:pt x="731" y="699"/>
                    </a:cubicBezTo>
                    <a:cubicBezTo>
                      <a:pt x="731" y="591"/>
                      <a:pt x="731" y="591"/>
                      <a:pt x="731" y="591"/>
                    </a:cubicBezTo>
                    <a:cubicBezTo>
                      <a:pt x="965" y="552"/>
                      <a:pt x="1135" y="435"/>
                      <a:pt x="1135" y="295"/>
                    </a:cubicBezTo>
                    <a:cubicBezTo>
                      <a:pt x="1135" y="157"/>
                      <a:pt x="970" y="40"/>
                      <a:pt x="742" y="0"/>
                    </a:cubicBezTo>
                    <a:close/>
                    <a:moveTo>
                      <a:pt x="1043" y="295"/>
                    </a:moveTo>
                    <a:cubicBezTo>
                      <a:pt x="1043" y="183"/>
                      <a:pt x="918" y="87"/>
                      <a:pt x="742" y="48"/>
                    </a:cubicBezTo>
                    <a:cubicBezTo>
                      <a:pt x="742" y="82"/>
                      <a:pt x="742" y="82"/>
                      <a:pt x="742" y="82"/>
                    </a:cubicBezTo>
                    <a:cubicBezTo>
                      <a:pt x="866" y="122"/>
                      <a:pt x="951" y="202"/>
                      <a:pt x="951" y="295"/>
                    </a:cubicBezTo>
                    <a:cubicBezTo>
                      <a:pt x="951" y="424"/>
                      <a:pt x="786" y="529"/>
                      <a:pt x="580" y="533"/>
                    </a:cubicBezTo>
                    <a:cubicBezTo>
                      <a:pt x="575" y="533"/>
                      <a:pt x="575" y="533"/>
                      <a:pt x="575" y="533"/>
                    </a:cubicBezTo>
                    <a:cubicBezTo>
                      <a:pt x="575" y="699"/>
                      <a:pt x="575" y="699"/>
                      <a:pt x="575" y="699"/>
                    </a:cubicBezTo>
                    <a:cubicBezTo>
                      <a:pt x="639" y="699"/>
                      <a:pt x="639" y="699"/>
                      <a:pt x="639" y="699"/>
                    </a:cubicBezTo>
                    <a:cubicBezTo>
                      <a:pt x="639" y="557"/>
                      <a:pt x="639" y="557"/>
                      <a:pt x="639" y="557"/>
                    </a:cubicBezTo>
                    <a:cubicBezTo>
                      <a:pt x="868" y="537"/>
                      <a:pt x="1043" y="428"/>
                      <a:pt x="1043" y="29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0" name="Freeform 14"/>
              <p:cNvSpPr>
                <a:spLocks noEditPoints="1"/>
              </p:cNvSpPr>
              <p:nvPr/>
            </p:nvSpPr>
            <p:spPr bwMode="auto">
              <a:xfrm>
                <a:off x="1938" y="3084"/>
                <a:ext cx="1751" cy="437"/>
              </a:xfrm>
              <a:custGeom>
                <a:avLst/>
                <a:gdLst>
                  <a:gd name="T0" fmla="*/ 1016 w 1170"/>
                  <a:gd name="T1" fmla="*/ 108 h 290"/>
                  <a:gd name="T2" fmla="*/ 1190 w 1170"/>
                  <a:gd name="T3" fmla="*/ 48 h 290"/>
                  <a:gd name="T4" fmla="*/ 1094 w 1170"/>
                  <a:gd name="T5" fmla="*/ 153 h 290"/>
                  <a:gd name="T6" fmla="*/ 1116 w 1170"/>
                  <a:gd name="T7" fmla="*/ 267 h 290"/>
                  <a:gd name="T8" fmla="*/ 1173 w 1170"/>
                  <a:gd name="T9" fmla="*/ 378 h 290"/>
                  <a:gd name="T10" fmla="*/ 1200 w 1170"/>
                  <a:gd name="T11" fmla="*/ 312 h 290"/>
                  <a:gd name="T12" fmla="*/ 1179 w 1170"/>
                  <a:gd name="T13" fmla="*/ 204 h 290"/>
                  <a:gd name="T14" fmla="*/ 1037 w 1170"/>
                  <a:gd name="T15" fmla="*/ 143 h 290"/>
                  <a:gd name="T16" fmla="*/ 935 w 1170"/>
                  <a:gd name="T17" fmla="*/ 210 h 290"/>
                  <a:gd name="T18" fmla="*/ 984 w 1170"/>
                  <a:gd name="T19" fmla="*/ 381 h 290"/>
                  <a:gd name="T20" fmla="*/ 1071 w 1170"/>
                  <a:gd name="T21" fmla="*/ 249 h 290"/>
                  <a:gd name="T22" fmla="*/ 1037 w 1170"/>
                  <a:gd name="T23" fmla="*/ 143 h 290"/>
                  <a:gd name="T24" fmla="*/ 62 w 1170"/>
                  <a:gd name="T25" fmla="*/ 105 h 290"/>
                  <a:gd name="T26" fmla="*/ 150 w 1170"/>
                  <a:gd name="T27" fmla="*/ 413 h 290"/>
                  <a:gd name="T28" fmla="*/ 197 w 1170"/>
                  <a:gd name="T29" fmla="*/ 216 h 290"/>
                  <a:gd name="T30" fmla="*/ 225 w 1170"/>
                  <a:gd name="T31" fmla="*/ 77 h 290"/>
                  <a:gd name="T32" fmla="*/ 203 w 1170"/>
                  <a:gd name="T33" fmla="*/ 171 h 290"/>
                  <a:gd name="T34" fmla="*/ 221 w 1170"/>
                  <a:gd name="T35" fmla="*/ 132 h 290"/>
                  <a:gd name="T36" fmla="*/ 123 w 1170"/>
                  <a:gd name="T37" fmla="*/ 147 h 290"/>
                  <a:gd name="T38" fmla="*/ 1608 w 1170"/>
                  <a:gd name="T39" fmla="*/ 69 h 290"/>
                  <a:gd name="T40" fmla="*/ 1584 w 1170"/>
                  <a:gd name="T41" fmla="*/ 125 h 290"/>
                  <a:gd name="T42" fmla="*/ 1562 w 1170"/>
                  <a:gd name="T43" fmla="*/ 260 h 290"/>
                  <a:gd name="T44" fmla="*/ 1746 w 1170"/>
                  <a:gd name="T45" fmla="*/ 254 h 290"/>
                  <a:gd name="T46" fmla="*/ 1686 w 1170"/>
                  <a:gd name="T47" fmla="*/ 114 h 290"/>
                  <a:gd name="T48" fmla="*/ 1542 w 1170"/>
                  <a:gd name="T49" fmla="*/ 65 h 290"/>
                  <a:gd name="T50" fmla="*/ 1491 w 1170"/>
                  <a:gd name="T51" fmla="*/ 108 h 290"/>
                  <a:gd name="T52" fmla="*/ 1542 w 1170"/>
                  <a:gd name="T53" fmla="*/ 65 h 290"/>
                  <a:gd name="T54" fmla="*/ 1545 w 1170"/>
                  <a:gd name="T55" fmla="*/ 350 h 290"/>
                  <a:gd name="T56" fmla="*/ 1692 w 1170"/>
                  <a:gd name="T57" fmla="*/ 275 h 290"/>
                  <a:gd name="T58" fmla="*/ 1601 w 1170"/>
                  <a:gd name="T59" fmla="*/ 410 h 290"/>
                  <a:gd name="T60" fmla="*/ 1538 w 1170"/>
                  <a:gd name="T61" fmla="*/ 398 h 290"/>
                  <a:gd name="T62" fmla="*/ 1485 w 1170"/>
                  <a:gd name="T63" fmla="*/ 264 h 290"/>
                  <a:gd name="T64" fmla="*/ 1371 w 1170"/>
                  <a:gd name="T65" fmla="*/ 324 h 290"/>
                  <a:gd name="T66" fmla="*/ 1538 w 1170"/>
                  <a:gd name="T67" fmla="*/ 218 h 290"/>
                  <a:gd name="T68" fmla="*/ 1616 w 1170"/>
                  <a:gd name="T69" fmla="*/ 335 h 290"/>
                  <a:gd name="T70" fmla="*/ 632 w 1170"/>
                  <a:gd name="T71" fmla="*/ 77 h 290"/>
                  <a:gd name="T72" fmla="*/ 708 w 1170"/>
                  <a:gd name="T73" fmla="*/ 254 h 290"/>
                  <a:gd name="T74" fmla="*/ 636 w 1170"/>
                  <a:gd name="T75" fmla="*/ 303 h 290"/>
                  <a:gd name="T76" fmla="*/ 696 w 1170"/>
                  <a:gd name="T77" fmla="*/ 273 h 290"/>
                  <a:gd name="T78" fmla="*/ 671 w 1170"/>
                  <a:gd name="T79" fmla="*/ 156 h 290"/>
                  <a:gd name="T80" fmla="*/ 696 w 1170"/>
                  <a:gd name="T81" fmla="*/ 98 h 290"/>
                  <a:gd name="T82" fmla="*/ 537 w 1170"/>
                  <a:gd name="T83" fmla="*/ 161 h 290"/>
                  <a:gd name="T84" fmla="*/ 530 w 1170"/>
                  <a:gd name="T85" fmla="*/ 278 h 290"/>
                  <a:gd name="T86" fmla="*/ 512 w 1170"/>
                  <a:gd name="T87" fmla="*/ 381 h 290"/>
                  <a:gd name="T88" fmla="*/ 575 w 1170"/>
                  <a:gd name="T89" fmla="*/ 324 h 290"/>
                  <a:gd name="T90" fmla="*/ 683 w 1170"/>
                  <a:gd name="T91" fmla="*/ 420 h 290"/>
                  <a:gd name="T92" fmla="*/ 633 w 1170"/>
                  <a:gd name="T93" fmla="*/ 254 h 290"/>
                  <a:gd name="T94" fmla="*/ 633 w 1170"/>
                  <a:gd name="T95" fmla="*/ 254 h 290"/>
                  <a:gd name="T96" fmla="*/ 620 w 1170"/>
                  <a:gd name="T97" fmla="*/ 309 h 2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70" h="290">
                    <a:moveTo>
                      <a:pt x="722" y="34"/>
                    </a:moveTo>
                    <a:cubicBezTo>
                      <a:pt x="729" y="40"/>
                      <a:pt x="723" y="53"/>
                      <a:pt x="727" y="60"/>
                    </a:cubicBezTo>
                    <a:cubicBezTo>
                      <a:pt x="713" y="79"/>
                      <a:pt x="694" y="66"/>
                      <a:pt x="677" y="72"/>
                    </a:cubicBezTo>
                    <a:cubicBezTo>
                      <a:pt x="660" y="57"/>
                      <a:pt x="692" y="54"/>
                      <a:pt x="687" y="36"/>
                    </a:cubicBezTo>
                    <a:cubicBezTo>
                      <a:pt x="695" y="27"/>
                      <a:pt x="713" y="25"/>
                      <a:pt x="722" y="34"/>
                    </a:cubicBezTo>
                    <a:close/>
                    <a:moveTo>
                      <a:pt x="793" y="32"/>
                    </a:moveTo>
                    <a:cubicBezTo>
                      <a:pt x="752" y="91"/>
                      <a:pt x="752" y="91"/>
                      <a:pt x="752" y="91"/>
                    </a:cubicBezTo>
                    <a:cubicBezTo>
                      <a:pt x="741" y="91"/>
                      <a:pt x="741" y="91"/>
                      <a:pt x="741" y="91"/>
                    </a:cubicBezTo>
                    <a:cubicBezTo>
                      <a:pt x="734" y="92"/>
                      <a:pt x="729" y="97"/>
                      <a:pt x="729" y="102"/>
                    </a:cubicBezTo>
                    <a:cubicBezTo>
                      <a:pt x="735" y="113"/>
                      <a:pt x="740" y="131"/>
                      <a:pt x="755" y="131"/>
                    </a:cubicBezTo>
                    <a:cubicBezTo>
                      <a:pt x="753" y="145"/>
                      <a:pt x="768" y="154"/>
                      <a:pt x="765" y="169"/>
                    </a:cubicBezTo>
                    <a:cubicBezTo>
                      <a:pt x="759" y="172"/>
                      <a:pt x="753" y="181"/>
                      <a:pt x="744" y="178"/>
                    </a:cubicBezTo>
                    <a:cubicBezTo>
                      <a:pt x="725" y="187"/>
                      <a:pt x="719" y="208"/>
                      <a:pt x="718" y="229"/>
                    </a:cubicBezTo>
                    <a:cubicBezTo>
                      <a:pt x="723" y="233"/>
                      <a:pt x="725" y="233"/>
                      <a:pt x="729" y="227"/>
                    </a:cubicBezTo>
                    <a:cubicBezTo>
                      <a:pt x="754" y="216"/>
                      <a:pt x="762" y="245"/>
                      <a:pt x="782" y="252"/>
                    </a:cubicBezTo>
                    <a:cubicBezTo>
                      <a:pt x="795" y="257"/>
                      <a:pt x="809" y="253"/>
                      <a:pt x="818" y="240"/>
                    </a:cubicBezTo>
                    <a:cubicBezTo>
                      <a:pt x="819" y="223"/>
                      <a:pt x="838" y="206"/>
                      <a:pt x="824" y="190"/>
                    </a:cubicBezTo>
                    <a:cubicBezTo>
                      <a:pt x="814" y="194"/>
                      <a:pt x="802" y="197"/>
                      <a:pt x="800" y="208"/>
                    </a:cubicBezTo>
                    <a:cubicBezTo>
                      <a:pt x="788" y="220"/>
                      <a:pt x="779" y="204"/>
                      <a:pt x="769" y="201"/>
                    </a:cubicBezTo>
                    <a:cubicBezTo>
                      <a:pt x="764" y="184"/>
                      <a:pt x="774" y="171"/>
                      <a:pt x="790" y="163"/>
                    </a:cubicBezTo>
                    <a:cubicBezTo>
                      <a:pt x="796" y="155"/>
                      <a:pt x="792" y="143"/>
                      <a:pt x="786" y="136"/>
                    </a:cubicBezTo>
                    <a:cubicBezTo>
                      <a:pt x="754" y="95"/>
                      <a:pt x="827" y="94"/>
                      <a:pt x="822" y="60"/>
                    </a:cubicBezTo>
                    <a:cubicBezTo>
                      <a:pt x="812" y="51"/>
                      <a:pt x="810" y="32"/>
                      <a:pt x="793" y="32"/>
                    </a:cubicBezTo>
                    <a:close/>
                    <a:moveTo>
                      <a:pt x="691" y="95"/>
                    </a:moveTo>
                    <a:cubicBezTo>
                      <a:pt x="681" y="101"/>
                      <a:pt x="674" y="112"/>
                      <a:pt x="668" y="121"/>
                    </a:cubicBezTo>
                    <a:cubicBezTo>
                      <a:pt x="656" y="129"/>
                      <a:pt x="642" y="123"/>
                      <a:pt x="635" y="112"/>
                    </a:cubicBezTo>
                    <a:cubicBezTo>
                      <a:pt x="626" y="118"/>
                      <a:pt x="621" y="129"/>
                      <a:pt x="623" y="140"/>
                    </a:cubicBezTo>
                    <a:cubicBezTo>
                      <a:pt x="630" y="159"/>
                      <a:pt x="640" y="175"/>
                      <a:pt x="661" y="180"/>
                    </a:cubicBezTo>
                    <a:cubicBezTo>
                      <a:pt x="653" y="193"/>
                      <a:pt x="623" y="183"/>
                      <a:pt x="623" y="208"/>
                    </a:cubicBezTo>
                    <a:cubicBezTo>
                      <a:pt x="618" y="235"/>
                      <a:pt x="653" y="233"/>
                      <a:pt x="656" y="254"/>
                    </a:cubicBezTo>
                    <a:cubicBezTo>
                      <a:pt x="656" y="261"/>
                      <a:pt x="663" y="259"/>
                      <a:pt x="668" y="259"/>
                    </a:cubicBezTo>
                    <a:cubicBezTo>
                      <a:pt x="684" y="249"/>
                      <a:pt x="679" y="238"/>
                      <a:pt x="680" y="221"/>
                    </a:cubicBezTo>
                    <a:cubicBezTo>
                      <a:pt x="679" y="194"/>
                      <a:pt x="710" y="191"/>
                      <a:pt x="714" y="166"/>
                    </a:cubicBezTo>
                    <a:cubicBezTo>
                      <a:pt x="711" y="157"/>
                      <a:pt x="701" y="159"/>
                      <a:pt x="695" y="154"/>
                    </a:cubicBezTo>
                    <a:cubicBezTo>
                      <a:pt x="683" y="133"/>
                      <a:pt x="708" y="123"/>
                      <a:pt x="708" y="107"/>
                    </a:cubicBezTo>
                    <a:cubicBezTo>
                      <a:pt x="705" y="99"/>
                      <a:pt x="699" y="95"/>
                      <a:pt x="691" y="95"/>
                    </a:cubicBezTo>
                    <a:close/>
                    <a:moveTo>
                      <a:pt x="109" y="0"/>
                    </a:moveTo>
                    <a:cubicBezTo>
                      <a:pt x="84" y="14"/>
                      <a:pt x="102" y="48"/>
                      <a:pt x="90" y="69"/>
                    </a:cubicBezTo>
                    <a:cubicBezTo>
                      <a:pt x="41" y="70"/>
                      <a:pt x="41" y="70"/>
                      <a:pt x="41" y="70"/>
                    </a:cubicBezTo>
                    <a:cubicBezTo>
                      <a:pt x="0" y="84"/>
                      <a:pt x="45" y="112"/>
                      <a:pt x="43" y="135"/>
                    </a:cubicBezTo>
                    <a:cubicBezTo>
                      <a:pt x="52" y="151"/>
                      <a:pt x="68" y="169"/>
                      <a:pt x="90" y="164"/>
                    </a:cubicBezTo>
                    <a:cubicBezTo>
                      <a:pt x="100" y="275"/>
                      <a:pt x="100" y="275"/>
                      <a:pt x="100" y="275"/>
                    </a:cubicBezTo>
                    <a:cubicBezTo>
                      <a:pt x="105" y="280"/>
                      <a:pt x="105" y="280"/>
                      <a:pt x="105" y="280"/>
                    </a:cubicBezTo>
                    <a:cubicBezTo>
                      <a:pt x="114" y="290"/>
                      <a:pt x="125" y="279"/>
                      <a:pt x="133" y="273"/>
                    </a:cubicBezTo>
                    <a:cubicBezTo>
                      <a:pt x="132" y="225"/>
                      <a:pt x="131" y="187"/>
                      <a:pt x="131" y="144"/>
                    </a:cubicBezTo>
                    <a:cubicBezTo>
                      <a:pt x="150" y="139"/>
                      <a:pt x="160" y="122"/>
                      <a:pt x="173" y="108"/>
                    </a:cubicBezTo>
                    <a:cubicBezTo>
                      <a:pt x="178" y="88"/>
                      <a:pt x="202" y="61"/>
                      <a:pt x="183" y="41"/>
                    </a:cubicBezTo>
                    <a:cubicBezTo>
                      <a:pt x="169" y="34"/>
                      <a:pt x="161" y="48"/>
                      <a:pt x="150" y="51"/>
                    </a:cubicBezTo>
                    <a:cubicBezTo>
                      <a:pt x="103" y="69"/>
                      <a:pt x="149" y="3"/>
                      <a:pt x="109" y="0"/>
                    </a:cubicBezTo>
                    <a:close/>
                    <a:moveTo>
                      <a:pt x="147" y="88"/>
                    </a:moveTo>
                    <a:cubicBezTo>
                      <a:pt x="149" y="99"/>
                      <a:pt x="143" y="108"/>
                      <a:pt x="135" y="114"/>
                    </a:cubicBezTo>
                    <a:cubicBezTo>
                      <a:pt x="129" y="114"/>
                      <a:pt x="129" y="114"/>
                      <a:pt x="129" y="114"/>
                    </a:cubicBezTo>
                    <a:cubicBezTo>
                      <a:pt x="131" y="81"/>
                      <a:pt x="131" y="81"/>
                      <a:pt x="131" y="81"/>
                    </a:cubicBezTo>
                    <a:cubicBezTo>
                      <a:pt x="138" y="80"/>
                      <a:pt x="143" y="82"/>
                      <a:pt x="147" y="88"/>
                    </a:cubicBezTo>
                    <a:close/>
                    <a:moveTo>
                      <a:pt x="91" y="129"/>
                    </a:moveTo>
                    <a:cubicBezTo>
                      <a:pt x="83" y="131"/>
                      <a:pt x="77" y="124"/>
                      <a:pt x="72" y="117"/>
                    </a:cubicBezTo>
                    <a:cubicBezTo>
                      <a:pt x="72" y="110"/>
                      <a:pt x="72" y="99"/>
                      <a:pt x="82" y="98"/>
                    </a:cubicBezTo>
                    <a:cubicBezTo>
                      <a:pt x="91" y="98"/>
                      <a:pt x="91" y="98"/>
                      <a:pt x="91" y="98"/>
                    </a:cubicBezTo>
                    <a:lnTo>
                      <a:pt x="91" y="129"/>
                    </a:lnTo>
                    <a:close/>
                    <a:moveTo>
                      <a:pt x="1072" y="46"/>
                    </a:moveTo>
                    <a:cubicBezTo>
                      <a:pt x="1073" y="56"/>
                      <a:pt x="1066" y="70"/>
                      <a:pt x="1082" y="76"/>
                    </a:cubicBezTo>
                    <a:cubicBezTo>
                      <a:pt x="1085" y="84"/>
                      <a:pt x="1085" y="94"/>
                      <a:pt x="1077" y="100"/>
                    </a:cubicBezTo>
                    <a:cubicBezTo>
                      <a:pt x="1064" y="103"/>
                      <a:pt x="1063" y="88"/>
                      <a:pt x="1056" y="83"/>
                    </a:cubicBezTo>
                    <a:cubicBezTo>
                      <a:pt x="1043" y="96"/>
                      <a:pt x="1070" y="107"/>
                      <a:pt x="1062" y="125"/>
                    </a:cubicBezTo>
                    <a:cubicBezTo>
                      <a:pt x="1059" y="136"/>
                      <a:pt x="1046" y="133"/>
                      <a:pt x="1039" y="136"/>
                    </a:cubicBezTo>
                    <a:cubicBezTo>
                      <a:pt x="1039" y="149"/>
                      <a:pt x="1030" y="162"/>
                      <a:pt x="1041" y="173"/>
                    </a:cubicBezTo>
                    <a:cubicBezTo>
                      <a:pt x="1065" y="167"/>
                      <a:pt x="1081" y="135"/>
                      <a:pt x="1111" y="150"/>
                    </a:cubicBezTo>
                    <a:cubicBezTo>
                      <a:pt x="1121" y="157"/>
                      <a:pt x="1129" y="163"/>
                      <a:pt x="1134" y="174"/>
                    </a:cubicBezTo>
                    <a:cubicBezTo>
                      <a:pt x="1143" y="182"/>
                      <a:pt x="1157" y="181"/>
                      <a:pt x="1164" y="169"/>
                    </a:cubicBezTo>
                    <a:cubicBezTo>
                      <a:pt x="1170" y="159"/>
                      <a:pt x="1162" y="151"/>
                      <a:pt x="1155" y="144"/>
                    </a:cubicBezTo>
                    <a:cubicBezTo>
                      <a:pt x="1136" y="132"/>
                      <a:pt x="1108" y="127"/>
                      <a:pt x="1101" y="100"/>
                    </a:cubicBezTo>
                    <a:cubicBezTo>
                      <a:pt x="1102" y="87"/>
                      <a:pt x="1114" y="81"/>
                      <a:pt x="1124" y="76"/>
                    </a:cubicBezTo>
                    <a:cubicBezTo>
                      <a:pt x="1123" y="62"/>
                      <a:pt x="1112" y="52"/>
                      <a:pt x="1111" y="38"/>
                    </a:cubicBezTo>
                    <a:cubicBezTo>
                      <a:pt x="1102" y="16"/>
                      <a:pt x="1072" y="21"/>
                      <a:pt x="1072" y="46"/>
                    </a:cubicBezTo>
                    <a:close/>
                    <a:moveTo>
                      <a:pt x="1028" y="43"/>
                    </a:moveTo>
                    <a:cubicBezTo>
                      <a:pt x="1035" y="62"/>
                      <a:pt x="1021" y="81"/>
                      <a:pt x="1039" y="95"/>
                    </a:cubicBezTo>
                    <a:cubicBezTo>
                      <a:pt x="1014" y="107"/>
                      <a:pt x="990" y="137"/>
                      <a:pt x="961" y="123"/>
                    </a:cubicBezTo>
                    <a:cubicBezTo>
                      <a:pt x="971" y="104"/>
                      <a:pt x="999" y="100"/>
                      <a:pt x="994" y="72"/>
                    </a:cubicBezTo>
                    <a:cubicBezTo>
                      <a:pt x="996" y="72"/>
                      <a:pt x="998" y="73"/>
                      <a:pt x="999" y="70"/>
                    </a:cubicBezTo>
                    <a:cubicBezTo>
                      <a:pt x="998" y="57"/>
                      <a:pt x="992" y="38"/>
                      <a:pt x="1005" y="29"/>
                    </a:cubicBezTo>
                    <a:cubicBezTo>
                      <a:pt x="1015" y="30"/>
                      <a:pt x="1025" y="33"/>
                      <a:pt x="1028" y="43"/>
                    </a:cubicBezTo>
                    <a:close/>
                    <a:moveTo>
                      <a:pt x="1025" y="145"/>
                    </a:moveTo>
                    <a:cubicBezTo>
                      <a:pt x="1025" y="175"/>
                      <a:pt x="1030" y="211"/>
                      <a:pt x="1016" y="237"/>
                    </a:cubicBezTo>
                    <a:cubicBezTo>
                      <a:pt x="1021" y="243"/>
                      <a:pt x="1025" y="233"/>
                      <a:pt x="1030" y="233"/>
                    </a:cubicBezTo>
                    <a:cubicBezTo>
                      <a:pt x="1054" y="217"/>
                      <a:pt x="1035" y="180"/>
                      <a:pt x="1067" y="171"/>
                    </a:cubicBezTo>
                    <a:cubicBezTo>
                      <a:pt x="1076" y="165"/>
                      <a:pt x="1085" y="156"/>
                      <a:pt x="1094" y="164"/>
                    </a:cubicBezTo>
                    <a:cubicBezTo>
                      <a:pt x="1100" y="180"/>
                      <a:pt x="1118" y="174"/>
                      <a:pt x="1128" y="183"/>
                    </a:cubicBezTo>
                    <a:cubicBezTo>
                      <a:pt x="1127" y="212"/>
                      <a:pt x="1110" y="238"/>
                      <a:pt x="1100" y="265"/>
                    </a:cubicBezTo>
                    <a:cubicBezTo>
                      <a:pt x="1101" y="267"/>
                      <a:pt x="1103" y="273"/>
                      <a:pt x="1100" y="275"/>
                    </a:cubicBezTo>
                    <a:cubicBezTo>
                      <a:pt x="1093" y="286"/>
                      <a:pt x="1077" y="277"/>
                      <a:pt x="1067" y="273"/>
                    </a:cubicBezTo>
                    <a:cubicBezTo>
                      <a:pt x="1056" y="258"/>
                      <a:pt x="1056" y="258"/>
                      <a:pt x="1056" y="258"/>
                    </a:cubicBezTo>
                    <a:cubicBezTo>
                      <a:pt x="1057" y="257"/>
                      <a:pt x="1059" y="256"/>
                      <a:pt x="1058" y="254"/>
                    </a:cubicBezTo>
                    <a:cubicBezTo>
                      <a:pt x="1048" y="252"/>
                      <a:pt x="1038" y="264"/>
                      <a:pt x="1025" y="265"/>
                    </a:cubicBezTo>
                    <a:cubicBezTo>
                      <a:pt x="1008" y="265"/>
                      <a:pt x="987" y="267"/>
                      <a:pt x="978" y="249"/>
                    </a:cubicBezTo>
                    <a:cubicBezTo>
                      <a:pt x="970" y="255"/>
                      <a:pt x="958" y="249"/>
                      <a:pt x="954" y="240"/>
                    </a:cubicBezTo>
                    <a:cubicBezTo>
                      <a:pt x="953" y="211"/>
                      <a:pt x="995" y="207"/>
                      <a:pt x="990" y="176"/>
                    </a:cubicBezTo>
                    <a:cubicBezTo>
                      <a:pt x="992" y="173"/>
                      <a:pt x="996" y="175"/>
                      <a:pt x="996" y="171"/>
                    </a:cubicBezTo>
                    <a:cubicBezTo>
                      <a:pt x="986" y="171"/>
                      <a:pt x="973" y="177"/>
                      <a:pt x="963" y="183"/>
                    </a:cubicBezTo>
                    <a:cubicBezTo>
                      <a:pt x="937" y="182"/>
                      <a:pt x="947" y="235"/>
                      <a:pt x="914" y="216"/>
                    </a:cubicBezTo>
                    <a:cubicBezTo>
                      <a:pt x="901" y="205"/>
                      <a:pt x="900" y="189"/>
                      <a:pt x="901" y="174"/>
                    </a:cubicBezTo>
                    <a:cubicBezTo>
                      <a:pt x="915" y="138"/>
                      <a:pt x="958" y="165"/>
                      <a:pt x="977" y="138"/>
                    </a:cubicBezTo>
                    <a:cubicBezTo>
                      <a:pt x="994" y="137"/>
                      <a:pt x="1020" y="113"/>
                      <a:pt x="1025" y="145"/>
                    </a:cubicBezTo>
                    <a:close/>
                    <a:moveTo>
                      <a:pt x="1077" y="223"/>
                    </a:moveTo>
                    <a:cubicBezTo>
                      <a:pt x="1085" y="217"/>
                      <a:pt x="1084" y="207"/>
                      <a:pt x="1088" y="199"/>
                    </a:cubicBezTo>
                    <a:cubicBezTo>
                      <a:pt x="1080" y="200"/>
                      <a:pt x="1074" y="217"/>
                      <a:pt x="1077" y="223"/>
                    </a:cubicBezTo>
                    <a:close/>
                    <a:moveTo>
                      <a:pt x="434" y="6"/>
                    </a:moveTo>
                    <a:cubicBezTo>
                      <a:pt x="421" y="9"/>
                      <a:pt x="410" y="13"/>
                      <a:pt x="398" y="19"/>
                    </a:cubicBezTo>
                    <a:cubicBezTo>
                      <a:pt x="399" y="32"/>
                      <a:pt x="411" y="41"/>
                      <a:pt x="421" y="51"/>
                    </a:cubicBezTo>
                    <a:cubicBezTo>
                      <a:pt x="438" y="55"/>
                      <a:pt x="442" y="30"/>
                      <a:pt x="460" y="36"/>
                    </a:cubicBezTo>
                    <a:cubicBezTo>
                      <a:pt x="475" y="48"/>
                      <a:pt x="482" y="60"/>
                      <a:pt x="481" y="79"/>
                    </a:cubicBezTo>
                    <a:cubicBezTo>
                      <a:pt x="475" y="108"/>
                      <a:pt x="478" y="140"/>
                      <a:pt x="472" y="169"/>
                    </a:cubicBezTo>
                    <a:cubicBezTo>
                      <a:pt x="464" y="185"/>
                      <a:pt x="481" y="213"/>
                      <a:pt x="457" y="216"/>
                    </a:cubicBezTo>
                    <a:cubicBezTo>
                      <a:pt x="454" y="213"/>
                      <a:pt x="451" y="211"/>
                      <a:pt x="450" y="206"/>
                    </a:cubicBezTo>
                    <a:cubicBezTo>
                      <a:pt x="440" y="205"/>
                      <a:pt x="435" y="198"/>
                      <a:pt x="424" y="202"/>
                    </a:cubicBezTo>
                    <a:cubicBezTo>
                      <a:pt x="414" y="201"/>
                      <a:pt x="421" y="192"/>
                      <a:pt x="424" y="187"/>
                    </a:cubicBezTo>
                    <a:cubicBezTo>
                      <a:pt x="436" y="175"/>
                      <a:pt x="442" y="199"/>
                      <a:pt x="455" y="195"/>
                    </a:cubicBezTo>
                    <a:cubicBezTo>
                      <a:pt x="459" y="193"/>
                      <a:pt x="467" y="189"/>
                      <a:pt x="464" y="182"/>
                    </a:cubicBezTo>
                    <a:cubicBezTo>
                      <a:pt x="425" y="157"/>
                      <a:pt x="483" y="131"/>
                      <a:pt x="459" y="102"/>
                    </a:cubicBezTo>
                    <a:cubicBezTo>
                      <a:pt x="454" y="104"/>
                      <a:pt x="450" y="115"/>
                      <a:pt x="443" y="108"/>
                    </a:cubicBezTo>
                    <a:cubicBezTo>
                      <a:pt x="447" y="104"/>
                      <a:pt x="447" y="104"/>
                      <a:pt x="447" y="104"/>
                    </a:cubicBezTo>
                    <a:cubicBezTo>
                      <a:pt x="450" y="97"/>
                      <a:pt x="440" y="93"/>
                      <a:pt x="438" y="89"/>
                    </a:cubicBezTo>
                    <a:cubicBezTo>
                      <a:pt x="440" y="86"/>
                      <a:pt x="443" y="84"/>
                      <a:pt x="447" y="86"/>
                    </a:cubicBezTo>
                    <a:cubicBezTo>
                      <a:pt x="455" y="82"/>
                      <a:pt x="466" y="75"/>
                      <a:pt x="464" y="65"/>
                    </a:cubicBezTo>
                    <a:cubicBezTo>
                      <a:pt x="462" y="58"/>
                      <a:pt x="461" y="49"/>
                      <a:pt x="453" y="50"/>
                    </a:cubicBezTo>
                    <a:cubicBezTo>
                      <a:pt x="430" y="63"/>
                      <a:pt x="400" y="60"/>
                      <a:pt x="377" y="74"/>
                    </a:cubicBezTo>
                    <a:cubicBezTo>
                      <a:pt x="368" y="82"/>
                      <a:pt x="353" y="91"/>
                      <a:pt x="358" y="107"/>
                    </a:cubicBezTo>
                    <a:cubicBezTo>
                      <a:pt x="362" y="110"/>
                      <a:pt x="362" y="118"/>
                      <a:pt x="370" y="117"/>
                    </a:cubicBezTo>
                    <a:cubicBezTo>
                      <a:pt x="371" y="131"/>
                      <a:pt x="366" y="152"/>
                      <a:pt x="383" y="159"/>
                    </a:cubicBezTo>
                    <a:cubicBezTo>
                      <a:pt x="378" y="172"/>
                      <a:pt x="364" y="181"/>
                      <a:pt x="353" y="185"/>
                    </a:cubicBezTo>
                    <a:cubicBezTo>
                      <a:pt x="333" y="172"/>
                      <a:pt x="350" y="142"/>
                      <a:pt x="334" y="127"/>
                    </a:cubicBezTo>
                    <a:cubicBezTo>
                      <a:pt x="328" y="128"/>
                      <a:pt x="321" y="127"/>
                      <a:pt x="317" y="131"/>
                    </a:cubicBezTo>
                    <a:cubicBezTo>
                      <a:pt x="304" y="174"/>
                      <a:pt x="332" y="214"/>
                      <a:pt x="341" y="254"/>
                    </a:cubicBezTo>
                    <a:cubicBezTo>
                      <a:pt x="353" y="249"/>
                      <a:pt x="355" y="235"/>
                      <a:pt x="356" y="223"/>
                    </a:cubicBezTo>
                    <a:cubicBezTo>
                      <a:pt x="370" y="219"/>
                      <a:pt x="383" y="208"/>
                      <a:pt x="396" y="211"/>
                    </a:cubicBezTo>
                    <a:cubicBezTo>
                      <a:pt x="394" y="218"/>
                      <a:pt x="387" y="212"/>
                      <a:pt x="383" y="216"/>
                    </a:cubicBezTo>
                    <a:cubicBezTo>
                      <a:pt x="376" y="226"/>
                      <a:pt x="368" y="237"/>
                      <a:pt x="379" y="248"/>
                    </a:cubicBezTo>
                    <a:cubicBezTo>
                      <a:pt x="408" y="235"/>
                      <a:pt x="408" y="235"/>
                      <a:pt x="408" y="235"/>
                    </a:cubicBezTo>
                    <a:cubicBezTo>
                      <a:pt x="445" y="213"/>
                      <a:pt x="437" y="266"/>
                      <a:pt x="455" y="280"/>
                    </a:cubicBezTo>
                    <a:cubicBezTo>
                      <a:pt x="524" y="231"/>
                      <a:pt x="503" y="137"/>
                      <a:pt x="504" y="60"/>
                    </a:cubicBezTo>
                    <a:cubicBezTo>
                      <a:pt x="495" y="29"/>
                      <a:pt x="460" y="18"/>
                      <a:pt x="434" y="6"/>
                    </a:cubicBezTo>
                    <a:close/>
                    <a:moveTo>
                      <a:pt x="422" y="169"/>
                    </a:moveTo>
                    <a:cubicBezTo>
                      <a:pt x="411" y="164"/>
                      <a:pt x="410" y="154"/>
                      <a:pt x="400" y="148"/>
                    </a:cubicBezTo>
                    <a:cubicBezTo>
                      <a:pt x="412" y="140"/>
                      <a:pt x="399" y="122"/>
                      <a:pt x="412" y="116"/>
                    </a:cubicBezTo>
                    <a:cubicBezTo>
                      <a:pt x="423" y="127"/>
                      <a:pt x="419" y="153"/>
                      <a:pt x="422" y="169"/>
                    </a:cubicBezTo>
                    <a:close/>
                    <a:moveTo>
                      <a:pt x="413" y="206"/>
                    </a:moveTo>
                    <a:cubicBezTo>
                      <a:pt x="409" y="210"/>
                      <a:pt x="402" y="207"/>
                      <a:pt x="396" y="208"/>
                    </a:cubicBezTo>
                    <a:cubicBezTo>
                      <a:pt x="401" y="206"/>
                      <a:pt x="408" y="206"/>
                      <a:pt x="413" y="206"/>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grpSp>
        <p:nvGrpSpPr>
          <p:cNvPr id="83" name="组合 82"/>
          <p:cNvGrpSpPr/>
          <p:nvPr/>
        </p:nvGrpSpPr>
        <p:grpSpPr bwMode="auto">
          <a:xfrm>
            <a:off x="374650" y="2863850"/>
            <a:ext cx="1028700" cy="566738"/>
            <a:chOff x="135315" y="3014763"/>
            <a:chExt cx="1028963" cy="568239"/>
          </a:xfrm>
        </p:grpSpPr>
        <p:grpSp>
          <p:nvGrpSpPr>
            <p:cNvPr id="21719" name="组合 83"/>
            <p:cNvGrpSpPr/>
            <p:nvPr/>
          </p:nvGrpSpPr>
          <p:grpSpPr bwMode="auto">
            <a:xfrm>
              <a:off x="135315" y="3014763"/>
              <a:ext cx="1028963" cy="568239"/>
              <a:chOff x="467544" y="2406506"/>
              <a:chExt cx="936104" cy="516958"/>
            </a:xfrm>
          </p:grpSpPr>
          <p:sp>
            <p:nvSpPr>
              <p:cNvPr id="86" name="圆角矩形 85"/>
              <p:cNvSpPr/>
              <p:nvPr/>
            </p:nvSpPr>
            <p:spPr>
              <a:xfrm>
                <a:off x="467544"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87" name="圆角矩形 86"/>
              <p:cNvSpPr>
                <a:spLocks noChangeArrowheads="1"/>
              </p:cNvSpPr>
              <p:nvPr/>
            </p:nvSpPr>
            <p:spPr bwMode="auto">
              <a:xfrm>
                <a:off x="506549" y="2441259"/>
                <a:ext cx="858095" cy="474964"/>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720" name="Picture 3" descr="C:\Documents and Settings\nana\桌面\未标题-1.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6303" y="3042994"/>
              <a:ext cx="526987" cy="51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8" name="组合 87"/>
          <p:cNvGrpSpPr/>
          <p:nvPr/>
        </p:nvGrpSpPr>
        <p:grpSpPr bwMode="auto">
          <a:xfrm>
            <a:off x="1601788" y="2863850"/>
            <a:ext cx="1028700" cy="566738"/>
            <a:chOff x="1442717" y="3014763"/>
            <a:chExt cx="1028963" cy="568239"/>
          </a:xfrm>
        </p:grpSpPr>
        <p:grpSp>
          <p:nvGrpSpPr>
            <p:cNvPr id="21715" name="组合 88"/>
            <p:cNvGrpSpPr/>
            <p:nvPr/>
          </p:nvGrpSpPr>
          <p:grpSpPr bwMode="auto">
            <a:xfrm>
              <a:off x="1442717" y="3014763"/>
              <a:ext cx="1028963" cy="568239"/>
              <a:chOff x="4149301" y="2406506"/>
              <a:chExt cx="936104" cy="516958"/>
            </a:xfrm>
          </p:grpSpPr>
          <p:sp>
            <p:nvSpPr>
              <p:cNvPr id="91" name="圆角矩形 90"/>
              <p:cNvSpPr/>
              <p:nvPr/>
            </p:nvSpPr>
            <p:spPr>
              <a:xfrm>
                <a:off x="4149301"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92" name="圆角矩形 91"/>
              <p:cNvSpPr>
                <a:spLocks noChangeArrowheads="1"/>
              </p:cNvSpPr>
              <p:nvPr/>
            </p:nvSpPr>
            <p:spPr bwMode="auto">
              <a:xfrm>
                <a:off x="4188305" y="2428227"/>
                <a:ext cx="858095" cy="473515"/>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716"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93485" y="3076205"/>
              <a:ext cx="927427" cy="445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3" name="组合 92"/>
          <p:cNvGrpSpPr/>
          <p:nvPr/>
        </p:nvGrpSpPr>
        <p:grpSpPr bwMode="auto">
          <a:xfrm>
            <a:off x="4057650" y="2879725"/>
            <a:ext cx="1028700" cy="568325"/>
            <a:chOff x="4057520" y="3031189"/>
            <a:chExt cx="1028963" cy="568239"/>
          </a:xfrm>
        </p:grpSpPr>
        <p:grpSp>
          <p:nvGrpSpPr>
            <p:cNvPr id="21711" name="组合 93"/>
            <p:cNvGrpSpPr/>
            <p:nvPr/>
          </p:nvGrpSpPr>
          <p:grpSpPr bwMode="auto">
            <a:xfrm>
              <a:off x="4057520" y="3031189"/>
              <a:ext cx="1028963" cy="568239"/>
              <a:chOff x="2853696" y="1614418"/>
              <a:chExt cx="936104" cy="516958"/>
            </a:xfrm>
          </p:grpSpPr>
          <p:sp>
            <p:nvSpPr>
              <p:cNvPr id="96" name="圆角矩形 95"/>
              <p:cNvSpPr/>
              <p:nvPr/>
            </p:nvSpPr>
            <p:spPr>
              <a:xfrm>
                <a:off x="2853696"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97" name="圆角矩形 96"/>
              <p:cNvSpPr>
                <a:spLocks noChangeArrowheads="1"/>
              </p:cNvSpPr>
              <p:nvPr/>
            </p:nvSpPr>
            <p:spPr bwMode="auto">
              <a:xfrm>
                <a:off x="2892701" y="1636079"/>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712" name="Picture 2" descr="C:\Documents and Settings\nana\桌面\LOGO1.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67459" y="3164927"/>
              <a:ext cx="809084" cy="30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8" name="组合 97"/>
          <p:cNvGrpSpPr/>
          <p:nvPr/>
        </p:nvGrpSpPr>
        <p:grpSpPr bwMode="auto">
          <a:xfrm>
            <a:off x="2878138" y="3762375"/>
            <a:ext cx="1028700" cy="568325"/>
            <a:chOff x="2750118" y="3914377"/>
            <a:chExt cx="1028963" cy="568239"/>
          </a:xfrm>
        </p:grpSpPr>
        <p:grpSp>
          <p:nvGrpSpPr>
            <p:cNvPr id="21707" name="组合 98"/>
            <p:cNvGrpSpPr/>
            <p:nvPr/>
          </p:nvGrpSpPr>
          <p:grpSpPr bwMode="auto">
            <a:xfrm>
              <a:off x="2750118" y="3914377"/>
              <a:ext cx="1028963" cy="568239"/>
              <a:chOff x="5373394" y="1614418"/>
              <a:chExt cx="936104" cy="516958"/>
            </a:xfrm>
          </p:grpSpPr>
          <p:sp>
            <p:nvSpPr>
              <p:cNvPr id="101" name="圆角矩形 100"/>
              <p:cNvSpPr/>
              <p:nvPr/>
            </p:nvSpPr>
            <p:spPr>
              <a:xfrm>
                <a:off x="5373394"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02" name="圆角矩形 101"/>
              <p:cNvSpPr>
                <a:spLocks noChangeArrowheads="1"/>
              </p:cNvSpPr>
              <p:nvPr/>
            </p:nvSpPr>
            <p:spPr bwMode="auto">
              <a:xfrm>
                <a:off x="5412398" y="1636079"/>
                <a:ext cx="858095" cy="475081"/>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708" name="Picture 2" descr="C:\Documents and Settings\nana\桌面\word-03.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52115" y="4140604"/>
              <a:ext cx="824968" cy="115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3" name="组合 102"/>
          <p:cNvGrpSpPr/>
          <p:nvPr/>
        </p:nvGrpSpPr>
        <p:grpSpPr bwMode="auto">
          <a:xfrm>
            <a:off x="1601788" y="3762375"/>
            <a:ext cx="1028700" cy="568325"/>
            <a:chOff x="1442717" y="3914377"/>
            <a:chExt cx="1028963" cy="568239"/>
          </a:xfrm>
        </p:grpSpPr>
        <p:grpSp>
          <p:nvGrpSpPr>
            <p:cNvPr id="21703" name="组合 103"/>
            <p:cNvGrpSpPr/>
            <p:nvPr/>
          </p:nvGrpSpPr>
          <p:grpSpPr bwMode="auto">
            <a:xfrm>
              <a:off x="1442717" y="3914377"/>
              <a:ext cx="1028963" cy="568239"/>
              <a:chOff x="4149301" y="1614418"/>
              <a:chExt cx="936104" cy="516958"/>
            </a:xfrm>
          </p:grpSpPr>
          <p:sp>
            <p:nvSpPr>
              <p:cNvPr id="106" name="圆角矩形 105"/>
              <p:cNvSpPr/>
              <p:nvPr/>
            </p:nvSpPr>
            <p:spPr>
              <a:xfrm>
                <a:off x="4149301"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07" name="圆角矩形 106"/>
              <p:cNvSpPr>
                <a:spLocks noChangeArrowheads="1"/>
              </p:cNvSpPr>
              <p:nvPr/>
            </p:nvSpPr>
            <p:spPr bwMode="auto">
              <a:xfrm>
                <a:off x="4188305" y="1636079"/>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704"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52946" y="3960422"/>
              <a:ext cx="808504" cy="476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8" name="组合 107"/>
          <p:cNvGrpSpPr/>
          <p:nvPr/>
        </p:nvGrpSpPr>
        <p:grpSpPr bwMode="auto">
          <a:xfrm>
            <a:off x="6513513" y="2863850"/>
            <a:ext cx="1028700" cy="566738"/>
            <a:chOff x="6672323" y="3014763"/>
            <a:chExt cx="1028963" cy="568239"/>
          </a:xfrm>
        </p:grpSpPr>
        <p:grpSp>
          <p:nvGrpSpPr>
            <p:cNvPr id="21699" name="组合 108"/>
            <p:cNvGrpSpPr/>
            <p:nvPr/>
          </p:nvGrpSpPr>
          <p:grpSpPr bwMode="auto">
            <a:xfrm>
              <a:off x="6672323" y="3014763"/>
              <a:ext cx="1028963" cy="568239"/>
              <a:chOff x="8906455" y="1614418"/>
              <a:chExt cx="936104" cy="516958"/>
            </a:xfrm>
          </p:grpSpPr>
          <p:sp>
            <p:nvSpPr>
              <p:cNvPr id="111" name="圆角矩形 110"/>
              <p:cNvSpPr/>
              <p:nvPr/>
            </p:nvSpPr>
            <p:spPr>
              <a:xfrm>
                <a:off x="8906455"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12" name="圆角矩形 111"/>
              <p:cNvSpPr>
                <a:spLocks noChangeArrowheads="1"/>
              </p:cNvSpPr>
              <p:nvPr/>
            </p:nvSpPr>
            <p:spPr bwMode="auto">
              <a:xfrm>
                <a:off x="8945459" y="1633243"/>
                <a:ext cx="858095" cy="473515"/>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700" name="Picture 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892582" y="3070026"/>
              <a:ext cx="588444" cy="45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3" name="组合 112"/>
          <p:cNvGrpSpPr/>
          <p:nvPr/>
        </p:nvGrpSpPr>
        <p:grpSpPr bwMode="auto">
          <a:xfrm>
            <a:off x="2830513" y="2870200"/>
            <a:ext cx="1028700" cy="568325"/>
            <a:chOff x="2750118" y="3022334"/>
            <a:chExt cx="1028963" cy="568239"/>
          </a:xfrm>
        </p:grpSpPr>
        <p:grpSp>
          <p:nvGrpSpPr>
            <p:cNvPr id="21695" name="组合 113"/>
            <p:cNvGrpSpPr/>
            <p:nvPr/>
          </p:nvGrpSpPr>
          <p:grpSpPr bwMode="auto">
            <a:xfrm>
              <a:off x="2750118" y="3022334"/>
              <a:ext cx="1028963" cy="568239"/>
              <a:chOff x="2853696" y="2406506"/>
              <a:chExt cx="936104" cy="516958"/>
            </a:xfrm>
          </p:grpSpPr>
          <p:sp>
            <p:nvSpPr>
              <p:cNvPr id="116" name="圆角矩形 115"/>
              <p:cNvSpPr/>
              <p:nvPr/>
            </p:nvSpPr>
            <p:spPr>
              <a:xfrm>
                <a:off x="2853696"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17" name="圆角矩形 116"/>
              <p:cNvSpPr>
                <a:spLocks noChangeArrowheads="1"/>
              </p:cNvSpPr>
              <p:nvPr/>
            </p:nvSpPr>
            <p:spPr bwMode="auto">
              <a:xfrm>
                <a:off x="2892700" y="2428167"/>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696" name="Picture 2"/>
            <p:cNvPicPr>
              <a:picLocks noChangeAspect="1" noChangeArrowheads="1"/>
            </p:cNvPicPr>
            <p:nvPr/>
          </p:nvPicPr>
          <p:blipFill>
            <a:blip r:embed="rId21">
              <a:extLst>
                <a:ext uri="{28A0092B-C50C-407E-A947-70E740481C1C}">
                  <a14:useLocalDpi xmlns:a14="http://schemas.microsoft.com/office/drawing/2010/main" val="0"/>
                </a:ext>
              </a:extLst>
            </a:blip>
            <a:srcRect r="35222"/>
            <a:stretch>
              <a:fillRect/>
            </a:stretch>
          </p:blipFill>
          <p:spPr bwMode="auto">
            <a:xfrm>
              <a:off x="2786751" y="3234642"/>
              <a:ext cx="955697" cy="143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8" name="组合 117"/>
          <p:cNvGrpSpPr/>
          <p:nvPr/>
        </p:nvGrpSpPr>
        <p:grpSpPr bwMode="auto">
          <a:xfrm>
            <a:off x="5284788" y="2879725"/>
            <a:ext cx="1028700" cy="568325"/>
            <a:chOff x="5364921" y="3031189"/>
            <a:chExt cx="1028963" cy="568239"/>
          </a:xfrm>
        </p:grpSpPr>
        <p:grpSp>
          <p:nvGrpSpPr>
            <p:cNvPr id="21691" name="组合 118"/>
            <p:cNvGrpSpPr/>
            <p:nvPr/>
          </p:nvGrpSpPr>
          <p:grpSpPr bwMode="auto">
            <a:xfrm>
              <a:off x="5364921" y="3031189"/>
              <a:ext cx="1028963" cy="568239"/>
              <a:chOff x="5373394" y="2406506"/>
              <a:chExt cx="936104" cy="516958"/>
            </a:xfrm>
          </p:grpSpPr>
          <p:sp>
            <p:nvSpPr>
              <p:cNvPr id="121" name="圆角矩形 120"/>
              <p:cNvSpPr/>
              <p:nvPr/>
            </p:nvSpPr>
            <p:spPr>
              <a:xfrm>
                <a:off x="5373394"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22" name="圆角矩形 121"/>
              <p:cNvSpPr>
                <a:spLocks noChangeArrowheads="1"/>
              </p:cNvSpPr>
              <p:nvPr/>
            </p:nvSpPr>
            <p:spPr bwMode="auto">
              <a:xfrm>
                <a:off x="5412398" y="2428167"/>
                <a:ext cx="858095" cy="475081"/>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692" name="Picture 2"/>
            <p:cNvPicPr>
              <a:picLocks noChangeAspect="1" noChangeArrowheads="1"/>
            </p:cNvPicPr>
            <p:nvPr/>
          </p:nvPicPr>
          <p:blipFill>
            <a:blip r:embed="rId22">
              <a:extLst>
                <a:ext uri="{28A0092B-C50C-407E-A947-70E740481C1C}">
                  <a14:useLocalDpi xmlns:a14="http://schemas.microsoft.com/office/drawing/2010/main" val="0"/>
                </a:ext>
              </a:extLst>
            </a:blip>
            <a:srcRect t="2" r="27731" b="-2"/>
            <a:stretch>
              <a:fillRect/>
            </a:stretch>
          </p:blipFill>
          <p:spPr bwMode="auto">
            <a:xfrm>
              <a:off x="5432893" y="3211553"/>
              <a:ext cx="893019" cy="207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3" name="组合 122"/>
          <p:cNvGrpSpPr/>
          <p:nvPr/>
        </p:nvGrpSpPr>
        <p:grpSpPr bwMode="auto">
          <a:xfrm>
            <a:off x="4152900" y="3762375"/>
            <a:ext cx="1028700" cy="568325"/>
            <a:chOff x="4057520" y="3914377"/>
            <a:chExt cx="1028963" cy="568239"/>
          </a:xfrm>
        </p:grpSpPr>
        <p:grpSp>
          <p:nvGrpSpPr>
            <p:cNvPr id="21687" name="组合 123"/>
            <p:cNvGrpSpPr/>
            <p:nvPr/>
          </p:nvGrpSpPr>
          <p:grpSpPr bwMode="auto">
            <a:xfrm>
              <a:off x="4057520" y="3914377"/>
              <a:ext cx="1028963" cy="568239"/>
              <a:chOff x="6455224" y="2406506"/>
              <a:chExt cx="936104" cy="516958"/>
            </a:xfrm>
          </p:grpSpPr>
          <p:sp>
            <p:nvSpPr>
              <p:cNvPr id="126" name="圆角矩形 125"/>
              <p:cNvSpPr/>
              <p:nvPr/>
            </p:nvSpPr>
            <p:spPr>
              <a:xfrm>
                <a:off x="6455224"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27" name="圆角矩形 126"/>
              <p:cNvSpPr>
                <a:spLocks noChangeArrowheads="1"/>
              </p:cNvSpPr>
              <p:nvPr/>
            </p:nvSpPr>
            <p:spPr bwMode="auto">
              <a:xfrm>
                <a:off x="6494229" y="2428167"/>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688" name="Picture 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94671" y="3988924"/>
              <a:ext cx="354661" cy="419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8" name="组合 127"/>
          <p:cNvGrpSpPr/>
          <p:nvPr/>
        </p:nvGrpSpPr>
        <p:grpSpPr bwMode="auto">
          <a:xfrm>
            <a:off x="7740650" y="2863850"/>
            <a:ext cx="1028700" cy="566738"/>
            <a:chOff x="7979723" y="3014763"/>
            <a:chExt cx="1028963" cy="568239"/>
          </a:xfrm>
        </p:grpSpPr>
        <p:grpSp>
          <p:nvGrpSpPr>
            <p:cNvPr id="21683" name="组合 128"/>
            <p:cNvGrpSpPr/>
            <p:nvPr/>
          </p:nvGrpSpPr>
          <p:grpSpPr bwMode="auto">
            <a:xfrm>
              <a:off x="7979723" y="3014763"/>
              <a:ext cx="1028963" cy="568239"/>
              <a:chOff x="6455224" y="801103"/>
              <a:chExt cx="936104" cy="516958"/>
            </a:xfrm>
          </p:grpSpPr>
          <p:sp>
            <p:nvSpPr>
              <p:cNvPr id="131" name="圆角矩形 130"/>
              <p:cNvSpPr/>
              <p:nvPr/>
            </p:nvSpPr>
            <p:spPr>
              <a:xfrm>
                <a:off x="6455224"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32" name="圆角矩形 131"/>
              <p:cNvSpPr>
                <a:spLocks noChangeArrowheads="1"/>
              </p:cNvSpPr>
              <p:nvPr/>
            </p:nvSpPr>
            <p:spPr bwMode="auto">
              <a:xfrm>
                <a:off x="6494229" y="822824"/>
                <a:ext cx="858095" cy="473515"/>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684"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165404" y="3077503"/>
              <a:ext cx="657600" cy="442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3" name="组合 132"/>
          <p:cNvGrpSpPr/>
          <p:nvPr/>
        </p:nvGrpSpPr>
        <p:grpSpPr bwMode="auto">
          <a:xfrm>
            <a:off x="6513513" y="3762375"/>
            <a:ext cx="1028700" cy="568325"/>
            <a:chOff x="6672323" y="3914377"/>
            <a:chExt cx="1028963" cy="568239"/>
          </a:xfrm>
        </p:grpSpPr>
        <p:grpSp>
          <p:nvGrpSpPr>
            <p:cNvPr id="21679" name="组合 133"/>
            <p:cNvGrpSpPr/>
            <p:nvPr/>
          </p:nvGrpSpPr>
          <p:grpSpPr bwMode="auto">
            <a:xfrm>
              <a:off x="6672323" y="3914377"/>
              <a:ext cx="1028963" cy="568239"/>
              <a:chOff x="2853696" y="801103"/>
              <a:chExt cx="936104" cy="516958"/>
            </a:xfrm>
          </p:grpSpPr>
          <p:sp>
            <p:nvSpPr>
              <p:cNvPr id="136" name="圆角矩形 135"/>
              <p:cNvSpPr/>
              <p:nvPr/>
            </p:nvSpPr>
            <p:spPr>
              <a:xfrm>
                <a:off x="2853696"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37" name="圆角矩形 136"/>
              <p:cNvSpPr>
                <a:spLocks noChangeArrowheads="1"/>
              </p:cNvSpPr>
              <p:nvPr/>
            </p:nvSpPr>
            <p:spPr bwMode="auto">
              <a:xfrm>
                <a:off x="2892700" y="822764"/>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680" name="图片 134" descr="交银租赁logo.png"/>
            <p:cNvPicPr>
              <a:picLocks noChangeAspect="1"/>
            </p:cNvPicPr>
            <p:nvPr/>
          </p:nvPicPr>
          <p:blipFill>
            <a:blip r:embed="rId25">
              <a:extLst>
                <a:ext uri="{28A0092B-C50C-407E-A947-70E740481C1C}">
                  <a14:useLocalDpi xmlns:a14="http://schemas.microsoft.com/office/drawing/2010/main" val="0"/>
                </a:ext>
              </a:extLst>
            </a:blip>
            <a:srcRect r="86388"/>
            <a:stretch>
              <a:fillRect/>
            </a:stretch>
          </p:blipFill>
          <p:spPr bwMode="auto">
            <a:xfrm>
              <a:off x="6961705" y="3937320"/>
              <a:ext cx="551799" cy="52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8" name="组合 137"/>
          <p:cNvGrpSpPr/>
          <p:nvPr/>
        </p:nvGrpSpPr>
        <p:grpSpPr bwMode="auto">
          <a:xfrm>
            <a:off x="5429250" y="3762375"/>
            <a:ext cx="1028700" cy="568325"/>
            <a:chOff x="5341172" y="3914377"/>
            <a:chExt cx="1028963" cy="568239"/>
          </a:xfrm>
        </p:grpSpPr>
        <p:grpSp>
          <p:nvGrpSpPr>
            <p:cNvPr id="21675" name="组合 138"/>
            <p:cNvGrpSpPr/>
            <p:nvPr/>
          </p:nvGrpSpPr>
          <p:grpSpPr bwMode="auto">
            <a:xfrm>
              <a:off x="5341172" y="3914377"/>
              <a:ext cx="1028963" cy="568239"/>
              <a:chOff x="7612818" y="2406506"/>
              <a:chExt cx="936104" cy="516958"/>
            </a:xfrm>
          </p:grpSpPr>
          <p:sp>
            <p:nvSpPr>
              <p:cNvPr id="141" name="圆角矩形 140"/>
              <p:cNvSpPr/>
              <p:nvPr/>
            </p:nvSpPr>
            <p:spPr>
              <a:xfrm>
                <a:off x="7612818"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42" name="圆角矩形 141"/>
              <p:cNvSpPr>
                <a:spLocks noChangeArrowheads="1"/>
              </p:cNvSpPr>
              <p:nvPr/>
            </p:nvSpPr>
            <p:spPr bwMode="auto">
              <a:xfrm>
                <a:off x="7651823" y="2425279"/>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676" name="Picture 2" descr="C:\Documents and Settings\nana\桌面\未标题-1.pn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599942" y="3962455"/>
              <a:ext cx="511423" cy="47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 name="组合 142"/>
          <p:cNvGrpSpPr/>
          <p:nvPr/>
        </p:nvGrpSpPr>
        <p:grpSpPr bwMode="auto">
          <a:xfrm>
            <a:off x="6513513" y="5516563"/>
            <a:ext cx="1028700" cy="568325"/>
            <a:chOff x="467544" y="801103"/>
            <a:chExt cx="936104" cy="516958"/>
          </a:xfrm>
        </p:grpSpPr>
        <p:sp>
          <p:nvSpPr>
            <p:cNvPr id="144" name="圆角矩形 143"/>
            <p:cNvSpPr/>
            <p:nvPr/>
          </p:nvSpPr>
          <p:spPr>
            <a:xfrm>
              <a:off x="467544"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45" name="圆角矩形 144"/>
            <p:cNvSpPr>
              <a:spLocks noChangeArrowheads="1"/>
            </p:cNvSpPr>
            <p:nvPr/>
          </p:nvSpPr>
          <p:spPr bwMode="auto">
            <a:xfrm>
              <a:off x="506548" y="822763"/>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pic>
          <p:nvPicPr>
            <p:cNvPr id="146" name="Picture 3" descr="C:\Users\admin\Desktop\dazhong.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451" t="3225" r="6920" b="7528"/>
            <a:stretch>
              <a:fillRect/>
            </a:stretch>
          </p:blipFill>
          <p:spPr bwMode="auto">
            <a:xfrm>
              <a:off x="729553" y="844831"/>
              <a:ext cx="412087" cy="429502"/>
            </a:xfrm>
            <a:prstGeom prst="roundRect">
              <a:avLst>
                <a:gd name="adj" fmla="val 8594"/>
              </a:avLst>
            </a:prstGeom>
            <a:solidFill>
              <a:srgbClr val="FFFFFF">
                <a:shade val="85000"/>
              </a:srgbClr>
            </a:solidFill>
            <a:ln>
              <a:noFill/>
            </a:ln>
            <a:effectLst/>
          </p:spPr>
        </p:pic>
      </p:grpSp>
      <p:grpSp>
        <p:nvGrpSpPr>
          <p:cNvPr id="147" name="组合 146"/>
          <p:cNvGrpSpPr/>
          <p:nvPr/>
        </p:nvGrpSpPr>
        <p:grpSpPr bwMode="auto">
          <a:xfrm>
            <a:off x="2830513" y="6430963"/>
            <a:ext cx="1028700" cy="568325"/>
            <a:chOff x="4149301" y="801103"/>
            <a:chExt cx="936104" cy="516958"/>
          </a:xfrm>
        </p:grpSpPr>
        <p:sp>
          <p:nvSpPr>
            <p:cNvPr id="148" name="圆角矩形 147"/>
            <p:cNvSpPr/>
            <p:nvPr/>
          </p:nvSpPr>
          <p:spPr>
            <a:xfrm>
              <a:off x="4149301"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49" name="圆角矩形 148"/>
            <p:cNvSpPr>
              <a:spLocks noChangeArrowheads="1"/>
            </p:cNvSpPr>
            <p:nvPr/>
          </p:nvSpPr>
          <p:spPr bwMode="auto">
            <a:xfrm>
              <a:off x="4188305" y="822763"/>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nvGrpSpPr>
            <p:cNvPr id="21669" name="组合 149"/>
            <p:cNvGrpSpPr/>
            <p:nvPr/>
          </p:nvGrpSpPr>
          <p:grpSpPr bwMode="auto">
            <a:xfrm>
              <a:off x="4311412" y="881117"/>
              <a:ext cx="611882" cy="356931"/>
              <a:chOff x="4248150" y="1753705"/>
              <a:chExt cx="342900" cy="200025"/>
            </a:xfrm>
          </p:grpSpPr>
          <p:sp>
            <p:nvSpPr>
              <p:cNvPr id="151" name="Freeform 12"/>
              <p:cNvSpPr>
                <a:spLocks noEditPoints="1"/>
              </p:cNvSpPr>
              <p:nvPr/>
            </p:nvSpPr>
            <p:spPr bwMode="auto">
              <a:xfrm>
                <a:off x="4247974" y="1753372"/>
                <a:ext cx="343253" cy="200689"/>
              </a:xfrm>
              <a:custGeom>
                <a:avLst/>
                <a:gdLst>
                  <a:gd name="T0" fmla="*/ 1633061250 w 36"/>
                  <a:gd name="T1" fmla="*/ 0 h 21"/>
                  <a:gd name="T2" fmla="*/ 0 w 36"/>
                  <a:gd name="T3" fmla="*/ 997981875 h 21"/>
                  <a:gd name="T4" fmla="*/ 1633061250 w 36"/>
                  <a:gd name="T5" fmla="*/ 1905238125 h 21"/>
                  <a:gd name="T6" fmla="*/ 2147483647 w 36"/>
                  <a:gd name="T7" fmla="*/ 997981875 h 21"/>
                  <a:gd name="T8" fmla="*/ 1633061250 w 36"/>
                  <a:gd name="T9" fmla="*/ 0 h 21"/>
                  <a:gd name="T10" fmla="*/ 1633061250 w 36"/>
                  <a:gd name="T11" fmla="*/ 1814512500 h 21"/>
                  <a:gd name="T12" fmla="*/ 90725625 w 36"/>
                  <a:gd name="T13" fmla="*/ 997981875 h 21"/>
                  <a:gd name="T14" fmla="*/ 1633061250 w 36"/>
                  <a:gd name="T15" fmla="*/ 90725625 h 21"/>
                  <a:gd name="T16" fmla="*/ 2147483647 w 36"/>
                  <a:gd name="T17" fmla="*/ 997981875 h 21"/>
                  <a:gd name="T18" fmla="*/ 1633061250 w 36"/>
                  <a:gd name="T19" fmla="*/ 181451250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1">
                    <a:moveTo>
                      <a:pt x="18" y="0"/>
                    </a:moveTo>
                    <a:cubicBezTo>
                      <a:pt x="8" y="0"/>
                      <a:pt x="0" y="5"/>
                      <a:pt x="0" y="11"/>
                    </a:cubicBezTo>
                    <a:cubicBezTo>
                      <a:pt x="0" y="16"/>
                      <a:pt x="8" y="21"/>
                      <a:pt x="18" y="21"/>
                    </a:cubicBezTo>
                    <a:cubicBezTo>
                      <a:pt x="28" y="21"/>
                      <a:pt x="36" y="16"/>
                      <a:pt x="36" y="11"/>
                    </a:cubicBezTo>
                    <a:cubicBezTo>
                      <a:pt x="36" y="5"/>
                      <a:pt x="28" y="0"/>
                      <a:pt x="18" y="0"/>
                    </a:cubicBezTo>
                    <a:close/>
                    <a:moveTo>
                      <a:pt x="18" y="20"/>
                    </a:moveTo>
                    <a:cubicBezTo>
                      <a:pt x="9" y="20"/>
                      <a:pt x="1" y="16"/>
                      <a:pt x="1" y="11"/>
                    </a:cubicBezTo>
                    <a:cubicBezTo>
                      <a:pt x="1" y="5"/>
                      <a:pt x="9" y="1"/>
                      <a:pt x="18" y="1"/>
                    </a:cubicBezTo>
                    <a:cubicBezTo>
                      <a:pt x="27" y="1"/>
                      <a:pt x="35" y="5"/>
                      <a:pt x="35" y="11"/>
                    </a:cubicBezTo>
                    <a:cubicBezTo>
                      <a:pt x="35" y="16"/>
                      <a:pt x="27" y="20"/>
                      <a:pt x="18" y="20"/>
                    </a:cubicBezTo>
                    <a:close/>
                  </a:path>
                </a:pathLst>
              </a:custGeom>
              <a:solidFill>
                <a:srgbClr val="003F89"/>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52" name="Freeform 13"/>
              <p:cNvSpPr>
                <a:spLocks noEditPoints="1"/>
              </p:cNvSpPr>
              <p:nvPr/>
            </p:nvSpPr>
            <p:spPr bwMode="auto">
              <a:xfrm>
                <a:off x="4267403" y="1772794"/>
                <a:ext cx="304395" cy="161846"/>
              </a:xfrm>
              <a:custGeom>
                <a:avLst/>
                <a:gdLst>
                  <a:gd name="T0" fmla="*/ 1451610000 w 32"/>
                  <a:gd name="T1" fmla="*/ 0 h 17"/>
                  <a:gd name="T2" fmla="*/ 0 w 32"/>
                  <a:gd name="T3" fmla="*/ 725805000 h 17"/>
                  <a:gd name="T4" fmla="*/ 1451610000 w 32"/>
                  <a:gd name="T5" fmla="*/ 1542335625 h 17"/>
                  <a:gd name="T6" fmla="*/ 2147483647 w 32"/>
                  <a:gd name="T7" fmla="*/ 816530625 h 17"/>
                  <a:gd name="T8" fmla="*/ 1451610000 w 32"/>
                  <a:gd name="T9" fmla="*/ 0 h 17"/>
                  <a:gd name="T10" fmla="*/ 362902500 w 32"/>
                  <a:gd name="T11" fmla="*/ 635079375 h 17"/>
                  <a:gd name="T12" fmla="*/ 181451250 w 32"/>
                  <a:gd name="T13" fmla="*/ 453628125 h 17"/>
                  <a:gd name="T14" fmla="*/ 1179433125 w 32"/>
                  <a:gd name="T15" fmla="*/ 453628125 h 17"/>
                  <a:gd name="T16" fmla="*/ 1179433125 w 32"/>
                  <a:gd name="T17" fmla="*/ 635079375 h 17"/>
                  <a:gd name="T18" fmla="*/ 362902500 w 32"/>
                  <a:gd name="T19" fmla="*/ 635079375 h 17"/>
                  <a:gd name="T20" fmla="*/ 362902500 w 32"/>
                  <a:gd name="T21" fmla="*/ 725805000 h 17"/>
                  <a:gd name="T22" fmla="*/ 1179433125 w 32"/>
                  <a:gd name="T23" fmla="*/ 725805000 h 17"/>
                  <a:gd name="T24" fmla="*/ 1179433125 w 32"/>
                  <a:gd name="T25" fmla="*/ 907256250 h 17"/>
                  <a:gd name="T26" fmla="*/ 453628125 w 32"/>
                  <a:gd name="T27" fmla="*/ 816530625 h 17"/>
                  <a:gd name="T28" fmla="*/ 362902500 w 32"/>
                  <a:gd name="T29" fmla="*/ 725805000 h 17"/>
                  <a:gd name="T30" fmla="*/ 1179433125 w 32"/>
                  <a:gd name="T31" fmla="*/ 1088707500 h 17"/>
                  <a:gd name="T32" fmla="*/ 997981875 w 32"/>
                  <a:gd name="T33" fmla="*/ 1179433125 h 17"/>
                  <a:gd name="T34" fmla="*/ 635079375 w 32"/>
                  <a:gd name="T35" fmla="*/ 1179433125 h 17"/>
                  <a:gd name="T36" fmla="*/ 544353750 w 32"/>
                  <a:gd name="T37" fmla="*/ 1088707500 h 17"/>
                  <a:gd name="T38" fmla="*/ 907256250 w 32"/>
                  <a:gd name="T39" fmla="*/ 1088707500 h 17"/>
                  <a:gd name="T40" fmla="*/ 1179433125 w 32"/>
                  <a:gd name="T41" fmla="*/ 907256250 h 17"/>
                  <a:gd name="T42" fmla="*/ 1179433125 w 32"/>
                  <a:gd name="T43" fmla="*/ 1088707500 h 17"/>
                  <a:gd name="T44" fmla="*/ 1723786875 w 32"/>
                  <a:gd name="T45" fmla="*/ 1360884375 h 17"/>
                  <a:gd name="T46" fmla="*/ 1179433125 w 32"/>
                  <a:gd name="T47" fmla="*/ 1360884375 h 17"/>
                  <a:gd name="T48" fmla="*/ 1179433125 w 32"/>
                  <a:gd name="T49" fmla="*/ 1270158750 h 17"/>
                  <a:gd name="T50" fmla="*/ 1360884375 w 32"/>
                  <a:gd name="T51" fmla="*/ 1179433125 h 17"/>
                  <a:gd name="T52" fmla="*/ 1360884375 w 32"/>
                  <a:gd name="T53" fmla="*/ 453628125 h 17"/>
                  <a:gd name="T54" fmla="*/ 1270158750 w 32"/>
                  <a:gd name="T55" fmla="*/ 362902500 h 17"/>
                  <a:gd name="T56" fmla="*/ 1179433125 w 32"/>
                  <a:gd name="T57" fmla="*/ 362902500 h 17"/>
                  <a:gd name="T58" fmla="*/ 1179433125 w 32"/>
                  <a:gd name="T59" fmla="*/ 272176875 h 17"/>
                  <a:gd name="T60" fmla="*/ 1451610000 w 32"/>
                  <a:gd name="T61" fmla="*/ 181451250 h 17"/>
                  <a:gd name="T62" fmla="*/ 1542335625 w 32"/>
                  <a:gd name="T63" fmla="*/ 181451250 h 17"/>
                  <a:gd name="T64" fmla="*/ 1633061250 w 32"/>
                  <a:gd name="T65" fmla="*/ 181451250 h 17"/>
                  <a:gd name="T66" fmla="*/ 1542335625 w 32"/>
                  <a:gd name="T67" fmla="*/ 1179433125 h 17"/>
                  <a:gd name="T68" fmla="*/ 1633061250 w 32"/>
                  <a:gd name="T69" fmla="*/ 1270158750 h 17"/>
                  <a:gd name="T70" fmla="*/ 1723786875 w 32"/>
                  <a:gd name="T71" fmla="*/ 1270158750 h 17"/>
                  <a:gd name="T72" fmla="*/ 1723786875 w 32"/>
                  <a:gd name="T73" fmla="*/ 1360884375 h 17"/>
                  <a:gd name="T74" fmla="*/ 2147483647 w 32"/>
                  <a:gd name="T75" fmla="*/ 1179433125 h 17"/>
                  <a:gd name="T76" fmla="*/ 1995963750 w 32"/>
                  <a:gd name="T77" fmla="*/ 1179433125 h 17"/>
                  <a:gd name="T78" fmla="*/ 1814512500 w 32"/>
                  <a:gd name="T79" fmla="*/ 1088707500 h 17"/>
                  <a:gd name="T80" fmla="*/ 1723786875 w 32"/>
                  <a:gd name="T81" fmla="*/ 1088707500 h 17"/>
                  <a:gd name="T82" fmla="*/ 1723786875 w 32"/>
                  <a:gd name="T83" fmla="*/ 997981875 h 17"/>
                  <a:gd name="T84" fmla="*/ 1814512500 w 32"/>
                  <a:gd name="T85" fmla="*/ 997981875 h 17"/>
                  <a:gd name="T86" fmla="*/ 1995963750 w 32"/>
                  <a:gd name="T87" fmla="*/ 1088707500 h 17"/>
                  <a:gd name="T88" fmla="*/ 2147483647 w 32"/>
                  <a:gd name="T89" fmla="*/ 1088707500 h 17"/>
                  <a:gd name="T90" fmla="*/ 2147483647 w 32"/>
                  <a:gd name="T91" fmla="*/ 1179433125 h 17"/>
                  <a:gd name="T92" fmla="*/ 2147483647 w 32"/>
                  <a:gd name="T93" fmla="*/ 907256250 h 17"/>
                  <a:gd name="T94" fmla="*/ 1723786875 w 32"/>
                  <a:gd name="T95" fmla="*/ 907256250 h 17"/>
                  <a:gd name="T96" fmla="*/ 1723786875 w 32"/>
                  <a:gd name="T97" fmla="*/ 725805000 h 17"/>
                  <a:gd name="T98" fmla="*/ 2147483647 w 32"/>
                  <a:gd name="T99" fmla="*/ 725805000 h 17"/>
                  <a:gd name="T100" fmla="*/ 2147483647 w 32"/>
                  <a:gd name="T101" fmla="*/ 907256250 h 17"/>
                  <a:gd name="T102" fmla="*/ 2147483647 w 32"/>
                  <a:gd name="T103" fmla="*/ 635079375 h 17"/>
                  <a:gd name="T104" fmla="*/ 1723786875 w 32"/>
                  <a:gd name="T105" fmla="*/ 635079375 h 17"/>
                  <a:gd name="T106" fmla="*/ 1723786875 w 32"/>
                  <a:gd name="T107" fmla="*/ 362902500 h 17"/>
                  <a:gd name="T108" fmla="*/ 1814512500 w 32"/>
                  <a:gd name="T109" fmla="*/ 362902500 h 17"/>
                  <a:gd name="T110" fmla="*/ 1814512500 w 32"/>
                  <a:gd name="T111" fmla="*/ 453628125 h 17"/>
                  <a:gd name="T112" fmla="*/ 2147483647 w 32"/>
                  <a:gd name="T113" fmla="*/ 453628125 h 17"/>
                  <a:gd name="T114" fmla="*/ 2147483647 w 32"/>
                  <a:gd name="T115" fmla="*/ 635079375 h 1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2" h="17">
                    <a:moveTo>
                      <a:pt x="16" y="0"/>
                    </a:moveTo>
                    <a:cubicBezTo>
                      <a:pt x="7" y="0"/>
                      <a:pt x="0" y="3"/>
                      <a:pt x="0" y="8"/>
                    </a:cubicBezTo>
                    <a:cubicBezTo>
                      <a:pt x="0" y="13"/>
                      <a:pt x="7" y="17"/>
                      <a:pt x="16" y="17"/>
                    </a:cubicBezTo>
                    <a:cubicBezTo>
                      <a:pt x="25" y="17"/>
                      <a:pt x="32" y="14"/>
                      <a:pt x="32" y="9"/>
                    </a:cubicBezTo>
                    <a:cubicBezTo>
                      <a:pt x="32" y="4"/>
                      <a:pt x="25" y="0"/>
                      <a:pt x="16" y="0"/>
                    </a:cubicBezTo>
                    <a:close/>
                    <a:moveTo>
                      <a:pt x="4" y="7"/>
                    </a:moveTo>
                    <a:cubicBezTo>
                      <a:pt x="3" y="7"/>
                      <a:pt x="2" y="5"/>
                      <a:pt x="2" y="5"/>
                    </a:cubicBezTo>
                    <a:lnTo>
                      <a:pt x="13" y="5"/>
                    </a:lnTo>
                    <a:lnTo>
                      <a:pt x="13" y="7"/>
                    </a:lnTo>
                    <a:cubicBezTo>
                      <a:pt x="13" y="7"/>
                      <a:pt x="4" y="7"/>
                      <a:pt x="4" y="7"/>
                    </a:cubicBezTo>
                    <a:close/>
                    <a:moveTo>
                      <a:pt x="4" y="8"/>
                    </a:moveTo>
                    <a:lnTo>
                      <a:pt x="13" y="8"/>
                    </a:lnTo>
                    <a:lnTo>
                      <a:pt x="13" y="10"/>
                    </a:lnTo>
                    <a:cubicBezTo>
                      <a:pt x="13" y="10"/>
                      <a:pt x="6" y="9"/>
                      <a:pt x="5" y="9"/>
                    </a:cubicBezTo>
                    <a:cubicBezTo>
                      <a:pt x="5" y="9"/>
                      <a:pt x="4" y="8"/>
                      <a:pt x="4" y="8"/>
                    </a:cubicBezTo>
                    <a:close/>
                    <a:moveTo>
                      <a:pt x="13" y="12"/>
                    </a:moveTo>
                    <a:lnTo>
                      <a:pt x="11" y="13"/>
                    </a:lnTo>
                    <a:cubicBezTo>
                      <a:pt x="11" y="13"/>
                      <a:pt x="8" y="13"/>
                      <a:pt x="7" y="13"/>
                    </a:cubicBezTo>
                    <a:cubicBezTo>
                      <a:pt x="7" y="13"/>
                      <a:pt x="6" y="12"/>
                      <a:pt x="6" y="12"/>
                    </a:cubicBezTo>
                    <a:lnTo>
                      <a:pt x="10" y="12"/>
                    </a:lnTo>
                    <a:lnTo>
                      <a:pt x="13" y="10"/>
                    </a:lnTo>
                    <a:lnTo>
                      <a:pt x="13" y="12"/>
                    </a:lnTo>
                    <a:close/>
                    <a:moveTo>
                      <a:pt x="19" y="15"/>
                    </a:moveTo>
                    <a:lnTo>
                      <a:pt x="13" y="15"/>
                    </a:lnTo>
                    <a:lnTo>
                      <a:pt x="13" y="14"/>
                    </a:lnTo>
                    <a:cubicBezTo>
                      <a:pt x="13" y="14"/>
                      <a:pt x="14" y="14"/>
                      <a:pt x="15" y="13"/>
                    </a:cubicBezTo>
                    <a:cubicBezTo>
                      <a:pt x="15" y="11"/>
                      <a:pt x="15" y="5"/>
                      <a:pt x="15" y="5"/>
                    </a:cubicBezTo>
                    <a:cubicBezTo>
                      <a:pt x="15" y="5"/>
                      <a:pt x="15" y="4"/>
                      <a:pt x="14" y="4"/>
                    </a:cubicBezTo>
                    <a:cubicBezTo>
                      <a:pt x="14" y="4"/>
                      <a:pt x="13" y="4"/>
                      <a:pt x="13" y="4"/>
                    </a:cubicBezTo>
                    <a:lnTo>
                      <a:pt x="13" y="3"/>
                    </a:lnTo>
                    <a:lnTo>
                      <a:pt x="16" y="2"/>
                    </a:lnTo>
                    <a:lnTo>
                      <a:pt x="17" y="2"/>
                    </a:lnTo>
                    <a:lnTo>
                      <a:pt x="18" y="2"/>
                    </a:lnTo>
                    <a:cubicBezTo>
                      <a:pt x="18" y="2"/>
                      <a:pt x="17" y="13"/>
                      <a:pt x="17" y="13"/>
                    </a:cubicBezTo>
                    <a:cubicBezTo>
                      <a:pt x="17" y="13"/>
                      <a:pt x="18" y="13"/>
                      <a:pt x="18" y="14"/>
                    </a:cubicBezTo>
                    <a:cubicBezTo>
                      <a:pt x="18" y="14"/>
                      <a:pt x="19" y="14"/>
                      <a:pt x="19" y="14"/>
                    </a:cubicBezTo>
                    <a:lnTo>
                      <a:pt x="19" y="15"/>
                    </a:lnTo>
                    <a:close/>
                    <a:moveTo>
                      <a:pt x="25" y="13"/>
                    </a:moveTo>
                    <a:cubicBezTo>
                      <a:pt x="24" y="13"/>
                      <a:pt x="22" y="13"/>
                      <a:pt x="22" y="13"/>
                    </a:cubicBezTo>
                    <a:lnTo>
                      <a:pt x="20" y="12"/>
                    </a:lnTo>
                    <a:lnTo>
                      <a:pt x="19" y="12"/>
                    </a:lnTo>
                    <a:lnTo>
                      <a:pt x="19" y="11"/>
                    </a:lnTo>
                    <a:lnTo>
                      <a:pt x="20" y="11"/>
                    </a:lnTo>
                    <a:lnTo>
                      <a:pt x="22" y="12"/>
                    </a:lnTo>
                    <a:lnTo>
                      <a:pt x="26" y="12"/>
                    </a:lnTo>
                    <a:cubicBezTo>
                      <a:pt x="26" y="12"/>
                      <a:pt x="25" y="14"/>
                      <a:pt x="25" y="13"/>
                    </a:cubicBezTo>
                    <a:close/>
                    <a:moveTo>
                      <a:pt x="27" y="10"/>
                    </a:moveTo>
                    <a:cubicBezTo>
                      <a:pt x="26" y="10"/>
                      <a:pt x="19" y="10"/>
                      <a:pt x="19" y="10"/>
                    </a:cubicBezTo>
                    <a:lnTo>
                      <a:pt x="19" y="8"/>
                    </a:lnTo>
                    <a:lnTo>
                      <a:pt x="28" y="8"/>
                    </a:lnTo>
                    <a:cubicBezTo>
                      <a:pt x="28" y="8"/>
                      <a:pt x="28" y="10"/>
                      <a:pt x="27" y="10"/>
                    </a:cubicBezTo>
                    <a:close/>
                    <a:moveTo>
                      <a:pt x="28" y="7"/>
                    </a:moveTo>
                    <a:cubicBezTo>
                      <a:pt x="27" y="7"/>
                      <a:pt x="19" y="7"/>
                      <a:pt x="19" y="7"/>
                    </a:cubicBezTo>
                    <a:lnTo>
                      <a:pt x="19" y="4"/>
                    </a:lnTo>
                    <a:lnTo>
                      <a:pt x="20" y="4"/>
                    </a:lnTo>
                    <a:lnTo>
                      <a:pt x="20" y="5"/>
                    </a:lnTo>
                    <a:lnTo>
                      <a:pt x="30" y="5"/>
                    </a:lnTo>
                    <a:cubicBezTo>
                      <a:pt x="30" y="5"/>
                      <a:pt x="29" y="7"/>
                      <a:pt x="28" y="7"/>
                    </a:cubicBezTo>
                    <a:close/>
                  </a:path>
                </a:pathLst>
              </a:custGeom>
              <a:solidFill>
                <a:srgbClr val="003F89"/>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grpSp>
        <p:nvGrpSpPr>
          <p:cNvPr id="153" name="组合 152"/>
          <p:cNvGrpSpPr/>
          <p:nvPr/>
        </p:nvGrpSpPr>
        <p:grpSpPr bwMode="auto">
          <a:xfrm>
            <a:off x="4057650" y="6448425"/>
            <a:ext cx="1028700" cy="568325"/>
            <a:chOff x="7612818" y="801103"/>
            <a:chExt cx="936104" cy="516958"/>
          </a:xfrm>
        </p:grpSpPr>
        <p:sp>
          <p:nvSpPr>
            <p:cNvPr id="154" name="圆角矩形 153"/>
            <p:cNvSpPr/>
            <p:nvPr/>
          </p:nvSpPr>
          <p:spPr>
            <a:xfrm>
              <a:off x="7612818"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55" name="圆角矩形 154"/>
            <p:cNvSpPr>
              <a:spLocks noChangeArrowheads="1"/>
            </p:cNvSpPr>
            <p:nvPr/>
          </p:nvSpPr>
          <p:spPr bwMode="auto">
            <a:xfrm>
              <a:off x="7651823" y="819876"/>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pic>
          <p:nvPicPr>
            <p:cNvPr id="156" name="Picture 19" descr="C:\Users\admin\Desktop\SAIC-Motor-Logo.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24" t="4629" r="30340" b="33889"/>
            <a:stretch>
              <a:fillRect/>
            </a:stretch>
          </p:blipFill>
          <p:spPr bwMode="auto">
            <a:xfrm>
              <a:off x="7846592" y="822909"/>
              <a:ext cx="468556" cy="467464"/>
            </a:xfrm>
            <a:prstGeom prst="roundRect">
              <a:avLst>
                <a:gd name="adj" fmla="val 8594"/>
              </a:avLst>
            </a:prstGeom>
            <a:solidFill>
              <a:srgbClr val="FFFFFF">
                <a:shade val="85000"/>
              </a:srgbClr>
            </a:solidFill>
            <a:ln>
              <a:noFill/>
            </a:ln>
            <a:effectLst/>
          </p:spPr>
        </p:pic>
      </p:grpSp>
      <p:grpSp>
        <p:nvGrpSpPr>
          <p:cNvPr id="157" name="组合 156"/>
          <p:cNvGrpSpPr/>
          <p:nvPr/>
        </p:nvGrpSpPr>
        <p:grpSpPr>
          <a:xfrm>
            <a:off x="1279977" y="5752420"/>
            <a:ext cx="123671" cy="96208"/>
            <a:chOff x="2444143" y="524567"/>
            <a:chExt cx="112510" cy="87526"/>
          </a:xfrm>
          <a:solidFill>
            <a:schemeClr val="bg1">
              <a:lumMod val="50000"/>
            </a:schemeClr>
          </a:solidFill>
        </p:grpSpPr>
        <p:sp>
          <p:nvSpPr>
            <p:cNvPr id="158" name="燕尾形 157"/>
            <p:cNvSpPr/>
            <p:nvPr/>
          </p:nvSpPr>
          <p:spPr>
            <a:xfrm>
              <a:off x="2444143" y="524567"/>
              <a:ext cx="62300" cy="87526"/>
            </a:xfrm>
            <a:prstGeom prst="chevron">
              <a:avLst>
                <a:gd name="adj" fmla="val 6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sp>
          <p:nvSpPr>
            <p:cNvPr id="159" name="燕尾形 158"/>
            <p:cNvSpPr/>
            <p:nvPr/>
          </p:nvSpPr>
          <p:spPr>
            <a:xfrm>
              <a:off x="2494353" y="524567"/>
              <a:ext cx="62300" cy="87526"/>
            </a:xfrm>
            <a:prstGeom prst="chevron">
              <a:avLst>
                <a:gd name="adj" fmla="val 6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grpSp>
      <p:grpSp>
        <p:nvGrpSpPr>
          <p:cNvPr id="160" name="组合 159"/>
          <p:cNvGrpSpPr/>
          <p:nvPr/>
        </p:nvGrpSpPr>
        <p:grpSpPr>
          <a:xfrm flipH="1">
            <a:off x="7740352" y="8451264"/>
            <a:ext cx="123671" cy="96208"/>
            <a:chOff x="2444143" y="524567"/>
            <a:chExt cx="112510" cy="87526"/>
          </a:xfrm>
          <a:solidFill>
            <a:schemeClr val="bg1">
              <a:lumMod val="50000"/>
            </a:schemeClr>
          </a:solidFill>
        </p:grpSpPr>
        <p:sp>
          <p:nvSpPr>
            <p:cNvPr id="161" name="燕尾形 160"/>
            <p:cNvSpPr/>
            <p:nvPr/>
          </p:nvSpPr>
          <p:spPr>
            <a:xfrm>
              <a:off x="2444143" y="524567"/>
              <a:ext cx="62300" cy="87526"/>
            </a:xfrm>
            <a:prstGeom prst="chevron">
              <a:avLst>
                <a:gd name="adj" fmla="val 6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sp>
          <p:nvSpPr>
            <p:cNvPr id="162" name="燕尾形 161"/>
            <p:cNvSpPr/>
            <p:nvPr/>
          </p:nvSpPr>
          <p:spPr>
            <a:xfrm>
              <a:off x="2494353" y="524567"/>
              <a:ext cx="62300" cy="87526"/>
            </a:xfrm>
            <a:prstGeom prst="chevron">
              <a:avLst>
                <a:gd name="adj" fmla="val 6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grpSp>
      <p:grpSp>
        <p:nvGrpSpPr>
          <p:cNvPr id="163" name="组合 162"/>
          <p:cNvGrpSpPr/>
          <p:nvPr/>
        </p:nvGrpSpPr>
        <p:grpSpPr>
          <a:xfrm flipH="1">
            <a:off x="7740352" y="5752420"/>
            <a:ext cx="123671" cy="96208"/>
            <a:chOff x="2444143" y="524567"/>
            <a:chExt cx="112510" cy="87526"/>
          </a:xfrm>
          <a:solidFill>
            <a:schemeClr val="bg1">
              <a:lumMod val="50000"/>
            </a:schemeClr>
          </a:solidFill>
        </p:grpSpPr>
        <p:sp>
          <p:nvSpPr>
            <p:cNvPr id="164" name="燕尾形 163"/>
            <p:cNvSpPr/>
            <p:nvPr/>
          </p:nvSpPr>
          <p:spPr>
            <a:xfrm>
              <a:off x="2444143" y="524567"/>
              <a:ext cx="62300" cy="87526"/>
            </a:xfrm>
            <a:prstGeom prst="chevron">
              <a:avLst>
                <a:gd name="adj" fmla="val 6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sp>
          <p:nvSpPr>
            <p:cNvPr id="165" name="燕尾形 164"/>
            <p:cNvSpPr/>
            <p:nvPr/>
          </p:nvSpPr>
          <p:spPr>
            <a:xfrm>
              <a:off x="2494353" y="524567"/>
              <a:ext cx="62300" cy="87526"/>
            </a:xfrm>
            <a:prstGeom prst="chevron">
              <a:avLst>
                <a:gd name="adj" fmla="val 6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grpSp>
      <p:grpSp>
        <p:nvGrpSpPr>
          <p:cNvPr id="166" name="组合 165"/>
          <p:cNvGrpSpPr/>
          <p:nvPr/>
        </p:nvGrpSpPr>
        <p:grpSpPr>
          <a:xfrm flipV="1">
            <a:off x="1279977" y="8451264"/>
            <a:ext cx="123671" cy="96208"/>
            <a:chOff x="2444143" y="524567"/>
            <a:chExt cx="112510" cy="87526"/>
          </a:xfrm>
          <a:solidFill>
            <a:schemeClr val="bg1">
              <a:lumMod val="50000"/>
            </a:schemeClr>
          </a:solidFill>
        </p:grpSpPr>
        <p:sp>
          <p:nvSpPr>
            <p:cNvPr id="167" name="燕尾形 166"/>
            <p:cNvSpPr/>
            <p:nvPr/>
          </p:nvSpPr>
          <p:spPr>
            <a:xfrm>
              <a:off x="2444143" y="524567"/>
              <a:ext cx="62300" cy="87526"/>
            </a:xfrm>
            <a:prstGeom prst="chevron">
              <a:avLst>
                <a:gd name="adj" fmla="val 6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sp>
          <p:nvSpPr>
            <p:cNvPr id="168" name="燕尾形 167"/>
            <p:cNvSpPr/>
            <p:nvPr/>
          </p:nvSpPr>
          <p:spPr>
            <a:xfrm>
              <a:off x="2494353" y="524567"/>
              <a:ext cx="62300" cy="87526"/>
            </a:xfrm>
            <a:prstGeom prst="chevron">
              <a:avLst>
                <a:gd name="adj" fmla="val 6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grpSp>
      <p:grpSp>
        <p:nvGrpSpPr>
          <p:cNvPr id="169" name="组合 168"/>
          <p:cNvGrpSpPr/>
          <p:nvPr/>
        </p:nvGrpSpPr>
        <p:grpSpPr bwMode="auto">
          <a:xfrm>
            <a:off x="1601788" y="5516563"/>
            <a:ext cx="1028700" cy="568325"/>
            <a:chOff x="1442717" y="1215533"/>
            <a:chExt cx="1028963" cy="568239"/>
          </a:xfrm>
        </p:grpSpPr>
        <p:grpSp>
          <p:nvGrpSpPr>
            <p:cNvPr id="21660" name="组合 169"/>
            <p:cNvGrpSpPr/>
            <p:nvPr/>
          </p:nvGrpSpPr>
          <p:grpSpPr bwMode="auto">
            <a:xfrm>
              <a:off x="1442717" y="1215533"/>
              <a:ext cx="1028963" cy="568239"/>
              <a:chOff x="1664606" y="801103"/>
              <a:chExt cx="936104" cy="516958"/>
            </a:xfrm>
          </p:grpSpPr>
          <p:sp>
            <p:nvSpPr>
              <p:cNvPr id="172" name="圆角矩形 171"/>
              <p:cNvSpPr/>
              <p:nvPr/>
            </p:nvSpPr>
            <p:spPr>
              <a:xfrm>
                <a:off x="1664606"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73" name="圆角矩形 172"/>
              <p:cNvSpPr>
                <a:spLocks noChangeArrowheads="1"/>
              </p:cNvSpPr>
              <p:nvPr/>
            </p:nvSpPr>
            <p:spPr bwMode="auto">
              <a:xfrm>
                <a:off x="1703610" y="822763"/>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661" name="Picture 2" descr="C:\Documents and Settings\nana\桌面\cases_vi_logo_12.jpg"/>
            <p:cNvPicPr>
              <a:picLocks noChangeAspect="1" noChangeArrowheads="1"/>
            </p:cNvPicPr>
            <p:nvPr/>
          </p:nvPicPr>
          <p:blipFill>
            <a:blip r:embed="rId3">
              <a:extLst>
                <a:ext uri="{28A0092B-C50C-407E-A947-70E740481C1C}">
                  <a14:useLocalDpi xmlns:a14="http://schemas.microsoft.com/office/drawing/2010/main" val="0"/>
                </a:ext>
              </a:extLst>
            </a:blip>
            <a:srcRect l="14923" t="21204" r="12848" b="13226"/>
            <a:stretch>
              <a:fillRect/>
            </a:stretch>
          </p:blipFill>
          <p:spPr bwMode="auto">
            <a:xfrm>
              <a:off x="1530667" y="1289217"/>
              <a:ext cx="853063" cy="420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 name="组合 173"/>
          <p:cNvGrpSpPr/>
          <p:nvPr/>
        </p:nvGrpSpPr>
        <p:grpSpPr bwMode="auto">
          <a:xfrm>
            <a:off x="2830513" y="5516563"/>
            <a:ext cx="1028700" cy="568325"/>
            <a:chOff x="2750118" y="1215533"/>
            <a:chExt cx="1028963" cy="568239"/>
          </a:xfrm>
        </p:grpSpPr>
        <p:grpSp>
          <p:nvGrpSpPr>
            <p:cNvPr id="21650" name="组合 174"/>
            <p:cNvGrpSpPr/>
            <p:nvPr/>
          </p:nvGrpSpPr>
          <p:grpSpPr bwMode="auto">
            <a:xfrm>
              <a:off x="2750118" y="1215533"/>
              <a:ext cx="1028963" cy="568239"/>
              <a:chOff x="6455224" y="1614418"/>
              <a:chExt cx="936104" cy="516958"/>
            </a:xfrm>
          </p:grpSpPr>
          <p:sp>
            <p:nvSpPr>
              <p:cNvPr id="183" name="圆角矩形 182"/>
              <p:cNvSpPr/>
              <p:nvPr/>
            </p:nvSpPr>
            <p:spPr>
              <a:xfrm>
                <a:off x="6455224"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84" name="圆角矩形 183"/>
              <p:cNvSpPr>
                <a:spLocks noChangeArrowheads="1"/>
              </p:cNvSpPr>
              <p:nvPr/>
            </p:nvSpPr>
            <p:spPr bwMode="auto">
              <a:xfrm>
                <a:off x="6494228" y="1636078"/>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grpSp>
          <p:nvGrpSpPr>
            <p:cNvPr id="21651" name="组合 175"/>
            <p:cNvGrpSpPr/>
            <p:nvPr/>
          </p:nvGrpSpPr>
          <p:grpSpPr bwMode="auto">
            <a:xfrm>
              <a:off x="3034969" y="1268949"/>
              <a:ext cx="459261" cy="461407"/>
              <a:chOff x="2901950" y="1116013"/>
              <a:chExt cx="3397250" cy="3413125"/>
            </a:xfrm>
          </p:grpSpPr>
          <p:pic>
            <p:nvPicPr>
              <p:cNvPr id="2165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1950" y="1116013"/>
                <a:ext cx="3397250"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53" name="图片 177" descr="yuan.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76589" y="1450978"/>
                <a:ext cx="2790825"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Freeform 20"/>
              <p:cNvSpPr/>
              <p:nvPr/>
            </p:nvSpPr>
            <p:spPr bwMode="auto">
              <a:xfrm>
                <a:off x="3754858" y="1577995"/>
                <a:ext cx="810475" cy="2395223"/>
              </a:xfrm>
              <a:custGeom>
                <a:avLst/>
                <a:gdLst>
                  <a:gd name="T0" fmla="*/ 2147483647 w 181"/>
                  <a:gd name="T1" fmla="*/ 0 h 534"/>
                  <a:gd name="T2" fmla="*/ 2147483647 w 181"/>
                  <a:gd name="T3" fmla="*/ 2147483647 h 534"/>
                  <a:gd name="T4" fmla="*/ 2147483647 w 181"/>
                  <a:gd name="T5" fmla="*/ 2147483647 h 534"/>
                  <a:gd name="T6" fmla="*/ 2147483647 w 181"/>
                  <a:gd name="T7" fmla="*/ 2147483647 h 534"/>
                  <a:gd name="T8" fmla="*/ 2147483647 w 181"/>
                  <a:gd name="T9" fmla="*/ 2147483647 h 534"/>
                  <a:gd name="T10" fmla="*/ 2147483647 w 181"/>
                  <a:gd name="T11" fmla="*/ 0 h 534"/>
                  <a:gd name="T12" fmla="*/ 0 60000 65536"/>
                  <a:gd name="T13" fmla="*/ 0 60000 65536"/>
                  <a:gd name="T14" fmla="*/ 0 60000 65536"/>
                  <a:gd name="T15" fmla="*/ 0 60000 65536"/>
                  <a:gd name="T16" fmla="*/ 0 60000 65536"/>
                  <a:gd name="T17" fmla="*/ 0 60000 65536"/>
                  <a:gd name="T18" fmla="*/ 0 w 181"/>
                  <a:gd name="T19" fmla="*/ 0 h 534"/>
                  <a:gd name="T20" fmla="*/ 181 w 181"/>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81" h="534">
                    <a:moveTo>
                      <a:pt x="181" y="0"/>
                    </a:moveTo>
                    <a:cubicBezTo>
                      <a:pt x="181" y="0"/>
                      <a:pt x="133" y="5"/>
                      <a:pt x="107" y="17"/>
                    </a:cubicBezTo>
                    <a:cubicBezTo>
                      <a:pt x="107" y="17"/>
                      <a:pt x="5" y="118"/>
                      <a:pt x="3" y="279"/>
                    </a:cubicBezTo>
                    <a:cubicBezTo>
                      <a:pt x="0" y="441"/>
                      <a:pt x="111" y="534"/>
                      <a:pt x="111" y="534"/>
                    </a:cubicBezTo>
                    <a:cubicBezTo>
                      <a:pt x="111" y="534"/>
                      <a:pt x="9" y="398"/>
                      <a:pt x="33" y="243"/>
                    </a:cubicBezTo>
                    <a:cubicBezTo>
                      <a:pt x="57" y="89"/>
                      <a:pt x="180" y="4"/>
                      <a:pt x="18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80" name="Freeform 21"/>
              <p:cNvSpPr/>
              <p:nvPr/>
            </p:nvSpPr>
            <p:spPr bwMode="auto">
              <a:xfrm>
                <a:off x="3978030" y="1754118"/>
                <a:ext cx="916193" cy="2348258"/>
              </a:xfrm>
              <a:custGeom>
                <a:avLst/>
                <a:gdLst>
                  <a:gd name="T0" fmla="*/ 2147483647 w 202"/>
                  <a:gd name="T1" fmla="*/ 0 h 523"/>
                  <a:gd name="T2" fmla="*/ 2147483647 w 202"/>
                  <a:gd name="T3" fmla="*/ 2147483647 h 523"/>
                  <a:gd name="T4" fmla="*/ 2147483647 w 202"/>
                  <a:gd name="T5" fmla="*/ 2147483647 h 523"/>
                  <a:gd name="T6" fmla="*/ 2147483647 w 202"/>
                  <a:gd name="T7" fmla="*/ 2147483647 h 523"/>
                  <a:gd name="T8" fmla="*/ 2147483647 w 202"/>
                  <a:gd name="T9" fmla="*/ 2147483647 h 523"/>
                  <a:gd name="T10" fmla="*/ 2147483647 w 202"/>
                  <a:gd name="T11" fmla="*/ 0 h 523"/>
                  <a:gd name="T12" fmla="*/ 0 60000 65536"/>
                  <a:gd name="T13" fmla="*/ 0 60000 65536"/>
                  <a:gd name="T14" fmla="*/ 0 60000 65536"/>
                  <a:gd name="T15" fmla="*/ 0 60000 65536"/>
                  <a:gd name="T16" fmla="*/ 0 60000 65536"/>
                  <a:gd name="T17" fmla="*/ 0 60000 65536"/>
                  <a:gd name="T18" fmla="*/ 0 w 202"/>
                  <a:gd name="T19" fmla="*/ 0 h 523"/>
                  <a:gd name="T20" fmla="*/ 202 w 202"/>
                  <a:gd name="T21" fmla="*/ 523 h 523"/>
                </a:gdLst>
                <a:ahLst/>
                <a:cxnLst>
                  <a:cxn ang="T12">
                    <a:pos x="T0" y="T1"/>
                  </a:cxn>
                  <a:cxn ang="T13">
                    <a:pos x="T2" y="T3"/>
                  </a:cxn>
                  <a:cxn ang="T14">
                    <a:pos x="T4" y="T5"/>
                  </a:cxn>
                  <a:cxn ang="T15">
                    <a:pos x="T6" y="T7"/>
                  </a:cxn>
                  <a:cxn ang="T16">
                    <a:pos x="T8" y="T9"/>
                  </a:cxn>
                  <a:cxn ang="T17">
                    <a:pos x="T10" y="T11"/>
                  </a:cxn>
                </a:cxnLst>
                <a:rect l="T18" t="T19" r="T20" b="T21"/>
                <a:pathLst>
                  <a:path w="202" h="523">
                    <a:moveTo>
                      <a:pt x="138" y="0"/>
                    </a:moveTo>
                    <a:cubicBezTo>
                      <a:pt x="138" y="0"/>
                      <a:pt x="0" y="96"/>
                      <a:pt x="45" y="331"/>
                    </a:cubicBezTo>
                    <a:cubicBezTo>
                      <a:pt x="45" y="331"/>
                      <a:pt x="71" y="453"/>
                      <a:pt x="149" y="522"/>
                    </a:cubicBezTo>
                    <a:cubicBezTo>
                      <a:pt x="149" y="522"/>
                      <a:pt x="165" y="523"/>
                      <a:pt x="202" y="519"/>
                    </a:cubicBezTo>
                    <a:cubicBezTo>
                      <a:pt x="202" y="519"/>
                      <a:pt x="129" y="468"/>
                      <a:pt x="77" y="338"/>
                    </a:cubicBezTo>
                    <a:cubicBezTo>
                      <a:pt x="77" y="338"/>
                      <a:pt x="13" y="181"/>
                      <a:pt x="13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81" name="Freeform 22"/>
              <p:cNvSpPr/>
              <p:nvPr/>
            </p:nvSpPr>
            <p:spPr bwMode="auto">
              <a:xfrm>
                <a:off x="3437711" y="2587746"/>
                <a:ext cx="2407947" cy="1291542"/>
              </a:xfrm>
              <a:custGeom>
                <a:avLst/>
                <a:gdLst>
                  <a:gd name="T0" fmla="*/ 2147483647 w 536"/>
                  <a:gd name="T1" fmla="*/ 0 h 288"/>
                  <a:gd name="T2" fmla="*/ 0 w 536"/>
                  <a:gd name="T3" fmla="*/ 2147483647 h 288"/>
                  <a:gd name="T4" fmla="*/ 2147483647 w 536"/>
                  <a:gd name="T5" fmla="*/ 2147483647 h 288"/>
                  <a:gd name="T6" fmla="*/ 2147483647 w 536"/>
                  <a:gd name="T7" fmla="*/ 2147483647 h 288"/>
                  <a:gd name="T8" fmla="*/ 2147483647 w 536"/>
                  <a:gd name="T9" fmla="*/ 0 h 288"/>
                  <a:gd name="T10" fmla="*/ 0 60000 65536"/>
                  <a:gd name="T11" fmla="*/ 0 60000 65536"/>
                  <a:gd name="T12" fmla="*/ 0 60000 65536"/>
                  <a:gd name="T13" fmla="*/ 0 60000 65536"/>
                  <a:gd name="T14" fmla="*/ 0 60000 65536"/>
                  <a:gd name="T15" fmla="*/ 0 w 536"/>
                  <a:gd name="T16" fmla="*/ 0 h 288"/>
                  <a:gd name="T17" fmla="*/ 536 w 536"/>
                  <a:gd name="T18" fmla="*/ 288 h 288"/>
                </a:gdLst>
                <a:ahLst/>
                <a:cxnLst>
                  <a:cxn ang="T10">
                    <a:pos x="T0" y="T1"/>
                  </a:cxn>
                  <a:cxn ang="T11">
                    <a:pos x="T2" y="T3"/>
                  </a:cxn>
                  <a:cxn ang="T12">
                    <a:pos x="T4" y="T5"/>
                  </a:cxn>
                  <a:cxn ang="T13">
                    <a:pos x="T6" y="T7"/>
                  </a:cxn>
                  <a:cxn ang="T14">
                    <a:pos x="T8" y="T9"/>
                  </a:cxn>
                </a:cxnLst>
                <a:rect l="T15" t="T16" r="T17" b="T18"/>
                <a:pathLst>
                  <a:path w="536" h="288">
                    <a:moveTo>
                      <a:pt x="532" y="0"/>
                    </a:moveTo>
                    <a:cubicBezTo>
                      <a:pt x="532" y="0"/>
                      <a:pt x="328" y="288"/>
                      <a:pt x="0" y="68"/>
                    </a:cubicBezTo>
                    <a:cubicBezTo>
                      <a:pt x="0" y="68"/>
                      <a:pt x="56" y="154"/>
                      <a:pt x="217" y="173"/>
                    </a:cubicBezTo>
                    <a:cubicBezTo>
                      <a:pt x="377" y="192"/>
                      <a:pt x="508" y="93"/>
                      <a:pt x="536" y="51"/>
                    </a:cubicBezTo>
                    <a:cubicBezTo>
                      <a:pt x="536" y="51"/>
                      <a:pt x="536" y="18"/>
                      <a:pt x="53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82" name="Freeform 23"/>
              <p:cNvSpPr/>
              <p:nvPr/>
            </p:nvSpPr>
            <p:spPr bwMode="auto">
              <a:xfrm>
                <a:off x="3308508" y="3033915"/>
                <a:ext cx="2349213" cy="1209357"/>
              </a:xfrm>
              <a:custGeom>
                <a:avLst/>
                <a:gdLst>
                  <a:gd name="T0" fmla="*/ 0 w 523"/>
                  <a:gd name="T1" fmla="*/ 0 h 271"/>
                  <a:gd name="T2" fmla="*/ 2147483647 w 523"/>
                  <a:gd name="T3" fmla="*/ 2147483647 h 271"/>
                  <a:gd name="T4" fmla="*/ 2147483647 w 523"/>
                  <a:gd name="T5" fmla="*/ 2147483647 h 271"/>
                  <a:gd name="T6" fmla="*/ 2147483647 w 523"/>
                  <a:gd name="T7" fmla="*/ 2147483647 h 271"/>
                  <a:gd name="T8" fmla="*/ 0 w 523"/>
                  <a:gd name="T9" fmla="*/ 0 h 271"/>
                  <a:gd name="T10" fmla="*/ 0 60000 65536"/>
                  <a:gd name="T11" fmla="*/ 0 60000 65536"/>
                  <a:gd name="T12" fmla="*/ 0 60000 65536"/>
                  <a:gd name="T13" fmla="*/ 0 60000 65536"/>
                  <a:gd name="T14" fmla="*/ 0 60000 65536"/>
                  <a:gd name="T15" fmla="*/ 0 w 523"/>
                  <a:gd name="T16" fmla="*/ 0 h 271"/>
                  <a:gd name="T17" fmla="*/ 523 w 523"/>
                  <a:gd name="T18" fmla="*/ 271 h 271"/>
                </a:gdLst>
                <a:ahLst/>
                <a:cxnLst>
                  <a:cxn ang="T10">
                    <a:pos x="T0" y="T1"/>
                  </a:cxn>
                  <a:cxn ang="T11">
                    <a:pos x="T2" y="T3"/>
                  </a:cxn>
                  <a:cxn ang="T12">
                    <a:pos x="T4" y="T5"/>
                  </a:cxn>
                  <a:cxn ang="T13">
                    <a:pos x="T6" y="T7"/>
                  </a:cxn>
                  <a:cxn ang="T14">
                    <a:pos x="T8" y="T9"/>
                  </a:cxn>
                </a:cxnLst>
                <a:rect l="T15" t="T16" r="T17" b="T18"/>
                <a:pathLst>
                  <a:path w="523" h="271">
                    <a:moveTo>
                      <a:pt x="0" y="0"/>
                    </a:moveTo>
                    <a:cubicBezTo>
                      <a:pt x="0" y="0"/>
                      <a:pt x="204" y="271"/>
                      <a:pt x="523" y="57"/>
                    </a:cubicBezTo>
                    <a:cubicBezTo>
                      <a:pt x="523" y="57"/>
                      <a:pt x="413" y="200"/>
                      <a:pt x="194" y="158"/>
                    </a:cubicBezTo>
                    <a:cubicBezTo>
                      <a:pt x="194" y="158"/>
                      <a:pt x="115" y="149"/>
                      <a:pt x="24" y="74"/>
                    </a:cubicBezTo>
                    <a:cubicBezTo>
                      <a:pt x="24" y="74"/>
                      <a:pt x="6" y="2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grpSp>
        <p:nvGrpSpPr>
          <p:cNvPr id="185" name="组合 184"/>
          <p:cNvGrpSpPr/>
          <p:nvPr/>
        </p:nvGrpSpPr>
        <p:grpSpPr bwMode="auto">
          <a:xfrm>
            <a:off x="4057650" y="5516563"/>
            <a:ext cx="1028700" cy="568325"/>
            <a:chOff x="4057520" y="1215533"/>
            <a:chExt cx="1028963" cy="568239"/>
          </a:xfrm>
        </p:grpSpPr>
        <p:grpSp>
          <p:nvGrpSpPr>
            <p:cNvPr id="21646" name="组合 185"/>
            <p:cNvGrpSpPr/>
            <p:nvPr/>
          </p:nvGrpSpPr>
          <p:grpSpPr bwMode="auto">
            <a:xfrm>
              <a:off x="4057520" y="1215533"/>
              <a:ext cx="1028963" cy="568239"/>
              <a:chOff x="467544" y="1614418"/>
              <a:chExt cx="936104" cy="516958"/>
            </a:xfrm>
          </p:grpSpPr>
          <p:sp>
            <p:nvSpPr>
              <p:cNvPr id="188" name="圆角矩形 187"/>
              <p:cNvSpPr/>
              <p:nvPr/>
            </p:nvSpPr>
            <p:spPr>
              <a:xfrm>
                <a:off x="467544"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89" name="圆角矩形 188"/>
              <p:cNvSpPr>
                <a:spLocks noChangeArrowheads="1"/>
              </p:cNvSpPr>
              <p:nvPr/>
            </p:nvSpPr>
            <p:spPr bwMode="auto">
              <a:xfrm>
                <a:off x="506549" y="1636078"/>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647" name="图片 186" descr="标志.png"/>
            <p:cNvPicPr>
              <a:picLocks noChangeAspect="1"/>
            </p:cNvPicPr>
            <p:nvPr/>
          </p:nvPicPr>
          <p:blipFill>
            <a:blip r:embed="rId6">
              <a:extLst>
                <a:ext uri="{28A0092B-C50C-407E-A947-70E740481C1C}">
                  <a14:useLocalDpi xmlns:a14="http://schemas.microsoft.com/office/drawing/2010/main" val="0"/>
                </a:ext>
              </a:extLst>
            </a:blip>
            <a:srcRect r="39661"/>
            <a:stretch>
              <a:fillRect/>
            </a:stretch>
          </p:blipFill>
          <p:spPr bwMode="auto">
            <a:xfrm>
              <a:off x="4119190" y="1363809"/>
              <a:ext cx="905623" cy="2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0" name="组合 189"/>
          <p:cNvGrpSpPr/>
          <p:nvPr/>
        </p:nvGrpSpPr>
        <p:grpSpPr bwMode="auto">
          <a:xfrm>
            <a:off x="5284788" y="5516563"/>
            <a:ext cx="1028700" cy="568325"/>
            <a:chOff x="5364921" y="1215533"/>
            <a:chExt cx="1028963" cy="568239"/>
          </a:xfrm>
        </p:grpSpPr>
        <p:grpSp>
          <p:nvGrpSpPr>
            <p:cNvPr id="21642" name="组合 190"/>
            <p:cNvGrpSpPr/>
            <p:nvPr/>
          </p:nvGrpSpPr>
          <p:grpSpPr bwMode="auto">
            <a:xfrm>
              <a:off x="5364921" y="1215533"/>
              <a:ext cx="1028963" cy="568239"/>
              <a:chOff x="8906455" y="2406506"/>
              <a:chExt cx="936104" cy="516958"/>
            </a:xfrm>
          </p:grpSpPr>
          <p:sp>
            <p:nvSpPr>
              <p:cNvPr id="193" name="圆角矩形 192"/>
              <p:cNvSpPr/>
              <p:nvPr/>
            </p:nvSpPr>
            <p:spPr>
              <a:xfrm>
                <a:off x="8906455"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94" name="圆角矩形 193"/>
              <p:cNvSpPr>
                <a:spLocks noChangeArrowheads="1"/>
              </p:cNvSpPr>
              <p:nvPr/>
            </p:nvSpPr>
            <p:spPr bwMode="auto">
              <a:xfrm>
                <a:off x="8945459" y="2425278"/>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64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6572" y="1322054"/>
              <a:ext cx="825661" cy="35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5" name="组合 194"/>
          <p:cNvGrpSpPr/>
          <p:nvPr/>
        </p:nvGrpSpPr>
        <p:grpSpPr bwMode="auto">
          <a:xfrm>
            <a:off x="374650" y="6416675"/>
            <a:ext cx="1028700" cy="568325"/>
            <a:chOff x="135315" y="2115148"/>
            <a:chExt cx="1028963" cy="568239"/>
          </a:xfrm>
        </p:grpSpPr>
        <p:grpSp>
          <p:nvGrpSpPr>
            <p:cNvPr id="21638" name="组合 195"/>
            <p:cNvGrpSpPr/>
            <p:nvPr/>
          </p:nvGrpSpPr>
          <p:grpSpPr bwMode="auto">
            <a:xfrm>
              <a:off x="135315" y="2115148"/>
              <a:ext cx="1028963" cy="568239"/>
              <a:chOff x="5373394" y="801103"/>
              <a:chExt cx="936104" cy="516958"/>
            </a:xfrm>
          </p:grpSpPr>
          <p:sp>
            <p:nvSpPr>
              <p:cNvPr id="198" name="圆角矩形 197"/>
              <p:cNvSpPr/>
              <p:nvPr/>
            </p:nvSpPr>
            <p:spPr>
              <a:xfrm>
                <a:off x="5373394"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99" name="圆角矩形 198"/>
              <p:cNvSpPr>
                <a:spLocks noChangeArrowheads="1"/>
              </p:cNvSpPr>
              <p:nvPr/>
            </p:nvSpPr>
            <p:spPr bwMode="auto">
              <a:xfrm>
                <a:off x="5412399" y="822764"/>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639" name="Picture 2"/>
            <p:cNvPicPr>
              <a:picLocks noChangeAspect="1" noChangeArrowheads="1"/>
            </p:cNvPicPr>
            <p:nvPr/>
          </p:nvPicPr>
          <p:blipFill>
            <a:blip r:embed="rId8">
              <a:extLst>
                <a:ext uri="{28A0092B-C50C-407E-A947-70E740481C1C}">
                  <a14:useLocalDpi xmlns:a14="http://schemas.microsoft.com/office/drawing/2010/main" val="0"/>
                </a:ext>
              </a:extLst>
            </a:blip>
            <a:srcRect r="70506" b="-6017"/>
            <a:stretch>
              <a:fillRect/>
            </a:stretch>
          </p:blipFill>
          <p:spPr bwMode="auto">
            <a:xfrm>
              <a:off x="185402" y="2233748"/>
              <a:ext cx="928788" cy="33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0" name="组合 199"/>
          <p:cNvGrpSpPr/>
          <p:nvPr/>
        </p:nvGrpSpPr>
        <p:grpSpPr bwMode="auto">
          <a:xfrm>
            <a:off x="1601788" y="6416675"/>
            <a:ext cx="1028700" cy="568325"/>
            <a:chOff x="1442717" y="2115148"/>
            <a:chExt cx="1028963" cy="568239"/>
          </a:xfrm>
        </p:grpSpPr>
        <p:grpSp>
          <p:nvGrpSpPr>
            <p:cNvPr id="21634" name="组合 200"/>
            <p:cNvGrpSpPr/>
            <p:nvPr/>
          </p:nvGrpSpPr>
          <p:grpSpPr bwMode="auto">
            <a:xfrm>
              <a:off x="1442717" y="2115148"/>
              <a:ext cx="1028963" cy="568239"/>
              <a:chOff x="1664606" y="1614418"/>
              <a:chExt cx="936104" cy="516958"/>
            </a:xfrm>
          </p:grpSpPr>
          <p:sp>
            <p:nvSpPr>
              <p:cNvPr id="203" name="圆角矩形 202"/>
              <p:cNvSpPr/>
              <p:nvPr/>
            </p:nvSpPr>
            <p:spPr>
              <a:xfrm>
                <a:off x="1664606"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204" name="圆角矩形 203"/>
              <p:cNvSpPr>
                <a:spLocks noChangeArrowheads="1"/>
              </p:cNvSpPr>
              <p:nvPr/>
            </p:nvSpPr>
            <p:spPr bwMode="auto">
              <a:xfrm>
                <a:off x="1703610" y="1636079"/>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635" name="Picture 5" descr="中国邮政标志"/>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18953" y="2271743"/>
              <a:ext cx="876490" cy="25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5" name="组合 204"/>
          <p:cNvGrpSpPr/>
          <p:nvPr/>
        </p:nvGrpSpPr>
        <p:grpSpPr bwMode="auto">
          <a:xfrm>
            <a:off x="5284788" y="6448425"/>
            <a:ext cx="1028700" cy="568325"/>
            <a:chOff x="5364921" y="2148001"/>
            <a:chExt cx="1028963" cy="568239"/>
          </a:xfrm>
        </p:grpSpPr>
        <p:grpSp>
          <p:nvGrpSpPr>
            <p:cNvPr id="21625" name="组合 205"/>
            <p:cNvGrpSpPr/>
            <p:nvPr/>
          </p:nvGrpSpPr>
          <p:grpSpPr bwMode="auto">
            <a:xfrm>
              <a:off x="5364921" y="2148001"/>
              <a:ext cx="1028963" cy="568239"/>
              <a:chOff x="7612818" y="1614418"/>
              <a:chExt cx="936104" cy="516958"/>
            </a:xfrm>
          </p:grpSpPr>
          <p:sp>
            <p:nvSpPr>
              <p:cNvPr id="213" name="圆角矩形 212"/>
              <p:cNvSpPr/>
              <p:nvPr/>
            </p:nvSpPr>
            <p:spPr>
              <a:xfrm>
                <a:off x="7612818"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214" name="圆角矩形 213"/>
              <p:cNvSpPr>
                <a:spLocks noChangeArrowheads="1"/>
              </p:cNvSpPr>
              <p:nvPr/>
            </p:nvSpPr>
            <p:spPr bwMode="auto">
              <a:xfrm>
                <a:off x="7651822" y="1633191"/>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grpSp>
          <p:nvGrpSpPr>
            <p:cNvPr id="21626" name="组合 206"/>
            <p:cNvGrpSpPr/>
            <p:nvPr/>
          </p:nvGrpSpPr>
          <p:grpSpPr bwMode="auto">
            <a:xfrm>
              <a:off x="5562453" y="2195057"/>
              <a:ext cx="633898" cy="474127"/>
              <a:chOff x="2625403" y="476672"/>
              <a:chExt cx="6642853" cy="4968552"/>
            </a:xfrm>
          </p:grpSpPr>
          <p:grpSp>
            <p:nvGrpSpPr>
              <p:cNvPr id="21627" name="组合 207"/>
              <p:cNvGrpSpPr/>
              <p:nvPr/>
            </p:nvGrpSpPr>
            <p:grpSpPr bwMode="auto">
              <a:xfrm>
                <a:off x="4427984" y="476672"/>
                <a:ext cx="2892425" cy="2879725"/>
                <a:chOff x="5091038" y="2567186"/>
                <a:chExt cx="2892425" cy="2879725"/>
              </a:xfrm>
            </p:grpSpPr>
            <p:pic>
              <p:nvPicPr>
                <p:cNvPr id="21629" name="图片 209" descr="5-2.png"/>
                <p:cNvPicPr>
                  <a:picLocks noChangeAspect="1"/>
                </p:cNvPicPr>
                <p:nvPr/>
              </p:nvPicPr>
              <p:blipFill>
                <a:blip r:embed="rId10">
                  <a:extLst>
                    <a:ext uri="{28A0092B-C50C-407E-A947-70E740481C1C}">
                      <a14:useLocalDpi xmlns:a14="http://schemas.microsoft.com/office/drawing/2010/main" val="0"/>
                    </a:ext>
                  </a:extLst>
                </a:blip>
                <a:srcRect l="34178" t="17908" r="34178" b="40298"/>
                <a:stretch>
                  <a:fillRect/>
                </a:stretch>
              </p:blipFill>
              <p:spPr bwMode="auto">
                <a:xfrm>
                  <a:off x="5091038" y="2567186"/>
                  <a:ext cx="2892425" cy="286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0" name="图片 210" descr="5-3.png"/>
                <p:cNvPicPr>
                  <a:picLocks noChangeAspect="1"/>
                </p:cNvPicPr>
                <p:nvPr/>
              </p:nvPicPr>
              <p:blipFill>
                <a:blip r:embed="rId27">
                  <a:extLst>
                    <a:ext uri="{28A0092B-C50C-407E-A947-70E740481C1C}">
                      <a14:useLocalDpi xmlns:a14="http://schemas.microsoft.com/office/drawing/2010/main" val="0"/>
                    </a:ext>
                  </a:extLst>
                </a:blip>
                <a:srcRect l="34477" t="17908" r="34178" b="40099"/>
                <a:stretch>
                  <a:fillRect/>
                </a:stretch>
              </p:blipFill>
              <p:spPr bwMode="auto">
                <a:xfrm>
                  <a:off x="5118025" y="2567186"/>
                  <a:ext cx="2865438"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1" name="图片 211" descr="5-4.png"/>
                <p:cNvPicPr>
                  <a:picLocks noChangeAspect="1"/>
                </p:cNvPicPr>
                <p:nvPr/>
              </p:nvPicPr>
              <p:blipFill>
                <a:blip r:embed="rId12">
                  <a:extLst>
                    <a:ext uri="{28A0092B-C50C-407E-A947-70E740481C1C}">
                      <a14:useLocalDpi xmlns:a14="http://schemas.microsoft.com/office/drawing/2010/main" val="0"/>
                    </a:ext>
                  </a:extLst>
                </a:blip>
                <a:srcRect l="37163" t="22089" r="36865" b="44278"/>
                <a:stretch>
                  <a:fillRect/>
                </a:stretch>
              </p:blipFill>
              <p:spPr bwMode="auto">
                <a:xfrm>
                  <a:off x="5364088" y="2852936"/>
                  <a:ext cx="2374900" cy="23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628" name="Picture 4" descr="C:\Documents and Settings\nana\桌面\...中的位图 东航标志.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25403" y="3356992"/>
                <a:ext cx="6642853"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15" name="组合 214"/>
          <p:cNvGrpSpPr/>
          <p:nvPr/>
        </p:nvGrpSpPr>
        <p:grpSpPr bwMode="auto">
          <a:xfrm>
            <a:off x="6513513" y="6416675"/>
            <a:ext cx="1028700" cy="568325"/>
            <a:chOff x="6672323" y="2115148"/>
            <a:chExt cx="1028963" cy="568239"/>
          </a:xfrm>
        </p:grpSpPr>
        <p:grpSp>
          <p:nvGrpSpPr>
            <p:cNvPr id="21621" name="组合 215"/>
            <p:cNvGrpSpPr/>
            <p:nvPr/>
          </p:nvGrpSpPr>
          <p:grpSpPr bwMode="auto">
            <a:xfrm>
              <a:off x="6672323" y="2115148"/>
              <a:ext cx="1028963" cy="568239"/>
              <a:chOff x="8906455" y="801103"/>
              <a:chExt cx="936104" cy="516958"/>
            </a:xfrm>
          </p:grpSpPr>
          <p:sp>
            <p:nvSpPr>
              <p:cNvPr id="218" name="圆角矩形 217"/>
              <p:cNvSpPr/>
              <p:nvPr/>
            </p:nvSpPr>
            <p:spPr>
              <a:xfrm>
                <a:off x="8906455"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219" name="圆角矩形 218"/>
              <p:cNvSpPr>
                <a:spLocks noChangeArrowheads="1"/>
              </p:cNvSpPr>
              <p:nvPr/>
            </p:nvSpPr>
            <p:spPr bwMode="auto">
              <a:xfrm>
                <a:off x="8945459" y="819876"/>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622" name="图片 216" descr="6.png"/>
            <p:cNvPicPr>
              <a:picLocks noChangeAspect="1"/>
            </p:cNvPicPr>
            <p:nvPr/>
          </p:nvPicPr>
          <p:blipFill>
            <a:blip r:embed="rId14">
              <a:extLst>
                <a:ext uri="{28A0092B-C50C-407E-A947-70E740481C1C}">
                  <a14:useLocalDpi xmlns:a14="http://schemas.microsoft.com/office/drawing/2010/main" val="0"/>
                </a:ext>
              </a:extLst>
            </a:blip>
            <a:srcRect b="19963"/>
            <a:stretch>
              <a:fillRect/>
            </a:stretch>
          </p:blipFill>
          <p:spPr bwMode="auto">
            <a:xfrm>
              <a:off x="6958907" y="2171463"/>
              <a:ext cx="455795" cy="45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组合 219"/>
          <p:cNvGrpSpPr/>
          <p:nvPr/>
        </p:nvGrpSpPr>
        <p:grpSpPr bwMode="auto">
          <a:xfrm>
            <a:off x="7740650" y="6416675"/>
            <a:ext cx="1028700" cy="568325"/>
            <a:chOff x="7979723" y="2115148"/>
            <a:chExt cx="1028963" cy="568239"/>
          </a:xfrm>
        </p:grpSpPr>
        <p:grpSp>
          <p:nvGrpSpPr>
            <p:cNvPr id="21606" name="组合 220"/>
            <p:cNvGrpSpPr/>
            <p:nvPr/>
          </p:nvGrpSpPr>
          <p:grpSpPr bwMode="auto">
            <a:xfrm>
              <a:off x="7979723" y="2115148"/>
              <a:ext cx="1028963" cy="568239"/>
              <a:chOff x="1664606" y="2406506"/>
              <a:chExt cx="936104" cy="516958"/>
            </a:xfrm>
          </p:grpSpPr>
          <p:sp>
            <p:nvSpPr>
              <p:cNvPr id="234" name="圆角矩形 233"/>
              <p:cNvSpPr/>
              <p:nvPr/>
            </p:nvSpPr>
            <p:spPr>
              <a:xfrm>
                <a:off x="1664606"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235" name="圆角矩形 234"/>
              <p:cNvSpPr>
                <a:spLocks noChangeArrowheads="1"/>
              </p:cNvSpPr>
              <p:nvPr/>
            </p:nvSpPr>
            <p:spPr bwMode="auto">
              <a:xfrm>
                <a:off x="1703611" y="2428167"/>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grpSp>
          <p:nvGrpSpPr>
            <p:cNvPr id="21607" name="Group 4"/>
            <p:cNvGrpSpPr>
              <a:grpSpLocks noChangeAspect="1"/>
            </p:cNvGrpSpPr>
            <p:nvPr/>
          </p:nvGrpSpPr>
          <p:grpSpPr bwMode="auto">
            <a:xfrm>
              <a:off x="8242679" y="2146022"/>
              <a:ext cx="503051" cy="506491"/>
              <a:chOff x="1936" y="1752"/>
              <a:chExt cx="1755" cy="1767"/>
            </a:xfrm>
          </p:grpSpPr>
          <p:sp>
            <p:nvSpPr>
              <p:cNvPr id="223" name="AutoShape 3"/>
              <p:cNvSpPr>
                <a:spLocks noChangeAspect="1" noChangeArrowheads="1" noTextEdit="1"/>
              </p:cNvSpPr>
              <p:nvPr/>
            </p:nvSpPr>
            <p:spPr bwMode="auto">
              <a:xfrm>
                <a:off x="1977" y="1750"/>
                <a:ext cx="1706" cy="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24" name="Freeform 5"/>
              <p:cNvSpPr/>
              <p:nvPr/>
            </p:nvSpPr>
            <p:spPr bwMode="auto">
              <a:xfrm>
                <a:off x="2570" y="1750"/>
                <a:ext cx="244" cy="897"/>
              </a:xfrm>
              <a:custGeom>
                <a:avLst/>
                <a:gdLst>
                  <a:gd name="T0" fmla="*/ 0 w 244"/>
                  <a:gd name="T1" fmla="*/ 85 h 892"/>
                  <a:gd name="T2" fmla="*/ 244 w 244"/>
                  <a:gd name="T3" fmla="*/ 0 h 892"/>
                  <a:gd name="T4" fmla="*/ 244 w 244"/>
                  <a:gd name="T5" fmla="*/ 150 h 892"/>
                  <a:gd name="T6" fmla="*/ 166 w 244"/>
                  <a:gd name="T7" fmla="*/ 178 h 892"/>
                  <a:gd name="T8" fmla="*/ 166 w 244"/>
                  <a:gd name="T9" fmla="*/ 208 h 892"/>
                  <a:gd name="T10" fmla="*/ 243 w 244"/>
                  <a:gd name="T11" fmla="*/ 180 h 892"/>
                  <a:gd name="T12" fmla="*/ 243 w 244"/>
                  <a:gd name="T13" fmla="*/ 385 h 892"/>
                  <a:gd name="T14" fmla="*/ 168 w 244"/>
                  <a:gd name="T15" fmla="*/ 410 h 892"/>
                  <a:gd name="T16" fmla="*/ 168 w 244"/>
                  <a:gd name="T17" fmla="*/ 892 h 892"/>
                  <a:gd name="T18" fmla="*/ 100 w 244"/>
                  <a:gd name="T19" fmla="*/ 874 h 892"/>
                  <a:gd name="T20" fmla="*/ 100 w 244"/>
                  <a:gd name="T21" fmla="*/ 431 h 892"/>
                  <a:gd name="T22" fmla="*/ 1 w 244"/>
                  <a:gd name="T23" fmla="*/ 466 h 892"/>
                  <a:gd name="T24" fmla="*/ 1 w 244"/>
                  <a:gd name="T25" fmla="*/ 271 h 892"/>
                  <a:gd name="T26" fmla="*/ 100 w 244"/>
                  <a:gd name="T27" fmla="*/ 232 h 892"/>
                  <a:gd name="T28" fmla="*/ 99 w 244"/>
                  <a:gd name="T29" fmla="*/ 204 h 892"/>
                  <a:gd name="T30" fmla="*/ 0 w 244"/>
                  <a:gd name="T31" fmla="*/ 241 h 892"/>
                  <a:gd name="T32" fmla="*/ 0 w 244"/>
                  <a:gd name="T33" fmla="*/ 85 h 8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4" h="892">
                    <a:moveTo>
                      <a:pt x="0" y="85"/>
                    </a:moveTo>
                    <a:lnTo>
                      <a:pt x="244" y="0"/>
                    </a:lnTo>
                    <a:lnTo>
                      <a:pt x="244" y="150"/>
                    </a:lnTo>
                    <a:lnTo>
                      <a:pt x="166" y="178"/>
                    </a:lnTo>
                    <a:lnTo>
                      <a:pt x="166" y="208"/>
                    </a:lnTo>
                    <a:lnTo>
                      <a:pt x="243" y="180"/>
                    </a:lnTo>
                    <a:lnTo>
                      <a:pt x="243" y="385"/>
                    </a:lnTo>
                    <a:lnTo>
                      <a:pt x="168" y="410"/>
                    </a:lnTo>
                    <a:lnTo>
                      <a:pt x="168" y="892"/>
                    </a:lnTo>
                    <a:lnTo>
                      <a:pt x="100" y="874"/>
                    </a:lnTo>
                    <a:lnTo>
                      <a:pt x="100" y="431"/>
                    </a:lnTo>
                    <a:lnTo>
                      <a:pt x="1" y="466"/>
                    </a:lnTo>
                    <a:lnTo>
                      <a:pt x="1" y="271"/>
                    </a:lnTo>
                    <a:lnTo>
                      <a:pt x="100" y="232"/>
                    </a:lnTo>
                    <a:lnTo>
                      <a:pt x="99" y="204"/>
                    </a:lnTo>
                    <a:lnTo>
                      <a:pt x="0" y="241"/>
                    </a:lnTo>
                    <a:lnTo>
                      <a:pt x="0" y="85"/>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25" name="Freeform 6"/>
              <p:cNvSpPr/>
              <p:nvPr/>
            </p:nvSpPr>
            <p:spPr bwMode="auto">
              <a:xfrm>
                <a:off x="2570" y="2220"/>
                <a:ext cx="72" cy="399"/>
              </a:xfrm>
              <a:custGeom>
                <a:avLst/>
                <a:gdLst>
                  <a:gd name="T0" fmla="*/ 0 w 72"/>
                  <a:gd name="T1" fmla="*/ 25 h 397"/>
                  <a:gd name="T2" fmla="*/ 0 w 72"/>
                  <a:gd name="T3" fmla="*/ 379 h 397"/>
                  <a:gd name="T4" fmla="*/ 72 w 72"/>
                  <a:gd name="T5" fmla="*/ 397 h 397"/>
                  <a:gd name="T6" fmla="*/ 72 w 72"/>
                  <a:gd name="T7" fmla="*/ 0 h 397"/>
                  <a:gd name="T8" fmla="*/ 0 w 72"/>
                  <a:gd name="T9" fmla="*/ 25 h 3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397">
                    <a:moveTo>
                      <a:pt x="0" y="25"/>
                    </a:moveTo>
                    <a:lnTo>
                      <a:pt x="0" y="379"/>
                    </a:lnTo>
                    <a:lnTo>
                      <a:pt x="72" y="397"/>
                    </a:lnTo>
                    <a:lnTo>
                      <a:pt x="72" y="0"/>
                    </a:lnTo>
                    <a:lnTo>
                      <a:pt x="0" y="25"/>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26" name="Freeform 7"/>
              <p:cNvSpPr/>
              <p:nvPr/>
            </p:nvSpPr>
            <p:spPr bwMode="auto">
              <a:xfrm>
                <a:off x="2753" y="2165"/>
                <a:ext cx="55" cy="504"/>
              </a:xfrm>
              <a:custGeom>
                <a:avLst/>
                <a:gdLst>
                  <a:gd name="T0" fmla="*/ 1 w 55"/>
                  <a:gd name="T1" fmla="*/ 486 h 501"/>
                  <a:gd name="T2" fmla="*/ 55 w 55"/>
                  <a:gd name="T3" fmla="*/ 501 h 501"/>
                  <a:gd name="T4" fmla="*/ 55 w 55"/>
                  <a:gd name="T5" fmla="*/ 0 h 501"/>
                  <a:gd name="T6" fmla="*/ 0 w 55"/>
                  <a:gd name="T7" fmla="*/ 19 h 501"/>
                  <a:gd name="T8" fmla="*/ 1 w 55"/>
                  <a:gd name="T9" fmla="*/ 486 h 5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501">
                    <a:moveTo>
                      <a:pt x="1" y="486"/>
                    </a:moveTo>
                    <a:lnTo>
                      <a:pt x="55" y="501"/>
                    </a:lnTo>
                    <a:lnTo>
                      <a:pt x="55" y="0"/>
                    </a:lnTo>
                    <a:lnTo>
                      <a:pt x="0" y="19"/>
                    </a:lnTo>
                    <a:lnTo>
                      <a:pt x="1" y="48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27" name="Freeform 8"/>
              <p:cNvSpPr/>
              <p:nvPr/>
            </p:nvSpPr>
            <p:spPr bwMode="auto">
              <a:xfrm>
                <a:off x="2841" y="1750"/>
                <a:ext cx="111" cy="205"/>
              </a:xfrm>
              <a:custGeom>
                <a:avLst/>
                <a:gdLst>
                  <a:gd name="T0" fmla="*/ 0 w 114"/>
                  <a:gd name="T1" fmla="*/ 0 h 205"/>
                  <a:gd name="T2" fmla="*/ 0 w 114"/>
                  <a:gd name="T3" fmla="*/ 151 h 205"/>
                  <a:gd name="T4" fmla="*/ 114 w 114"/>
                  <a:gd name="T5" fmla="*/ 205 h 205"/>
                  <a:gd name="T6" fmla="*/ 114 w 114"/>
                  <a:gd name="T7" fmla="*/ 51 h 205"/>
                  <a:gd name="T8" fmla="*/ 0 w 114"/>
                  <a:gd name="T9" fmla="*/ 0 h 2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205">
                    <a:moveTo>
                      <a:pt x="0" y="0"/>
                    </a:moveTo>
                    <a:lnTo>
                      <a:pt x="0" y="151"/>
                    </a:lnTo>
                    <a:lnTo>
                      <a:pt x="114" y="205"/>
                    </a:lnTo>
                    <a:lnTo>
                      <a:pt x="114" y="51"/>
                    </a:lnTo>
                    <a:lnTo>
                      <a:pt x="0" y="0"/>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28" name="Freeform 9"/>
              <p:cNvSpPr/>
              <p:nvPr/>
            </p:nvSpPr>
            <p:spPr bwMode="auto">
              <a:xfrm>
                <a:off x="2974" y="1810"/>
                <a:ext cx="105" cy="205"/>
              </a:xfrm>
              <a:custGeom>
                <a:avLst/>
                <a:gdLst>
                  <a:gd name="T0" fmla="*/ 2 w 107"/>
                  <a:gd name="T1" fmla="*/ 0 h 203"/>
                  <a:gd name="T2" fmla="*/ 107 w 107"/>
                  <a:gd name="T3" fmla="*/ 49 h 203"/>
                  <a:gd name="T4" fmla="*/ 107 w 107"/>
                  <a:gd name="T5" fmla="*/ 203 h 203"/>
                  <a:gd name="T6" fmla="*/ 0 w 107"/>
                  <a:gd name="T7" fmla="*/ 154 h 203"/>
                  <a:gd name="T8" fmla="*/ 2 w 107"/>
                  <a:gd name="T9" fmla="*/ 0 h 2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03">
                    <a:moveTo>
                      <a:pt x="2" y="0"/>
                    </a:moveTo>
                    <a:lnTo>
                      <a:pt x="107" y="49"/>
                    </a:lnTo>
                    <a:lnTo>
                      <a:pt x="107" y="203"/>
                    </a:lnTo>
                    <a:lnTo>
                      <a:pt x="0" y="154"/>
                    </a:lnTo>
                    <a:lnTo>
                      <a:pt x="2" y="0"/>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29" name="Freeform 10"/>
              <p:cNvSpPr>
                <a:spLocks noEditPoints="1"/>
              </p:cNvSpPr>
              <p:nvPr/>
            </p:nvSpPr>
            <p:spPr bwMode="auto">
              <a:xfrm>
                <a:off x="2841" y="1927"/>
                <a:ext cx="238" cy="720"/>
              </a:xfrm>
              <a:custGeom>
                <a:avLst/>
                <a:gdLst>
                  <a:gd name="T0" fmla="*/ 0 w 241"/>
                  <a:gd name="T1" fmla="*/ 0 h 715"/>
                  <a:gd name="T2" fmla="*/ 241 w 241"/>
                  <a:gd name="T3" fmla="*/ 116 h 715"/>
                  <a:gd name="T4" fmla="*/ 241 w 241"/>
                  <a:gd name="T5" fmla="*/ 331 h 715"/>
                  <a:gd name="T6" fmla="*/ 153 w 241"/>
                  <a:gd name="T7" fmla="*/ 287 h 715"/>
                  <a:gd name="T8" fmla="*/ 153 w 241"/>
                  <a:gd name="T9" fmla="*/ 691 h 715"/>
                  <a:gd name="T10" fmla="*/ 82 w 241"/>
                  <a:gd name="T11" fmla="*/ 715 h 715"/>
                  <a:gd name="T12" fmla="*/ 82 w 241"/>
                  <a:gd name="T13" fmla="*/ 254 h 715"/>
                  <a:gd name="T14" fmla="*/ 0 w 241"/>
                  <a:gd name="T15" fmla="*/ 214 h 715"/>
                  <a:gd name="T16" fmla="*/ 0 w 241"/>
                  <a:gd name="T17" fmla="*/ 0 h 715"/>
                  <a:gd name="T18" fmla="*/ 96 w 241"/>
                  <a:gd name="T19" fmla="*/ 172 h 715"/>
                  <a:gd name="T20" fmla="*/ 139 w 241"/>
                  <a:gd name="T21" fmla="*/ 191 h 715"/>
                  <a:gd name="T22" fmla="*/ 139 w 241"/>
                  <a:gd name="T23" fmla="*/ 139 h 715"/>
                  <a:gd name="T24" fmla="*/ 96 w 241"/>
                  <a:gd name="T25" fmla="*/ 119 h 715"/>
                  <a:gd name="T26" fmla="*/ 96 w 241"/>
                  <a:gd name="T27" fmla="*/ 172 h 7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41" h="715">
                    <a:moveTo>
                      <a:pt x="0" y="0"/>
                    </a:moveTo>
                    <a:lnTo>
                      <a:pt x="241" y="116"/>
                    </a:lnTo>
                    <a:lnTo>
                      <a:pt x="241" y="331"/>
                    </a:lnTo>
                    <a:lnTo>
                      <a:pt x="153" y="287"/>
                    </a:lnTo>
                    <a:lnTo>
                      <a:pt x="153" y="691"/>
                    </a:lnTo>
                    <a:lnTo>
                      <a:pt x="82" y="715"/>
                    </a:lnTo>
                    <a:lnTo>
                      <a:pt x="82" y="254"/>
                    </a:lnTo>
                    <a:lnTo>
                      <a:pt x="0" y="214"/>
                    </a:lnTo>
                    <a:lnTo>
                      <a:pt x="0" y="0"/>
                    </a:lnTo>
                    <a:close/>
                    <a:moveTo>
                      <a:pt x="96" y="172"/>
                    </a:moveTo>
                    <a:lnTo>
                      <a:pt x="139" y="191"/>
                    </a:lnTo>
                    <a:lnTo>
                      <a:pt x="139" y="139"/>
                    </a:lnTo>
                    <a:lnTo>
                      <a:pt x="96" y="119"/>
                    </a:lnTo>
                    <a:lnTo>
                      <a:pt x="96" y="172"/>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30" name="Freeform 11"/>
              <p:cNvSpPr/>
              <p:nvPr/>
            </p:nvSpPr>
            <p:spPr bwMode="auto">
              <a:xfrm>
                <a:off x="3007" y="2248"/>
                <a:ext cx="66" cy="371"/>
              </a:xfrm>
              <a:custGeom>
                <a:avLst/>
                <a:gdLst>
                  <a:gd name="T0" fmla="*/ 0 w 70"/>
                  <a:gd name="T1" fmla="*/ 0 h 367"/>
                  <a:gd name="T2" fmla="*/ 70 w 70"/>
                  <a:gd name="T3" fmla="*/ 36 h 367"/>
                  <a:gd name="T4" fmla="*/ 70 w 70"/>
                  <a:gd name="T5" fmla="*/ 343 h 367"/>
                  <a:gd name="T6" fmla="*/ 0 w 70"/>
                  <a:gd name="T7" fmla="*/ 367 h 367"/>
                  <a:gd name="T8" fmla="*/ 0 w 70"/>
                  <a:gd name="T9" fmla="*/ 0 h 3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367">
                    <a:moveTo>
                      <a:pt x="0" y="0"/>
                    </a:moveTo>
                    <a:lnTo>
                      <a:pt x="70" y="36"/>
                    </a:lnTo>
                    <a:lnTo>
                      <a:pt x="70" y="343"/>
                    </a:lnTo>
                    <a:lnTo>
                      <a:pt x="0" y="367"/>
                    </a:lnTo>
                    <a:lnTo>
                      <a:pt x="0" y="0"/>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31" name="Freeform 12"/>
              <p:cNvSpPr/>
              <p:nvPr/>
            </p:nvSpPr>
            <p:spPr bwMode="auto">
              <a:xfrm>
                <a:off x="2841" y="2170"/>
                <a:ext cx="61" cy="493"/>
              </a:xfrm>
              <a:custGeom>
                <a:avLst/>
                <a:gdLst>
                  <a:gd name="T0" fmla="*/ 0 w 66"/>
                  <a:gd name="T1" fmla="*/ 0 h 495"/>
                  <a:gd name="T2" fmla="*/ 66 w 66"/>
                  <a:gd name="T3" fmla="*/ 35 h 495"/>
                  <a:gd name="T4" fmla="*/ 66 w 66"/>
                  <a:gd name="T5" fmla="*/ 479 h 495"/>
                  <a:gd name="T6" fmla="*/ 1 w 66"/>
                  <a:gd name="T7" fmla="*/ 495 h 495"/>
                  <a:gd name="T8" fmla="*/ 0 w 66"/>
                  <a:gd name="T9" fmla="*/ 0 h 4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495">
                    <a:moveTo>
                      <a:pt x="0" y="0"/>
                    </a:moveTo>
                    <a:lnTo>
                      <a:pt x="66" y="35"/>
                    </a:lnTo>
                    <a:lnTo>
                      <a:pt x="66" y="479"/>
                    </a:lnTo>
                    <a:lnTo>
                      <a:pt x="1" y="495"/>
                    </a:lnTo>
                    <a:lnTo>
                      <a:pt x="0" y="0"/>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32" name="Freeform 13"/>
              <p:cNvSpPr>
                <a:spLocks noEditPoints="1"/>
              </p:cNvSpPr>
              <p:nvPr/>
            </p:nvSpPr>
            <p:spPr bwMode="auto">
              <a:xfrm>
                <a:off x="1983" y="1893"/>
                <a:ext cx="1695" cy="1047"/>
              </a:xfrm>
              <a:custGeom>
                <a:avLst/>
                <a:gdLst>
                  <a:gd name="T0" fmla="*/ 823 w 1135"/>
                  <a:gd name="T1" fmla="*/ 799 h 699"/>
                  <a:gd name="T2" fmla="*/ 276 w 1135"/>
                  <a:gd name="T3" fmla="*/ 442 h 699"/>
                  <a:gd name="T4" fmla="*/ 580 w 1135"/>
                  <a:gd name="T5" fmla="*/ 126 h 699"/>
                  <a:gd name="T6" fmla="*/ 580 w 1135"/>
                  <a:gd name="T7" fmla="*/ 73 h 699"/>
                  <a:gd name="T8" fmla="*/ 138 w 1135"/>
                  <a:gd name="T9" fmla="*/ 442 h 699"/>
                  <a:gd name="T10" fmla="*/ 736 w 1135"/>
                  <a:gd name="T11" fmla="*/ 834 h 699"/>
                  <a:gd name="T12" fmla="*/ 736 w 1135"/>
                  <a:gd name="T13" fmla="*/ 1048 h 699"/>
                  <a:gd name="T14" fmla="*/ 832 w 1135"/>
                  <a:gd name="T15" fmla="*/ 1048 h 699"/>
                  <a:gd name="T16" fmla="*/ 832 w 1135"/>
                  <a:gd name="T17" fmla="*/ 799 h 699"/>
                  <a:gd name="T18" fmla="*/ 823 w 1135"/>
                  <a:gd name="T19" fmla="*/ 799 h 699"/>
                  <a:gd name="T20" fmla="*/ 102 w 1135"/>
                  <a:gd name="T21" fmla="*/ 442 h 699"/>
                  <a:gd name="T22" fmla="*/ 580 w 1135"/>
                  <a:gd name="T23" fmla="*/ 48 h 699"/>
                  <a:gd name="T24" fmla="*/ 580 w 1135"/>
                  <a:gd name="T25" fmla="*/ 1 h 699"/>
                  <a:gd name="T26" fmla="*/ 0 w 1135"/>
                  <a:gd name="T27" fmla="*/ 442 h 699"/>
                  <a:gd name="T28" fmla="*/ 598 w 1135"/>
                  <a:gd name="T29" fmla="*/ 885 h 699"/>
                  <a:gd name="T30" fmla="*/ 598 w 1135"/>
                  <a:gd name="T31" fmla="*/ 1048 h 699"/>
                  <a:gd name="T32" fmla="*/ 694 w 1135"/>
                  <a:gd name="T33" fmla="*/ 1048 h 699"/>
                  <a:gd name="T34" fmla="*/ 694 w 1135"/>
                  <a:gd name="T35" fmla="*/ 853 h 699"/>
                  <a:gd name="T36" fmla="*/ 688 w 1135"/>
                  <a:gd name="T37" fmla="*/ 853 h 699"/>
                  <a:gd name="T38" fmla="*/ 102 w 1135"/>
                  <a:gd name="T39" fmla="*/ 442 h 699"/>
                  <a:gd name="T40" fmla="*/ 1113 w 1135"/>
                  <a:gd name="T41" fmla="*/ 0 h 699"/>
                  <a:gd name="T42" fmla="*/ 1113 w 1135"/>
                  <a:gd name="T43" fmla="*/ 46 h 699"/>
                  <a:gd name="T44" fmla="*/ 1600 w 1135"/>
                  <a:gd name="T45" fmla="*/ 442 h 699"/>
                  <a:gd name="T46" fmla="*/ 1008 w 1135"/>
                  <a:gd name="T47" fmla="*/ 855 h 699"/>
                  <a:gd name="T48" fmla="*/ 1000 w 1135"/>
                  <a:gd name="T49" fmla="*/ 855 h 699"/>
                  <a:gd name="T50" fmla="*/ 1000 w 1135"/>
                  <a:gd name="T51" fmla="*/ 1048 h 699"/>
                  <a:gd name="T52" fmla="*/ 1096 w 1135"/>
                  <a:gd name="T53" fmla="*/ 1048 h 699"/>
                  <a:gd name="T54" fmla="*/ 1096 w 1135"/>
                  <a:gd name="T55" fmla="*/ 886 h 699"/>
                  <a:gd name="T56" fmla="*/ 1702 w 1135"/>
                  <a:gd name="T57" fmla="*/ 442 h 699"/>
                  <a:gd name="T58" fmla="*/ 1113 w 1135"/>
                  <a:gd name="T59" fmla="*/ 0 h 699"/>
                  <a:gd name="T60" fmla="*/ 1564 w 1135"/>
                  <a:gd name="T61" fmla="*/ 442 h 699"/>
                  <a:gd name="T62" fmla="*/ 1113 w 1135"/>
                  <a:gd name="T63" fmla="*/ 72 h 699"/>
                  <a:gd name="T64" fmla="*/ 1113 w 1135"/>
                  <a:gd name="T65" fmla="*/ 123 h 699"/>
                  <a:gd name="T66" fmla="*/ 1426 w 1135"/>
                  <a:gd name="T67" fmla="*/ 442 h 699"/>
                  <a:gd name="T68" fmla="*/ 870 w 1135"/>
                  <a:gd name="T69" fmla="*/ 799 h 699"/>
                  <a:gd name="T70" fmla="*/ 862 w 1135"/>
                  <a:gd name="T71" fmla="*/ 799 h 699"/>
                  <a:gd name="T72" fmla="*/ 862 w 1135"/>
                  <a:gd name="T73" fmla="*/ 1048 h 699"/>
                  <a:gd name="T74" fmla="*/ 958 w 1135"/>
                  <a:gd name="T75" fmla="*/ 1048 h 699"/>
                  <a:gd name="T76" fmla="*/ 958 w 1135"/>
                  <a:gd name="T77" fmla="*/ 835 h 699"/>
                  <a:gd name="T78" fmla="*/ 1564 w 1135"/>
                  <a:gd name="T79" fmla="*/ 442 h 69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135" h="699">
                    <a:moveTo>
                      <a:pt x="549" y="533"/>
                    </a:moveTo>
                    <a:cubicBezTo>
                      <a:pt x="345" y="527"/>
                      <a:pt x="184" y="423"/>
                      <a:pt x="184" y="295"/>
                    </a:cubicBezTo>
                    <a:cubicBezTo>
                      <a:pt x="184" y="204"/>
                      <a:pt x="266" y="125"/>
                      <a:pt x="387" y="84"/>
                    </a:cubicBezTo>
                    <a:cubicBezTo>
                      <a:pt x="387" y="49"/>
                      <a:pt x="387" y="49"/>
                      <a:pt x="387" y="49"/>
                    </a:cubicBezTo>
                    <a:cubicBezTo>
                      <a:pt x="213" y="89"/>
                      <a:pt x="92" y="184"/>
                      <a:pt x="92" y="295"/>
                    </a:cubicBezTo>
                    <a:cubicBezTo>
                      <a:pt x="92" y="427"/>
                      <a:pt x="265" y="536"/>
                      <a:pt x="491" y="556"/>
                    </a:cubicBezTo>
                    <a:cubicBezTo>
                      <a:pt x="491" y="699"/>
                      <a:pt x="491" y="699"/>
                      <a:pt x="491" y="699"/>
                    </a:cubicBezTo>
                    <a:cubicBezTo>
                      <a:pt x="555" y="699"/>
                      <a:pt x="555" y="699"/>
                      <a:pt x="555" y="699"/>
                    </a:cubicBezTo>
                    <a:cubicBezTo>
                      <a:pt x="555" y="533"/>
                      <a:pt x="555" y="533"/>
                      <a:pt x="555" y="533"/>
                    </a:cubicBezTo>
                    <a:cubicBezTo>
                      <a:pt x="549" y="533"/>
                      <a:pt x="549" y="533"/>
                      <a:pt x="549" y="533"/>
                    </a:cubicBezTo>
                    <a:close/>
                    <a:moveTo>
                      <a:pt x="68" y="295"/>
                    </a:moveTo>
                    <a:cubicBezTo>
                      <a:pt x="68" y="175"/>
                      <a:pt x="200" y="73"/>
                      <a:pt x="387" y="32"/>
                    </a:cubicBezTo>
                    <a:cubicBezTo>
                      <a:pt x="387" y="1"/>
                      <a:pt x="387" y="1"/>
                      <a:pt x="387" y="1"/>
                    </a:cubicBezTo>
                    <a:cubicBezTo>
                      <a:pt x="162" y="43"/>
                      <a:pt x="0" y="158"/>
                      <a:pt x="0" y="295"/>
                    </a:cubicBezTo>
                    <a:cubicBezTo>
                      <a:pt x="0" y="434"/>
                      <a:pt x="168" y="551"/>
                      <a:pt x="399" y="590"/>
                    </a:cubicBezTo>
                    <a:cubicBezTo>
                      <a:pt x="399" y="699"/>
                      <a:pt x="399" y="699"/>
                      <a:pt x="399" y="699"/>
                    </a:cubicBezTo>
                    <a:cubicBezTo>
                      <a:pt x="463" y="699"/>
                      <a:pt x="463" y="699"/>
                      <a:pt x="463" y="699"/>
                    </a:cubicBezTo>
                    <a:cubicBezTo>
                      <a:pt x="463" y="569"/>
                      <a:pt x="463" y="569"/>
                      <a:pt x="463" y="569"/>
                    </a:cubicBezTo>
                    <a:cubicBezTo>
                      <a:pt x="459" y="569"/>
                      <a:pt x="459" y="569"/>
                      <a:pt x="459" y="569"/>
                    </a:cubicBezTo>
                    <a:cubicBezTo>
                      <a:pt x="235" y="542"/>
                      <a:pt x="68" y="429"/>
                      <a:pt x="68" y="295"/>
                    </a:cubicBezTo>
                    <a:close/>
                    <a:moveTo>
                      <a:pt x="742" y="0"/>
                    </a:moveTo>
                    <a:cubicBezTo>
                      <a:pt x="742" y="31"/>
                      <a:pt x="742" y="31"/>
                      <a:pt x="742" y="31"/>
                    </a:cubicBezTo>
                    <a:cubicBezTo>
                      <a:pt x="932" y="71"/>
                      <a:pt x="1067" y="174"/>
                      <a:pt x="1067" y="295"/>
                    </a:cubicBezTo>
                    <a:cubicBezTo>
                      <a:pt x="1067" y="430"/>
                      <a:pt x="898" y="543"/>
                      <a:pt x="672" y="570"/>
                    </a:cubicBezTo>
                    <a:cubicBezTo>
                      <a:pt x="667" y="570"/>
                      <a:pt x="667" y="570"/>
                      <a:pt x="667" y="570"/>
                    </a:cubicBezTo>
                    <a:cubicBezTo>
                      <a:pt x="667" y="699"/>
                      <a:pt x="667" y="699"/>
                      <a:pt x="667" y="699"/>
                    </a:cubicBezTo>
                    <a:cubicBezTo>
                      <a:pt x="731" y="699"/>
                      <a:pt x="731" y="699"/>
                      <a:pt x="731" y="699"/>
                    </a:cubicBezTo>
                    <a:cubicBezTo>
                      <a:pt x="731" y="591"/>
                      <a:pt x="731" y="591"/>
                      <a:pt x="731" y="591"/>
                    </a:cubicBezTo>
                    <a:cubicBezTo>
                      <a:pt x="965" y="552"/>
                      <a:pt x="1135" y="435"/>
                      <a:pt x="1135" y="295"/>
                    </a:cubicBezTo>
                    <a:cubicBezTo>
                      <a:pt x="1135" y="157"/>
                      <a:pt x="970" y="40"/>
                      <a:pt x="742" y="0"/>
                    </a:cubicBezTo>
                    <a:close/>
                    <a:moveTo>
                      <a:pt x="1043" y="295"/>
                    </a:moveTo>
                    <a:cubicBezTo>
                      <a:pt x="1043" y="183"/>
                      <a:pt x="918" y="87"/>
                      <a:pt x="742" y="48"/>
                    </a:cubicBezTo>
                    <a:cubicBezTo>
                      <a:pt x="742" y="82"/>
                      <a:pt x="742" y="82"/>
                      <a:pt x="742" y="82"/>
                    </a:cubicBezTo>
                    <a:cubicBezTo>
                      <a:pt x="866" y="122"/>
                      <a:pt x="951" y="202"/>
                      <a:pt x="951" y="295"/>
                    </a:cubicBezTo>
                    <a:cubicBezTo>
                      <a:pt x="951" y="424"/>
                      <a:pt x="786" y="529"/>
                      <a:pt x="580" y="533"/>
                    </a:cubicBezTo>
                    <a:cubicBezTo>
                      <a:pt x="575" y="533"/>
                      <a:pt x="575" y="533"/>
                      <a:pt x="575" y="533"/>
                    </a:cubicBezTo>
                    <a:cubicBezTo>
                      <a:pt x="575" y="699"/>
                      <a:pt x="575" y="699"/>
                      <a:pt x="575" y="699"/>
                    </a:cubicBezTo>
                    <a:cubicBezTo>
                      <a:pt x="639" y="699"/>
                      <a:pt x="639" y="699"/>
                      <a:pt x="639" y="699"/>
                    </a:cubicBezTo>
                    <a:cubicBezTo>
                      <a:pt x="639" y="557"/>
                      <a:pt x="639" y="557"/>
                      <a:pt x="639" y="557"/>
                    </a:cubicBezTo>
                    <a:cubicBezTo>
                      <a:pt x="868" y="537"/>
                      <a:pt x="1043" y="428"/>
                      <a:pt x="1043" y="29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33" name="Freeform 14"/>
              <p:cNvSpPr>
                <a:spLocks noEditPoints="1"/>
              </p:cNvSpPr>
              <p:nvPr/>
            </p:nvSpPr>
            <p:spPr bwMode="auto">
              <a:xfrm>
                <a:off x="1938" y="3084"/>
                <a:ext cx="1751" cy="437"/>
              </a:xfrm>
              <a:custGeom>
                <a:avLst/>
                <a:gdLst>
                  <a:gd name="T0" fmla="*/ 1016 w 1170"/>
                  <a:gd name="T1" fmla="*/ 108 h 290"/>
                  <a:gd name="T2" fmla="*/ 1190 w 1170"/>
                  <a:gd name="T3" fmla="*/ 48 h 290"/>
                  <a:gd name="T4" fmla="*/ 1094 w 1170"/>
                  <a:gd name="T5" fmla="*/ 153 h 290"/>
                  <a:gd name="T6" fmla="*/ 1116 w 1170"/>
                  <a:gd name="T7" fmla="*/ 267 h 290"/>
                  <a:gd name="T8" fmla="*/ 1173 w 1170"/>
                  <a:gd name="T9" fmla="*/ 378 h 290"/>
                  <a:gd name="T10" fmla="*/ 1200 w 1170"/>
                  <a:gd name="T11" fmla="*/ 312 h 290"/>
                  <a:gd name="T12" fmla="*/ 1179 w 1170"/>
                  <a:gd name="T13" fmla="*/ 204 h 290"/>
                  <a:gd name="T14" fmla="*/ 1037 w 1170"/>
                  <a:gd name="T15" fmla="*/ 143 h 290"/>
                  <a:gd name="T16" fmla="*/ 935 w 1170"/>
                  <a:gd name="T17" fmla="*/ 210 h 290"/>
                  <a:gd name="T18" fmla="*/ 984 w 1170"/>
                  <a:gd name="T19" fmla="*/ 381 h 290"/>
                  <a:gd name="T20" fmla="*/ 1071 w 1170"/>
                  <a:gd name="T21" fmla="*/ 249 h 290"/>
                  <a:gd name="T22" fmla="*/ 1037 w 1170"/>
                  <a:gd name="T23" fmla="*/ 143 h 290"/>
                  <a:gd name="T24" fmla="*/ 62 w 1170"/>
                  <a:gd name="T25" fmla="*/ 105 h 290"/>
                  <a:gd name="T26" fmla="*/ 150 w 1170"/>
                  <a:gd name="T27" fmla="*/ 413 h 290"/>
                  <a:gd name="T28" fmla="*/ 197 w 1170"/>
                  <a:gd name="T29" fmla="*/ 216 h 290"/>
                  <a:gd name="T30" fmla="*/ 225 w 1170"/>
                  <a:gd name="T31" fmla="*/ 77 h 290"/>
                  <a:gd name="T32" fmla="*/ 203 w 1170"/>
                  <a:gd name="T33" fmla="*/ 171 h 290"/>
                  <a:gd name="T34" fmla="*/ 221 w 1170"/>
                  <a:gd name="T35" fmla="*/ 132 h 290"/>
                  <a:gd name="T36" fmla="*/ 123 w 1170"/>
                  <a:gd name="T37" fmla="*/ 147 h 290"/>
                  <a:gd name="T38" fmla="*/ 1608 w 1170"/>
                  <a:gd name="T39" fmla="*/ 69 h 290"/>
                  <a:gd name="T40" fmla="*/ 1584 w 1170"/>
                  <a:gd name="T41" fmla="*/ 125 h 290"/>
                  <a:gd name="T42" fmla="*/ 1562 w 1170"/>
                  <a:gd name="T43" fmla="*/ 260 h 290"/>
                  <a:gd name="T44" fmla="*/ 1746 w 1170"/>
                  <a:gd name="T45" fmla="*/ 254 h 290"/>
                  <a:gd name="T46" fmla="*/ 1686 w 1170"/>
                  <a:gd name="T47" fmla="*/ 114 h 290"/>
                  <a:gd name="T48" fmla="*/ 1542 w 1170"/>
                  <a:gd name="T49" fmla="*/ 65 h 290"/>
                  <a:gd name="T50" fmla="*/ 1491 w 1170"/>
                  <a:gd name="T51" fmla="*/ 108 h 290"/>
                  <a:gd name="T52" fmla="*/ 1542 w 1170"/>
                  <a:gd name="T53" fmla="*/ 65 h 290"/>
                  <a:gd name="T54" fmla="*/ 1545 w 1170"/>
                  <a:gd name="T55" fmla="*/ 350 h 290"/>
                  <a:gd name="T56" fmla="*/ 1692 w 1170"/>
                  <a:gd name="T57" fmla="*/ 275 h 290"/>
                  <a:gd name="T58" fmla="*/ 1601 w 1170"/>
                  <a:gd name="T59" fmla="*/ 410 h 290"/>
                  <a:gd name="T60" fmla="*/ 1538 w 1170"/>
                  <a:gd name="T61" fmla="*/ 398 h 290"/>
                  <a:gd name="T62" fmla="*/ 1485 w 1170"/>
                  <a:gd name="T63" fmla="*/ 264 h 290"/>
                  <a:gd name="T64" fmla="*/ 1371 w 1170"/>
                  <a:gd name="T65" fmla="*/ 324 h 290"/>
                  <a:gd name="T66" fmla="*/ 1538 w 1170"/>
                  <a:gd name="T67" fmla="*/ 218 h 290"/>
                  <a:gd name="T68" fmla="*/ 1616 w 1170"/>
                  <a:gd name="T69" fmla="*/ 335 h 290"/>
                  <a:gd name="T70" fmla="*/ 632 w 1170"/>
                  <a:gd name="T71" fmla="*/ 77 h 290"/>
                  <a:gd name="T72" fmla="*/ 708 w 1170"/>
                  <a:gd name="T73" fmla="*/ 254 h 290"/>
                  <a:gd name="T74" fmla="*/ 636 w 1170"/>
                  <a:gd name="T75" fmla="*/ 303 h 290"/>
                  <a:gd name="T76" fmla="*/ 696 w 1170"/>
                  <a:gd name="T77" fmla="*/ 273 h 290"/>
                  <a:gd name="T78" fmla="*/ 671 w 1170"/>
                  <a:gd name="T79" fmla="*/ 156 h 290"/>
                  <a:gd name="T80" fmla="*/ 696 w 1170"/>
                  <a:gd name="T81" fmla="*/ 98 h 290"/>
                  <a:gd name="T82" fmla="*/ 537 w 1170"/>
                  <a:gd name="T83" fmla="*/ 161 h 290"/>
                  <a:gd name="T84" fmla="*/ 530 w 1170"/>
                  <a:gd name="T85" fmla="*/ 278 h 290"/>
                  <a:gd name="T86" fmla="*/ 512 w 1170"/>
                  <a:gd name="T87" fmla="*/ 381 h 290"/>
                  <a:gd name="T88" fmla="*/ 575 w 1170"/>
                  <a:gd name="T89" fmla="*/ 324 h 290"/>
                  <a:gd name="T90" fmla="*/ 683 w 1170"/>
                  <a:gd name="T91" fmla="*/ 420 h 290"/>
                  <a:gd name="T92" fmla="*/ 633 w 1170"/>
                  <a:gd name="T93" fmla="*/ 254 h 290"/>
                  <a:gd name="T94" fmla="*/ 633 w 1170"/>
                  <a:gd name="T95" fmla="*/ 254 h 290"/>
                  <a:gd name="T96" fmla="*/ 620 w 1170"/>
                  <a:gd name="T97" fmla="*/ 309 h 2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70" h="290">
                    <a:moveTo>
                      <a:pt x="722" y="34"/>
                    </a:moveTo>
                    <a:cubicBezTo>
                      <a:pt x="729" y="40"/>
                      <a:pt x="723" y="53"/>
                      <a:pt x="727" y="60"/>
                    </a:cubicBezTo>
                    <a:cubicBezTo>
                      <a:pt x="713" y="79"/>
                      <a:pt x="694" y="66"/>
                      <a:pt x="677" y="72"/>
                    </a:cubicBezTo>
                    <a:cubicBezTo>
                      <a:pt x="660" y="57"/>
                      <a:pt x="692" y="54"/>
                      <a:pt x="687" y="36"/>
                    </a:cubicBezTo>
                    <a:cubicBezTo>
                      <a:pt x="695" y="27"/>
                      <a:pt x="713" y="25"/>
                      <a:pt x="722" y="34"/>
                    </a:cubicBezTo>
                    <a:close/>
                    <a:moveTo>
                      <a:pt x="793" y="32"/>
                    </a:moveTo>
                    <a:cubicBezTo>
                      <a:pt x="752" y="91"/>
                      <a:pt x="752" y="91"/>
                      <a:pt x="752" y="91"/>
                    </a:cubicBezTo>
                    <a:cubicBezTo>
                      <a:pt x="741" y="91"/>
                      <a:pt x="741" y="91"/>
                      <a:pt x="741" y="91"/>
                    </a:cubicBezTo>
                    <a:cubicBezTo>
                      <a:pt x="734" y="92"/>
                      <a:pt x="729" y="97"/>
                      <a:pt x="729" y="102"/>
                    </a:cubicBezTo>
                    <a:cubicBezTo>
                      <a:pt x="735" y="113"/>
                      <a:pt x="740" y="131"/>
                      <a:pt x="755" y="131"/>
                    </a:cubicBezTo>
                    <a:cubicBezTo>
                      <a:pt x="753" y="145"/>
                      <a:pt x="768" y="154"/>
                      <a:pt x="765" y="169"/>
                    </a:cubicBezTo>
                    <a:cubicBezTo>
                      <a:pt x="759" y="172"/>
                      <a:pt x="753" y="181"/>
                      <a:pt x="744" y="178"/>
                    </a:cubicBezTo>
                    <a:cubicBezTo>
                      <a:pt x="725" y="187"/>
                      <a:pt x="719" y="208"/>
                      <a:pt x="718" y="229"/>
                    </a:cubicBezTo>
                    <a:cubicBezTo>
                      <a:pt x="723" y="233"/>
                      <a:pt x="725" y="233"/>
                      <a:pt x="729" y="227"/>
                    </a:cubicBezTo>
                    <a:cubicBezTo>
                      <a:pt x="754" y="216"/>
                      <a:pt x="762" y="245"/>
                      <a:pt x="782" y="252"/>
                    </a:cubicBezTo>
                    <a:cubicBezTo>
                      <a:pt x="795" y="257"/>
                      <a:pt x="809" y="253"/>
                      <a:pt x="818" y="240"/>
                    </a:cubicBezTo>
                    <a:cubicBezTo>
                      <a:pt x="819" y="223"/>
                      <a:pt x="838" y="206"/>
                      <a:pt x="824" y="190"/>
                    </a:cubicBezTo>
                    <a:cubicBezTo>
                      <a:pt x="814" y="194"/>
                      <a:pt x="802" y="197"/>
                      <a:pt x="800" y="208"/>
                    </a:cubicBezTo>
                    <a:cubicBezTo>
                      <a:pt x="788" y="220"/>
                      <a:pt x="779" y="204"/>
                      <a:pt x="769" y="201"/>
                    </a:cubicBezTo>
                    <a:cubicBezTo>
                      <a:pt x="764" y="184"/>
                      <a:pt x="774" y="171"/>
                      <a:pt x="790" y="163"/>
                    </a:cubicBezTo>
                    <a:cubicBezTo>
                      <a:pt x="796" y="155"/>
                      <a:pt x="792" y="143"/>
                      <a:pt x="786" y="136"/>
                    </a:cubicBezTo>
                    <a:cubicBezTo>
                      <a:pt x="754" y="95"/>
                      <a:pt x="827" y="94"/>
                      <a:pt x="822" y="60"/>
                    </a:cubicBezTo>
                    <a:cubicBezTo>
                      <a:pt x="812" y="51"/>
                      <a:pt x="810" y="32"/>
                      <a:pt x="793" y="32"/>
                    </a:cubicBezTo>
                    <a:close/>
                    <a:moveTo>
                      <a:pt x="691" y="95"/>
                    </a:moveTo>
                    <a:cubicBezTo>
                      <a:pt x="681" y="101"/>
                      <a:pt x="674" y="112"/>
                      <a:pt x="668" y="121"/>
                    </a:cubicBezTo>
                    <a:cubicBezTo>
                      <a:pt x="656" y="129"/>
                      <a:pt x="642" y="123"/>
                      <a:pt x="635" y="112"/>
                    </a:cubicBezTo>
                    <a:cubicBezTo>
                      <a:pt x="626" y="118"/>
                      <a:pt x="621" y="129"/>
                      <a:pt x="623" y="140"/>
                    </a:cubicBezTo>
                    <a:cubicBezTo>
                      <a:pt x="630" y="159"/>
                      <a:pt x="640" y="175"/>
                      <a:pt x="661" y="180"/>
                    </a:cubicBezTo>
                    <a:cubicBezTo>
                      <a:pt x="653" y="193"/>
                      <a:pt x="623" y="183"/>
                      <a:pt x="623" y="208"/>
                    </a:cubicBezTo>
                    <a:cubicBezTo>
                      <a:pt x="618" y="235"/>
                      <a:pt x="653" y="233"/>
                      <a:pt x="656" y="254"/>
                    </a:cubicBezTo>
                    <a:cubicBezTo>
                      <a:pt x="656" y="261"/>
                      <a:pt x="663" y="259"/>
                      <a:pt x="668" y="259"/>
                    </a:cubicBezTo>
                    <a:cubicBezTo>
                      <a:pt x="684" y="249"/>
                      <a:pt x="679" y="238"/>
                      <a:pt x="680" y="221"/>
                    </a:cubicBezTo>
                    <a:cubicBezTo>
                      <a:pt x="679" y="194"/>
                      <a:pt x="710" y="191"/>
                      <a:pt x="714" y="166"/>
                    </a:cubicBezTo>
                    <a:cubicBezTo>
                      <a:pt x="711" y="157"/>
                      <a:pt x="701" y="159"/>
                      <a:pt x="695" y="154"/>
                    </a:cubicBezTo>
                    <a:cubicBezTo>
                      <a:pt x="683" y="133"/>
                      <a:pt x="708" y="123"/>
                      <a:pt x="708" y="107"/>
                    </a:cubicBezTo>
                    <a:cubicBezTo>
                      <a:pt x="705" y="99"/>
                      <a:pt x="699" y="95"/>
                      <a:pt x="691" y="95"/>
                    </a:cubicBezTo>
                    <a:close/>
                    <a:moveTo>
                      <a:pt x="109" y="0"/>
                    </a:moveTo>
                    <a:cubicBezTo>
                      <a:pt x="84" y="14"/>
                      <a:pt x="102" y="48"/>
                      <a:pt x="90" y="69"/>
                    </a:cubicBezTo>
                    <a:cubicBezTo>
                      <a:pt x="41" y="70"/>
                      <a:pt x="41" y="70"/>
                      <a:pt x="41" y="70"/>
                    </a:cubicBezTo>
                    <a:cubicBezTo>
                      <a:pt x="0" y="84"/>
                      <a:pt x="45" y="112"/>
                      <a:pt x="43" y="135"/>
                    </a:cubicBezTo>
                    <a:cubicBezTo>
                      <a:pt x="52" y="151"/>
                      <a:pt x="68" y="169"/>
                      <a:pt x="90" y="164"/>
                    </a:cubicBezTo>
                    <a:cubicBezTo>
                      <a:pt x="100" y="275"/>
                      <a:pt x="100" y="275"/>
                      <a:pt x="100" y="275"/>
                    </a:cubicBezTo>
                    <a:cubicBezTo>
                      <a:pt x="105" y="280"/>
                      <a:pt x="105" y="280"/>
                      <a:pt x="105" y="280"/>
                    </a:cubicBezTo>
                    <a:cubicBezTo>
                      <a:pt x="114" y="290"/>
                      <a:pt x="125" y="279"/>
                      <a:pt x="133" y="273"/>
                    </a:cubicBezTo>
                    <a:cubicBezTo>
                      <a:pt x="132" y="225"/>
                      <a:pt x="131" y="187"/>
                      <a:pt x="131" y="144"/>
                    </a:cubicBezTo>
                    <a:cubicBezTo>
                      <a:pt x="150" y="139"/>
                      <a:pt x="160" y="122"/>
                      <a:pt x="173" y="108"/>
                    </a:cubicBezTo>
                    <a:cubicBezTo>
                      <a:pt x="178" y="88"/>
                      <a:pt x="202" y="61"/>
                      <a:pt x="183" y="41"/>
                    </a:cubicBezTo>
                    <a:cubicBezTo>
                      <a:pt x="169" y="34"/>
                      <a:pt x="161" y="48"/>
                      <a:pt x="150" y="51"/>
                    </a:cubicBezTo>
                    <a:cubicBezTo>
                      <a:pt x="103" y="69"/>
                      <a:pt x="149" y="3"/>
                      <a:pt x="109" y="0"/>
                    </a:cubicBezTo>
                    <a:close/>
                    <a:moveTo>
                      <a:pt x="147" y="88"/>
                    </a:moveTo>
                    <a:cubicBezTo>
                      <a:pt x="149" y="99"/>
                      <a:pt x="143" y="108"/>
                      <a:pt x="135" y="114"/>
                    </a:cubicBezTo>
                    <a:cubicBezTo>
                      <a:pt x="129" y="114"/>
                      <a:pt x="129" y="114"/>
                      <a:pt x="129" y="114"/>
                    </a:cubicBezTo>
                    <a:cubicBezTo>
                      <a:pt x="131" y="81"/>
                      <a:pt x="131" y="81"/>
                      <a:pt x="131" y="81"/>
                    </a:cubicBezTo>
                    <a:cubicBezTo>
                      <a:pt x="138" y="80"/>
                      <a:pt x="143" y="82"/>
                      <a:pt x="147" y="88"/>
                    </a:cubicBezTo>
                    <a:close/>
                    <a:moveTo>
                      <a:pt x="91" y="129"/>
                    </a:moveTo>
                    <a:cubicBezTo>
                      <a:pt x="83" y="131"/>
                      <a:pt x="77" y="124"/>
                      <a:pt x="72" y="117"/>
                    </a:cubicBezTo>
                    <a:cubicBezTo>
                      <a:pt x="72" y="110"/>
                      <a:pt x="72" y="99"/>
                      <a:pt x="82" y="98"/>
                    </a:cubicBezTo>
                    <a:cubicBezTo>
                      <a:pt x="91" y="98"/>
                      <a:pt x="91" y="98"/>
                      <a:pt x="91" y="98"/>
                    </a:cubicBezTo>
                    <a:lnTo>
                      <a:pt x="91" y="129"/>
                    </a:lnTo>
                    <a:close/>
                    <a:moveTo>
                      <a:pt x="1072" y="46"/>
                    </a:moveTo>
                    <a:cubicBezTo>
                      <a:pt x="1073" y="56"/>
                      <a:pt x="1066" y="70"/>
                      <a:pt x="1082" y="76"/>
                    </a:cubicBezTo>
                    <a:cubicBezTo>
                      <a:pt x="1085" y="84"/>
                      <a:pt x="1085" y="94"/>
                      <a:pt x="1077" y="100"/>
                    </a:cubicBezTo>
                    <a:cubicBezTo>
                      <a:pt x="1064" y="103"/>
                      <a:pt x="1063" y="88"/>
                      <a:pt x="1056" y="83"/>
                    </a:cubicBezTo>
                    <a:cubicBezTo>
                      <a:pt x="1043" y="96"/>
                      <a:pt x="1070" y="107"/>
                      <a:pt x="1062" y="125"/>
                    </a:cubicBezTo>
                    <a:cubicBezTo>
                      <a:pt x="1059" y="136"/>
                      <a:pt x="1046" y="133"/>
                      <a:pt x="1039" y="136"/>
                    </a:cubicBezTo>
                    <a:cubicBezTo>
                      <a:pt x="1039" y="149"/>
                      <a:pt x="1030" y="162"/>
                      <a:pt x="1041" y="173"/>
                    </a:cubicBezTo>
                    <a:cubicBezTo>
                      <a:pt x="1065" y="167"/>
                      <a:pt x="1081" y="135"/>
                      <a:pt x="1111" y="150"/>
                    </a:cubicBezTo>
                    <a:cubicBezTo>
                      <a:pt x="1121" y="157"/>
                      <a:pt x="1129" y="163"/>
                      <a:pt x="1134" y="174"/>
                    </a:cubicBezTo>
                    <a:cubicBezTo>
                      <a:pt x="1143" y="182"/>
                      <a:pt x="1157" y="181"/>
                      <a:pt x="1164" y="169"/>
                    </a:cubicBezTo>
                    <a:cubicBezTo>
                      <a:pt x="1170" y="159"/>
                      <a:pt x="1162" y="151"/>
                      <a:pt x="1155" y="144"/>
                    </a:cubicBezTo>
                    <a:cubicBezTo>
                      <a:pt x="1136" y="132"/>
                      <a:pt x="1108" y="127"/>
                      <a:pt x="1101" y="100"/>
                    </a:cubicBezTo>
                    <a:cubicBezTo>
                      <a:pt x="1102" y="87"/>
                      <a:pt x="1114" y="81"/>
                      <a:pt x="1124" y="76"/>
                    </a:cubicBezTo>
                    <a:cubicBezTo>
                      <a:pt x="1123" y="62"/>
                      <a:pt x="1112" y="52"/>
                      <a:pt x="1111" y="38"/>
                    </a:cubicBezTo>
                    <a:cubicBezTo>
                      <a:pt x="1102" y="16"/>
                      <a:pt x="1072" y="21"/>
                      <a:pt x="1072" y="46"/>
                    </a:cubicBezTo>
                    <a:close/>
                    <a:moveTo>
                      <a:pt x="1028" y="43"/>
                    </a:moveTo>
                    <a:cubicBezTo>
                      <a:pt x="1035" y="62"/>
                      <a:pt x="1021" y="81"/>
                      <a:pt x="1039" y="95"/>
                    </a:cubicBezTo>
                    <a:cubicBezTo>
                      <a:pt x="1014" y="107"/>
                      <a:pt x="990" y="137"/>
                      <a:pt x="961" y="123"/>
                    </a:cubicBezTo>
                    <a:cubicBezTo>
                      <a:pt x="971" y="104"/>
                      <a:pt x="999" y="100"/>
                      <a:pt x="994" y="72"/>
                    </a:cubicBezTo>
                    <a:cubicBezTo>
                      <a:pt x="996" y="72"/>
                      <a:pt x="998" y="73"/>
                      <a:pt x="999" y="70"/>
                    </a:cubicBezTo>
                    <a:cubicBezTo>
                      <a:pt x="998" y="57"/>
                      <a:pt x="992" y="38"/>
                      <a:pt x="1005" y="29"/>
                    </a:cubicBezTo>
                    <a:cubicBezTo>
                      <a:pt x="1015" y="30"/>
                      <a:pt x="1025" y="33"/>
                      <a:pt x="1028" y="43"/>
                    </a:cubicBezTo>
                    <a:close/>
                    <a:moveTo>
                      <a:pt x="1025" y="145"/>
                    </a:moveTo>
                    <a:cubicBezTo>
                      <a:pt x="1025" y="175"/>
                      <a:pt x="1030" y="211"/>
                      <a:pt x="1016" y="237"/>
                    </a:cubicBezTo>
                    <a:cubicBezTo>
                      <a:pt x="1021" y="243"/>
                      <a:pt x="1025" y="233"/>
                      <a:pt x="1030" y="233"/>
                    </a:cubicBezTo>
                    <a:cubicBezTo>
                      <a:pt x="1054" y="217"/>
                      <a:pt x="1035" y="180"/>
                      <a:pt x="1067" y="171"/>
                    </a:cubicBezTo>
                    <a:cubicBezTo>
                      <a:pt x="1076" y="165"/>
                      <a:pt x="1085" y="156"/>
                      <a:pt x="1094" y="164"/>
                    </a:cubicBezTo>
                    <a:cubicBezTo>
                      <a:pt x="1100" y="180"/>
                      <a:pt x="1118" y="174"/>
                      <a:pt x="1128" y="183"/>
                    </a:cubicBezTo>
                    <a:cubicBezTo>
                      <a:pt x="1127" y="212"/>
                      <a:pt x="1110" y="238"/>
                      <a:pt x="1100" y="265"/>
                    </a:cubicBezTo>
                    <a:cubicBezTo>
                      <a:pt x="1101" y="267"/>
                      <a:pt x="1103" y="273"/>
                      <a:pt x="1100" y="275"/>
                    </a:cubicBezTo>
                    <a:cubicBezTo>
                      <a:pt x="1093" y="286"/>
                      <a:pt x="1077" y="277"/>
                      <a:pt x="1067" y="273"/>
                    </a:cubicBezTo>
                    <a:cubicBezTo>
                      <a:pt x="1056" y="258"/>
                      <a:pt x="1056" y="258"/>
                      <a:pt x="1056" y="258"/>
                    </a:cubicBezTo>
                    <a:cubicBezTo>
                      <a:pt x="1057" y="257"/>
                      <a:pt x="1059" y="256"/>
                      <a:pt x="1058" y="254"/>
                    </a:cubicBezTo>
                    <a:cubicBezTo>
                      <a:pt x="1048" y="252"/>
                      <a:pt x="1038" y="264"/>
                      <a:pt x="1025" y="265"/>
                    </a:cubicBezTo>
                    <a:cubicBezTo>
                      <a:pt x="1008" y="265"/>
                      <a:pt x="987" y="267"/>
                      <a:pt x="978" y="249"/>
                    </a:cubicBezTo>
                    <a:cubicBezTo>
                      <a:pt x="970" y="255"/>
                      <a:pt x="958" y="249"/>
                      <a:pt x="954" y="240"/>
                    </a:cubicBezTo>
                    <a:cubicBezTo>
                      <a:pt x="953" y="211"/>
                      <a:pt x="995" y="207"/>
                      <a:pt x="990" y="176"/>
                    </a:cubicBezTo>
                    <a:cubicBezTo>
                      <a:pt x="992" y="173"/>
                      <a:pt x="996" y="175"/>
                      <a:pt x="996" y="171"/>
                    </a:cubicBezTo>
                    <a:cubicBezTo>
                      <a:pt x="986" y="171"/>
                      <a:pt x="973" y="177"/>
                      <a:pt x="963" y="183"/>
                    </a:cubicBezTo>
                    <a:cubicBezTo>
                      <a:pt x="937" y="182"/>
                      <a:pt x="947" y="235"/>
                      <a:pt x="914" y="216"/>
                    </a:cubicBezTo>
                    <a:cubicBezTo>
                      <a:pt x="901" y="205"/>
                      <a:pt x="900" y="189"/>
                      <a:pt x="901" y="174"/>
                    </a:cubicBezTo>
                    <a:cubicBezTo>
                      <a:pt x="915" y="138"/>
                      <a:pt x="958" y="165"/>
                      <a:pt x="977" y="138"/>
                    </a:cubicBezTo>
                    <a:cubicBezTo>
                      <a:pt x="994" y="137"/>
                      <a:pt x="1020" y="113"/>
                      <a:pt x="1025" y="145"/>
                    </a:cubicBezTo>
                    <a:close/>
                    <a:moveTo>
                      <a:pt x="1077" y="223"/>
                    </a:moveTo>
                    <a:cubicBezTo>
                      <a:pt x="1085" y="217"/>
                      <a:pt x="1084" y="207"/>
                      <a:pt x="1088" y="199"/>
                    </a:cubicBezTo>
                    <a:cubicBezTo>
                      <a:pt x="1080" y="200"/>
                      <a:pt x="1074" y="217"/>
                      <a:pt x="1077" y="223"/>
                    </a:cubicBezTo>
                    <a:close/>
                    <a:moveTo>
                      <a:pt x="434" y="6"/>
                    </a:moveTo>
                    <a:cubicBezTo>
                      <a:pt x="421" y="9"/>
                      <a:pt x="410" y="13"/>
                      <a:pt x="398" y="19"/>
                    </a:cubicBezTo>
                    <a:cubicBezTo>
                      <a:pt x="399" y="32"/>
                      <a:pt x="411" y="41"/>
                      <a:pt x="421" y="51"/>
                    </a:cubicBezTo>
                    <a:cubicBezTo>
                      <a:pt x="438" y="55"/>
                      <a:pt x="442" y="30"/>
                      <a:pt x="460" y="36"/>
                    </a:cubicBezTo>
                    <a:cubicBezTo>
                      <a:pt x="475" y="48"/>
                      <a:pt x="482" y="60"/>
                      <a:pt x="481" y="79"/>
                    </a:cubicBezTo>
                    <a:cubicBezTo>
                      <a:pt x="475" y="108"/>
                      <a:pt x="478" y="140"/>
                      <a:pt x="472" y="169"/>
                    </a:cubicBezTo>
                    <a:cubicBezTo>
                      <a:pt x="464" y="185"/>
                      <a:pt x="481" y="213"/>
                      <a:pt x="457" y="216"/>
                    </a:cubicBezTo>
                    <a:cubicBezTo>
                      <a:pt x="454" y="213"/>
                      <a:pt x="451" y="211"/>
                      <a:pt x="450" y="206"/>
                    </a:cubicBezTo>
                    <a:cubicBezTo>
                      <a:pt x="440" y="205"/>
                      <a:pt x="435" y="198"/>
                      <a:pt x="424" y="202"/>
                    </a:cubicBezTo>
                    <a:cubicBezTo>
                      <a:pt x="414" y="201"/>
                      <a:pt x="421" y="192"/>
                      <a:pt x="424" y="187"/>
                    </a:cubicBezTo>
                    <a:cubicBezTo>
                      <a:pt x="436" y="175"/>
                      <a:pt x="442" y="199"/>
                      <a:pt x="455" y="195"/>
                    </a:cubicBezTo>
                    <a:cubicBezTo>
                      <a:pt x="459" y="193"/>
                      <a:pt x="467" y="189"/>
                      <a:pt x="464" y="182"/>
                    </a:cubicBezTo>
                    <a:cubicBezTo>
                      <a:pt x="425" y="157"/>
                      <a:pt x="483" y="131"/>
                      <a:pt x="459" y="102"/>
                    </a:cubicBezTo>
                    <a:cubicBezTo>
                      <a:pt x="454" y="104"/>
                      <a:pt x="450" y="115"/>
                      <a:pt x="443" y="108"/>
                    </a:cubicBezTo>
                    <a:cubicBezTo>
                      <a:pt x="447" y="104"/>
                      <a:pt x="447" y="104"/>
                      <a:pt x="447" y="104"/>
                    </a:cubicBezTo>
                    <a:cubicBezTo>
                      <a:pt x="450" y="97"/>
                      <a:pt x="440" y="93"/>
                      <a:pt x="438" y="89"/>
                    </a:cubicBezTo>
                    <a:cubicBezTo>
                      <a:pt x="440" y="86"/>
                      <a:pt x="443" y="84"/>
                      <a:pt x="447" y="86"/>
                    </a:cubicBezTo>
                    <a:cubicBezTo>
                      <a:pt x="455" y="82"/>
                      <a:pt x="466" y="75"/>
                      <a:pt x="464" y="65"/>
                    </a:cubicBezTo>
                    <a:cubicBezTo>
                      <a:pt x="462" y="58"/>
                      <a:pt x="461" y="49"/>
                      <a:pt x="453" y="50"/>
                    </a:cubicBezTo>
                    <a:cubicBezTo>
                      <a:pt x="430" y="63"/>
                      <a:pt x="400" y="60"/>
                      <a:pt x="377" y="74"/>
                    </a:cubicBezTo>
                    <a:cubicBezTo>
                      <a:pt x="368" y="82"/>
                      <a:pt x="353" y="91"/>
                      <a:pt x="358" y="107"/>
                    </a:cubicBezTo>
                    <a:cubicBezTo>
                      <a:pt x="362" y="110"/>
                      <a:pt x="362" y="118"/>
                      <a:pt x="370" y="117"/>
                    </a:cubicBezTo>
                    <a:cubicBezTo>
                      <a:pt x="371" y="131"/>
                      <a:pt x="366" y="152"/>
                      <a:pt x="383" y="159"/>
                    </a:cubicBezTo>
                    <a:cubicBezTo>
                      <a:pt x="378" y="172"/>
                      <a:pt x="364" y="181"/>
                      <a:pt x="353" y="185"/>
                    </a:cubicBezTo>
                    <a:cubicBezTo>
                      <a:pt x="333" y="172"/>
                      <a:pt x="350" y="142"/>
                      <a:pt x="334" y="127"/>
                    </a:cubicBezTo>
                    <a:cubicBezTo>
                      <a:pt x="328" y="128"/>
                      <a:pt x="321" y="127"/>
                      <a:pt x="317" y="131"/>
                    </a:cubicBezTo>
                    <a:cubicBezTo>
                      <a:pt x="304" y="174"/>
                      <a:pt x="332" y="214"/>
                      <a:pt x="341" y="254"/>
                    </a:cubicBezTo>
                    <a:cubicBezTo>
                      <a:pt x="353" y="249"/>
                      <a:pt x="355" y="235"/>
                      <a:pt x="356" y="223"/>
                    </a:cubicBezTo>
                    <a:cubicBezTo>
                      <a:pt x="370" y="219"/>
                      <a:pt x="383" y="208"/>
                      <a:pt x="396" y="211"/>
                    </a:cubicBezTo>
                    <a:cubicBezTo>
                      <a:pt x="394" y="218"/>
                      <a:pt x="387" y="212"/>
                      <a:pt x="383" y="216"/>
                    </a:cubicBezTo>
                    <a:cubicBezTo>
                      <a:pt x="376" y="226"/>
                      <a:pt x="368" y="237"/>
                      <a:pt x="379" y="248"/>
                    </a:cubicBezTo>
                    <a:cubicBezTo>
                      <a:pt x="408" y="235"/>
                      <a:pt x="408" y="235"/>
                      <a:pt x="408" y="235"/>
                    </a:cubicBezTo>
                    <a:cubicBezTo>
                      <a:pt x="445" y="213"/>
                      <a:pt x="437" y="266"/>
                      <a:pt x="455" y="280"/>
                    </a:cubicBezTo>
                    <a:cubicBezTo>
                      <a:pt x="524" y="231"/>
                      <a:pt x="503" y="137"/>
                      <a:pt x="504" y="60"/>
                    </a:cubicBezTo>
                    <a:cubicBezTo>
                      <a:pt x="495" y="29"/>
                      <a:pt x="460" y="18"/>
                      <a:pt x="434" y="6"/>
                    </a:cubicBezTo>
                    <a:close/>
                    <a:moveTo>
                      <a:pt x="422" y="169"/>
                    </a:moveTo>
                    <a:cubicBezTo>
                      <a:pt x="411" y="164"/>
                      <a:pt x="410" y="154"/>
                      <a:pt x="400" y="148"/>
                    </a:cubicBezTo>
                    <a:cubicBezTo>
                      <a:pt x="412" y="140"/>
                      <a:pt x="399" y="122"/>
                      <a:pt x="412" y="116"/>
                    </a:cubicBezTo>
                    <a:cubicBezTo>
                      <a:pt x="423" y="127"/>
                      <a:pt x="419" y="153"/>
                      <a:pt x="422" y="169"/>
                    </a:cubicBezTo>
                    <a:close/>
                    <a:moveTo>
                      <a:pt x="413" y="206"/>
                    </a:moveTo>
                    <a:cubicBezTo>
                      <a:pt x="409" y="210"/>
                      <a:pt x="402" y="207"/>
                      <a:pt x="396" y="208"/>
                    </a:cubicBezTo>
                    <a:cubicBezTo>
                      <a:pt x="401" y="206"/>
                      <a:pt x="408" y="206"/>
                      <a:pt x="413" y="206"/>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grpSp>
        <p:nvGrpSpPr>
          <p:cNvPr id="236" name="组合 235"/>
          <p:cNvGrpSpPr/>
          <p:nvPr/>
        </p:nvGrpSpPr>
        <p:grpSpPr bwMode="auto">
          <a:xfrm>
            <a:off x="374650" y="7315200"/>
            <a:ext cx="1028700" cy="568325"/>
            <a:chOff x="135315" y="3014763"/>
            <a:chExt cx="1028963" cy="568239"/>
          </a:xfrm>
        </p:grpSpPr>
        <p:grpSp>
          <p:nvGrpSpPr>
            <p:cNvPr id="21602" name="组合 236"/>
            <p:cNvGrpSpPr/>
            <p:nvPr/>
          </p:nvGrpSpPr>
          <p:grpSpPr bwMode="auto">
            <a:xfrm>
              <a:off x="135315" y="3014763"/>
              <a:ext cx="1028963" cy="568239"/>
              <a:chOff x="467544" y="2406506"/>
              <a:chExt cx="936104" cy="516958"/>
            </a:xfrm>
          </p:grpSpPr>
          <p:sp>
            <p:nvSpPr>
              <p:cNvPr id="239" name="圆角矩形 238"/>
              <p:cNvSpPr/>
              <p:nvPr/>
            </p:nvSpPr>
            <p:spPr>
              <a:xfrm>
                <a:off x="467544"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240" name="圆角矩形 239"/>
              <p:cNvSpPr>
                <a:spLocks noChangeArrowheads="1"/>
              </p:cNvSpPr>
              <p:nvPr/>
            </p:nvSpPr>
            <p:spPr bwMode="auto">
              <a:xfrm>
                <a:off x="506549" y="2441162"/>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603" name="Picture 3" descr="C:\Documents and Settings\nana\桌面\未标题-1.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6303" y="3042994"/>
              <a:ext cx="526987" cy="51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1" name="组合 240"/>
          <p:cNvGrpSpPr/>
          <p:nvPr/>
        </p:nvGrpSpPr>
        <p:grpSpPr bwMode="auto">
          <a:xfrm>
            <a:off x="1601788" y="7315200"/>
            <a:ext cx="1028700" cy="568325"/>
            <a:chOff x="1442717" y="3014763"/>
            <a:chExt cx="1028963" cy="568239"/>
          </a:xfrm>
        </p:grpSpPr>
        <p:grpSp>
          <p:nvGrpSpPr>
            <p:cNvPr id="21598" name="组合 241"/>
            <p:cNvGrpSpPr/>
            <p:nvPr/>
          </p:nvGrpSpPr>
          <p:grpSpPr bwMode="auto">
            <a:xfrm>
              <a:off x="1442717" y="3014763"/>
              <a:ext cx="1028963" cy="568239"/>
              <a:chOff x="4149301" y="2406506"/>
              <a:chExt cx="936104" cy="516958"/>
            </a:xfrm>
          </p:grpSpPr>
          <p:sp>
            <p:nvSpPr>
              <p:cNvPr id="244" name="圆角矩形 243"/>
              <p:cNvSpPr/>
              <p:nvPr/>
            </p:nvSpPr>
            <p:spPr>
              <a:xfrm>
                <a:off x="4149301"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245" name="圆角矩形 244"/>
              <p:cNvSpPr>
                <a:spLocks noChangeArrowheads="1"/>
              </p:cNvSpPr>
              <p:nvPr/>
            </p:nvSpPr>
            <p:spPr bwMode="auto">
              <a:xfrm>
                <a:off x="4188305" y="2428167"/>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599"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93485" y="3076205"/>
              <a:ext cx="927427" cy="445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6" name="组合 245"/>
          <p:cNvGrpSpPr/>
          <p:nvPr/>
        </p:nvGrpSpPr>
        <p:grpSpPr bwMode="auto">
          <a:xfrm>
            <a:off x="4057650" y="7332663"/>
            <a:ext cx="1028700" cy="568325"/>
            <a:chOff x="4057520" y="3031189"/>
            <a:chExt cx="1028963" cy="568239"/>
          </a:xfrm>
        </p:grpSpPr>
        <p:grpSp>
          <p:nvGrpSpPr>
            <p:cNvPr id="21594" name="组合 246"/>
            <p:cNvGrpSpPr/>
            <p:nvPr/>
          </p:nvGrpSpPr>
          <p:grpSpPr bwMode="auto">
            <a:xfrm>
              <a:off x="4057520" y="3031189"/>
              <a:ext cx="1028963" cy="568239"/>
              <a:chOff x="2853696" y="1614418"/>
              <a:chExt cx="936104" cy="516958"/>
            </a:xfrm>
          </p:grpSpPr>
          <p:sp>
            <p:nvSpPr>
              <p:cNvPr id="249" name="圆角矩形 248"/>
              <p:cNvSpPr/>
              <p:nvPr/>
            </p:nvSpPr>
            <p:spPr>
              <a:xfrm>
                <a:off x="2853696"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250" name="圆角矩形 249"/>
              <p:cNvSpPr>
                <a:spLocks noChangeArrowheads="1"/>
              </p:cNvSpPr>
              <p:nvPr/>
            </p:nvSpPr>
            <p:spPr bwMode="auto">
              <a:xfrm>
                <a:off x="2892701" y="1636078"/>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595" name="Picture 2" descr="C:\Documents and Settings\nana\桌面\LOGO1.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67459" y="3164927"/>
              <a:ext cx="809084" cy="30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1" name="组合 250"/>
          <p:cNvGrpSpPr/>
          <p:nvPr/>
        </p:nvGrpSpPr>
        <p:grpSpPr bwMode="auto">
          <a:xfrm>
            <a:off x="2878138" y="8215313"/>
            <a:ext cx="1028700" cy="568325"/>
            <a:chOff x="2750118" y="3914377"/>
            <a:chExt cx="1028963" cy="568239"/>
          </a:xfrm>
        </p:grpSpPr>
        <p:grpSp>
          <p:nvGrpSpPr>
            <p:cNvPr id="21590" name="组合 251"/>
            <p:cNvGrpSpPr/>
            <p:nvPr/>
          </p:nvGrpSpPr>
          <p:grpSpPr bwMode="auto">
            <a:xfrm>
              <a:off x="2750118" y="3914377"/>
              <a:ext cx="1028963" cy="568239"/>
              <a:chOff x="5373394" y="1614418"/>
              <a:chExt cx="936104" cy="516958"/>
            </a:xfrm>
          </p:grpSpPr>
          <p:sp>
            <p:nvSpPr>
              <p:cNvPr id="254" name="圆角矩形 253"/>
              <p:cNvSpPr/>
              <p:nvPr/>
            </p:nvSpPr>
            <p:spPr>
              <a:xfrm>
                <a:off x="5373394"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255" name="圆角矩形 254"/>
              <p:cNvSpPr>
                <a:spLocks noChangeArrowheads="1"/>
              </p:cNvSpPr>
              <p:nvPr/>
            </p:nvSpPr>
            <p:spPr bwMode="auto">
              <a:xfrm>
                <a:off x="5412398" y="1636078"/>
                <a:ext cx="858095" cy="475082"/>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591" name="Picture 2" descr="C:\Documents and Settings\nana\桌面\word-03.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52115" y="4140604"/>
              <a:ext cx="824968" cy="115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 name="组合 255"/>
          <p:cNvGrpSpPr/>
          <p:nvPr/>
        </p:nvGrpSpPr>
        <p:grpSpPr bwMode="auto">
          <a:xfrm>
            <a:off x="1601788" y="8215313"/>
            <a:ext cx="1028700" cy="568325"/>
            <a:chOff x="1442717" y="3914377"/>
            <a:chExt cx="1028963" cy="568239"/>
          </a:xfrm>
        </p:grpSpPr>
        <p:grpSp>
          <p:nvGrpSpPr>
            <p:cNvPr id="21586" name="组合 256"/>
            <p:cNvGrpSpPr/>
            <p:nvPr/>
          </p:nvGrpSpPr>
          <p:grpSpPr bwMode="auto">
            <a:xfrm>
              <a:off x="1442717" y="3914377"/>
              <a:ext cx="1028963" cy="568239"/>
              <a:chOff x="4149301" y="1614418"/>
              <a:chExt cx="936104" cy="516958"/>
            </a:xfrm>
          </p:grpSpPr>
          <p:sp>
            <p:nvSpPr>
              <p:cNvPr id="259" name="圆角矩形 258"/>
              <p:cNvSpPr/>
              <p:nvPr/>
            </p:nvSpPr>
            <p:spPr>
              <a:xfrm>
                <a:off x="4149301"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260" name="圆角矩形 259"/>
              <p:cNvSpPr>
                <a:spLocks noChangeArrowheads="1"/>
              </p:cNvSpPr>
              <p:nvPr/>
            </p:nvSpPr>
            <p:spPr bwMode="auto">
              <a:xfrm>
                <a:off x="4188305" y="1636078"/>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587"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52946" y="3960422"/>
              <a:ext cx="808504" cy="476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1" name="组合 260"/>
          <p:cNvGrpSpPr/>
          <p:nvPr/>
        </p:nvGrpSpPr>
        <p:grpSpPr bwMode="auto">
          <a:xfrm>
            <a:off x="6513513" y="7315200"/>
            <a:ext cx="1028700" cy="568325"/>
            <a:chOff x="6672323" y="3014763"/>
            <a:chExt cx="1028963" cy="568239"/>
          </a:xfrm>
        </p:grpSpPr>
        <p:grpSp>
          <p:nvGrpSpPr>
            <p:cNvPr id="21582" name="组合 261"/>
            <p:cNvGrpSpPr/>
            <p:nvPr/>
          </p:nvGrpSpPr>
          <p:grpSpPr bwMode="auto">
            <a:xfrm>
              <a:off x="6672323" y="3014763"/>
              <a:ext cx="1028963" cy="568239"/>
              <a:chOff x="8906455" y="1614418"/>
              <a:chExt cx="936104" cy="516958"/>
            </a:xfrm>
          </p:grpSpPr>
          <p:sp>
            <p:nvSpPr>
              <p:cNvPr id="264" name="圆角矩形 263"/>
              <p:cNvSpPr/>
              <p:nvPr/>
            </p:nvSpPr>
            <p:spPr>
              <a:xfrm>
                <a:off x="8906455"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265" name="圆角矩形 264"/>
              <p:cNvSpPr>
                <a:spLocks noChangeArrowheads="1"/>
              </p:cNvSpPr>
              <p:nvPr/>
            </p:nvSpPr>
            <p:spPr bwMode="auto">
              <a:xfrm>
                <a:off x="8945459" y="1633191"/>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583" name="Picture 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892582" y="3070026"/>
              <a:ext cx="588444" cy="45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 name="组合 265"/>
          <p:cNvGrpSpPr/>
          <p:nvPr/>
        </p:nvGrpSpPr>
        <p:grpSpPr bwMode="auto">
          <a:xfrm>
            <a:off x="2830513" y="7323138"/>
            <a:ext cx="1028700" cy="568325"/>
            <a:chOff x="2750118" y="3022334"/>
            <a:chExt cx="1028963" cy="568239"/>
          </a:xfrm>
        </p:grpSpPr>
        <p:grpSp>
          <p:nvGrpSpPr>
            <p:cNvPr id="21578" name="组合 266"/>
            <p:cNvGrpSpPr/>
            <p:nvPr/>
          </p:nvGrpSpPr>
          <p:grpSpPr bwMode="auto">
            <a:xfrm>
              <a:off x="2750118" y="3022334"/>
              <a:ext cx="1028963" cy="568239"/>
              <a:chOff x="2853696" y="2406506"/>
              <a:chExt cx="936104" cy="516958"/>
            </a:xfrm>
          </p:grpSpPr>
          <p:sp>
            <p:nvSpPr>
              <p:cNvPr id="269" name="圆角矩形 268"/>
              <p:cNvSpPr/>
              <p:nvPr/>
            </p:nvSpPr>
            <p:spPr>
              <a:xfrm>
                <a:off x="2853696"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270" name="圆角矩形 269"/>
              <p:cNvSpPr>
                <a:spLocks noChangeArrowheads="1"/>
              </p:cNvSpPr>
              <p:nvPr/>
            </p:nvSpPr>
            <p:spPr bwMode="auto">
              <a:xfrm>
                <a:off x="2892700" y="2428166"/>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579" name="Picture 2"/>
            <p:cNvPicPr>
              <a:picLocks noChangeAspect="1" noChangeArrowheads="1"/>
            </p:cNvPicPr>
            <p:nvPr/>
          </p:nvPicPr>
          <p:blipFill>
            <a:blip r:embed="rId21">
              <a:extLst>
                <a:ext uri="{28A0092B-C50C-407E-A947-70E740481C1C}">
                  <a14:useLocalDpi xmlns:a14="http://schemas.microsoft.com/office/drawing/2010/main" val="0"/>
                </a:ext>
              </a:extLst>
            </a:blip>
            <a:srcRect r="35222"/>
            <a:stretch>
              <a:fillRect/>
            </a:stretch>
          </p:blipFill>
          <p:spPr bwMode="auto">
            <a:xfrm>
              <a:off x="2786751" y="3234642"/>
              <a:ext cx="955697" cy="143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1" name="组合 270"/>
          <p:cNvGrpSpPr/>
          <p:nvPr/>
        </p:nvGrpSpPr>
        <p:grpSpPr bwMode="auto">
          <a:xfrm>
            <a:off x="5284788" y="7332663"/>
            <a:ext cx="1028700" cy="568325"/>
            <a:chOff x="5364921" y="3031189"/>
            <a:chExt cx="1028963" cy="568239"/>
          </a:xfrm>
        </p:grpSpPr>
        <p:grpSp>
          <p:nvGrpSpPr>
            <p:cNvPr id="21574" name="组合 271"/>
            <p:cNvGrpSpPr/>
            <p:nvPr/>
          </p:nvGrpSpPr>
          <p:grpSpPr bwMode="auto">
            <a:xfrm>
              <a:off x="5364921" y="3031189"/>
              <a:ext cx="1028963" cy="568239"/>
              <a:chOff x="5373394" y="2406506"/>
              <a:chExt cx="936104" cy="516958"/>
            </a:xfrm>
          </p:grpSpPr>
          <p:sp>
            <p:nvSpPr>
              <p:cNvPr id="274" name="圆角矩形 273"/>
              <p:cNvSpPr/>
              <p:nvPr/>
            </p:nvSpPr>
            <p:spPr>
              <a:xfrm>
                <a:off x="5373394"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275" name="圆角矩形 274"/>
              <p:cNvSpPr>
                <a:spLocks noChangeArrowheads="1"/>
              </p:cNvSpPr>
              <p:nvPr/>
            </p:nvSpPr>
            <p:spPr bwMode="auto">
              <a:xfrm>
                <a:off x="5412398" y="2428166"/>
                <a:ext cx="858095" cy="475082"/>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575" name="Picture 2"/>
            <p:cNvPicPr>
              <a:picLocks noChangeAspect="1" noChangeArrowheads="1"/>
            </p:cNvPicPr>
            <p:nvPr/>
          </p:nvPicPr>
          <p:blipFill>
            <a:blip r:embed="rId22">
              <a:extLst>
                <a:ext uri="{28A0092B-C50C-407E-A947-70E740481C1C}">
                  <a14:useLocalDpi xmlns:a14="http://schemas.microsoft.com/office/drawing/2010/main" val="0"/>
                </a:ext>
              </a:extLst>
            </a:blip>
            <a:srcRect t="2" r="27731" b="-2"/>
            <a:stretch>
              <a:fillRect/>
            </a:stretch>
          </p:blipFill>
          <p:spPr bwMode="auto">
            <a:xfrm>
              <a:off x="5432893" y="3211553"/>
              <a:ext cx="893019" cy="207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 name="组合 275"/>
          <p:cNvGrpSpPr/>
          <p:nvPr/>
        </p:nvGrpSpPr>
        <p:grpSpPr bwMode="auto">
          <a:xfrm>
            <a:off x="4152900" y="8215313"/>
            <a:ext cx="1028700" cy="568325"/>
            <a:chOff x="4057520" y="3914377"/>
            <a:chExt cx="1028963" cy="568239"/>
          </a:xfrm>
        </p:grpSpPr>
        <p:grpSp>
          <p:nvGrpSpPr>
            <p:cNvPr id="21570" name="组合 276"/>
            <p:cNvGrpSpPr/>
            <p:nvPr/>
          </p:nvGrpSpPr>
          <p:grpSpPr bwMode="auto">
            <a:xfrm>
              <a:off x="4057520" y="3914377"/>
              <a:ext cx="1028963" cy="568239"/>
              <a:chOff x="6455224" y="2406506"/>
              <a:chExt cx="936104" cy="516958"/>
            </a:xfrm>
          </p:grpSpPr>
          <p:sp>
            <p:nvSpPr>
              <p:cNvPr id="279" name="圆角矩形 278"/>
              <p:cNvSpPr/>
              <p:nvPr/>
            </p:nvSpPr>
            <p:spPr>
              <a:xfrm>
                <a:off x="6455224"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280" name="圆角矩形 279"/>
              <p:cNvSpPr>
                <a:spLocks noChangeArrowheads="1"/>
              </p:cNvSpPr>
              <p:nvPr/>
            </p:nvSpPr>
            <p:spPr bwMode="auto">
              <a:xfrm>
                <a:off x="6494229" y="2428166"/>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571" name="Picture 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94671" y="3988924"/>
              <a:ext cx="354661" cy="419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1" name="组合 280"/>
          <p:cNvGrpSpPr/>
          <p:nvPr/>
        </p:nvGrpSpPr>
        <p:grpSpPr bwMode="auto">
          <a:xfrm>
            <a:off x="7740650" y="7315200"/>
            <a:ext cx="1028700" cy="568325"/>
            <a:chOff x="7979723" y="3014763"/>
            <a:chExt cx="1028963" cy="568239"/>
          </a:xfrm>
        </p:grpSpPr>
        <p:grpSp>
          <p:nvGrpSpPr>
            <p:cNvPr id="21566" name="组合 281"/>
            <p:cNvGrpSpPr/>
            <p:nvPr/>
          </p:nvGrpSpPr>
          <p:grpSpPr bwMode="auto">
            <a:xfrm>
              <a:off x="7979723" y="3014763"/>
              <a:ext cx="1028963" cy="568239"/>
              <a:chOff x="6455224" y="801103"/>
              <a:chExt cx="936104" cy="516958"/>
            </a:xfrm>
          </p:grpSpPr>
          <p:sp>
            <p:nvSpPr>
              <p:cNvPr id="284" name="圆角矩形 283"/>
              <p:cNvSpPr/>
              <p:nvPr/>
            </p:nvSpPr>
            <p:spPr>
              <a:xfrm>
                <a:off x="6455224"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285" name="圆角矩形 284"/>
              <p:cNvSpPr>
                <a:spLocks noChangeArrowheads="1"/>
              </p:cNvSpPr>
              <p:nvPr/>
            </p:nvSpPr>
            <p:spPr bwMode="auto">
              <a:xfrm>
                <a:off x="6494229" y="822764"/>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567"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165404" y="3077503"/>
              <a:ext cx="657600" cy="442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 name="组合 285"/>
          <p:cNvGrpSpPr/>
          <p:nvPr/>
        </p:nvGrpSpPr>
        <p:grpSpPr bwMode="auto">
          <a:xfrm>
            <a:off x="6513513" y="8215313"/>
            <a:ext cx="1028700" cy="568325"/>
            <a:chOff x="6672323" y="3914377"/>
            <a:chExt cx="1028963" cy="568239"/>
          </a:xfrm>
        </p:grpSpPr>
        <p:grpSp>
          <p:nvGrpSpPr>
            <p:cNvPr id="21562" name="组合 286"/>
            <p:cNvGrpSpPr/>
            <p:nvPr/>
          </p:nvGrpSpPr>
          <p:grpSpPr bwMode="auto">
            <a:xfrm>
              <a:off x="6672323" y="3914377"/>
              <a:ext cx="1028963" cy="568239"/>
              <a:chOff x="2853696" y="801103"/>
              <a:chExt cx="936104" cy="516958"/>
            </a:xfrm>
          </p:grpSpPr>
          <p:sp>
            <p:nvSpPr>
              <p:cNvPr id="289" name="圆角矩形 288"/>
              <p:cNvSpPr/>
              <p:nvPr/>
            </p:nvSpPr>
            <p:spPr>
              <a:xfrm>
                <a:off x="2853696"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290" name="圆角矩形 289"/>
              <p:cNvSpPr>
                <a:spLocks noChangeArrowheads="1"/>
              </p:cNvSpPr>
              <p:nvPr/>
            </p:nvSpPr>
            <p:spPr bwMode="auto">
              <a:xfrm>
                <a:off x="2892700" y="822763"/>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563" name="图片 287" descr="交银租赁logo.png"/>
            <p:cNvPicPr>
              <a:picLocks noChangeAspect="1"/>
            </p:cNvPicPr>
            <p:nvPr/>
          </p:nvPicPr>
          <p:blipFill>
            <a:blip r:embed="rId25">
              <a:extLst>
                <a:ext uri="{28A0092B-C50C-407E-A947-70E740481C1C}">
                  <a14:useLocalDpi xmlns:a14="http://schemas.microsoft.com/office/drawing/2010/main" val="0"/>
                </a:ext>
              </a:extLst>
            </a:blip>
            <a:srcRect r="86388"/>
            <a:stretch>
              <a:fillRect/>
            </a:stretch>
          </p:blipFill>
          <p:spPr bwMode="auto">
            <a:xfrm>
              <a:off x="6961705" y="3937320"/>
              <a:ext cx="551799" cy="52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1" name="组合 290"/>
          <p:cNvGrpSpPr/>
          <p:nvPr/>
        </p:nvGrpSpPr>
        <p:grpSpPr bwMode="auto">
          <a:xfrm>
            <a:off x="5429250" y="8215313"/>
            <a:ext cx="1028700" cy="568325"/>
            <a:chOff x="5341172" y="3914377"/>
            <a:chExt cx="1028963" cy="568239"/>
          </a:xfrm>
        </p:grpSpPr>
        <p:grpSp>
          <p:nvGrpSpPr>
            <p:cNvPr id="21558" name="组合 291"/>
            <p:cNvGrpSpPr/>
            <p:nvPr/>
          </p:nvGrpSpPr>
          <p:grpSpPr bwMode="auto">
            <a:xfrm>
              <a:off x="5341172" y="3914377"/>
              <a:ext cx="1028963" cy="568239"/>
              <a:chOff x="7612818" y="2406506"/>
              <a:chExt cx="936104" cy="516958"/>
            </a:xfrm>
          </p:grpSpPr>
          <p:sp>
            <p:nvSpPr>
              <p:cNvPr id="294" name="圆角矩形 293"/>
              <p:cNvSpPr/>
              <p:nvPr/>
            </p:nvSpPr>
            <p:spPr>
              <a:xfrm>
                <a:off x="7612818"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295" name="圆角矩形 294"/>
              <p:cNvSpPr>
                <a:spLocks noChangeArrowheads="1"/>
              </p:cNvSpPr>
              <p:nvPr/>
            </p:nvSpPr>
            <p:spPr bwMode="auto">
              <a:xfrm>
                <a:off x="7651823" y="2425278"/>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559" name="Picture 2" descr="C:\Documents and Settings\nana\桌面\未标题-1.pn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599942" y="3962455"/>
              <a:ext cx="511423" cy="47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withEffect">
                                  <p:stCondLst>
                                    <p:cond delay="20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 calcmode="lin" valueType="num">
                                      <p:cBhvr>
                                        <p:cTn id="9" dur="500" fill="hold"/>
                                        <p:tgtEl>
                                          <p:spTgt spid="16"/>
                                        </p:tgtEl>
                                        <p:attrNameLst>
                                          <p:attrName>ppt_x</p:attrName>
                                        </p:attrNameLst>
                                      </p:cBhvr>
                                      <p:tavLst>
                                        <p:tav tm="0">
                                          <p:val>
                                            <p:fltVal val="0.5"/>
                                          </p:val>
                                        </p:tav>
                                        <p:tav tm="100000">
                                          <p:val>
                                            <p:strVal val="#ppt_x"/>
                                          </p:val>
                                        </p:tav>
                                      </p:tavLst>
                                    </p:anim>
                                    <p:anim calcmode="lin" valueType="num">
                                      <p:cBhvr>
                                        <p:cTn id="10" dur="500" fill="hold"/>
                                        <p:tgtEl>
                                          <p:spTgt spid="16"/>
                                        </p:tgtEl>
                                        <p:attrNameLst>
                                          <p:attrName>ppt_y</p:attrName>
                                        </p:attrNameLst>
                                      </p:cBhvr>
                                      <p:tavLst>
                                        <p:tav tm="0">
                                          <p:val>
                                            <p:fltVal val="0.5"/>
                                          </p:val>
                                        </p:tav>
                                        <p:tav tm="100000">
                                          <p:val>
                                            <p:strVal val="#ppt_y"/>
                                          </p:val>
                                        </p:tav>
                                      </p:tavLst>
                                    </p:anim>
                                  </p:childTnLst>
                                </p:cTn>
                              </p:par>
                              <p:par>
                                <p:cTn id="11" presetID="6" presetClass="emph" presetSubtype="0" autoRev="1" fill="hold" nodeType="withEffect">
                                  <p:stCondLst>
                                    <p:cond delay="800"/>
                                  </p:stCondLst>
                                  <p:childTnLst>
                                    <p:animScale>
                                      <p:cBhvr>
                                        <p:cTn id="12" dur="150" fill="hold"/>
                                        <p:tgtEl>
                                          <p:spTgt spid="16"/>
                                        </p:tgtEl>
                                      </p:cBhvr>
                                      <p:by x="110000" y="110000"/>
                                    </p:animScale>
                                  </p:childTnLst>
                                </p:cTn>
                              </p:par>
                              <p:par>
                                <p:cTn id="13" presetID="23" presetClass="entr" presetSubtype="528" fill="hold" nodeType="withEffect">
                                  <p:stCondLst>
                                    <p:cond delay="300"/>
                                  </p:stCondLst>
                                  <p:childTnLst>
                                    <p:set>
                                      <p:cBhvr>
                                        <p:cTn id="14" dur="1" fill="hold">
                                          <p:stCondLst>
                                            <p:cond delay="0"/>
                                          </p:stCondLst>
                                        </p:cTn>
                                        <p:tgtEl>
                                          <p:spTgt spid="21"/>
                                        </p:tgtEl>
                                        <p:attrNameLst>
                                          <p:attrName>style.visibility</p:attrName>
                                        </p:attrNameLst>
                                      </p:cBhvr>
                                      <p:to>
                                        <p:strVal val="visible"/>
                                      </p:to>
                                    </p:set>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fltVal val="0"/>
                                          </p:val>
                                        </p:tav>
                                        <p:tav tm="100000">
                                          <p:val>
                                            <p:strVal val="#ppt_h"/>
                                          </p:val>
                                        </p:tav>
                                      </p:tavLst>
                                    </p:anim>
                                    <p:anim calcmode="lin" valueType="num">
                                      <p:cBhvr>
                                        <p:cTn id="17" dur="500" fill="hold"/>
                                        <p:tgtEl>
                                          <p:spTgt spid="21"/>
                                        </p:tgtEl>
                                        <p:attrNameLst>
                                          <p:attrName>ppt_x</p:attrName>
                                        </p:attrNameLst>
                                      </p:cBhvr>
                                      <p:tavLst>
                                        <p:tav tm="0">
                                          <p:val>
                                            <p:fltVal val="0.5"/>
                                          </p:val>
                                        </p:tav>
                                        <p:tav tm="100000">
                                          <p:val>
                                            <p:strVal val="#ppt_x"/>
                                          </p:val>
                                        </p:tav>
                                      </p:tavLst>
                                    </p:anim>
                                    <p:anim calcmode="lin" valueType="num">
                                      <p:cBhvr>
                                        <p:cTn id="18" dur="500" fill="hold"/>
                                        <p:tgtEl>
                                          <p:spTgt spid="21"/>
                                        </p:tgtEl>
                                        <p:attrNameLst>
                                          <p:attrName>ppt_y</p:attrName>
                                        </p:attrNameLst>
                                      </p:cBhvr>
                                      <p:tavLst>
                                        <p:tav tm="0">
                                          <p:val>
                                            <p:fltVal val="0.5"/>
                                          </p:val>
                                        </p:tav>
                                        <p:tav tm="100000">
                                          <p:val>
                                            <p:strVal val="#ppt_y"/>
                                          </p:val>
                                        </p:tav>
                                      </p:tavLst>
                                    </p:anim>
                                  </p:childTnLst>
                                </p:cTn>
                              </p:par>
                              <p:par>
                                <p:cTn id="19" presetID="6" presetClass="emph" presetSubtype="0" autoRev="1" fill="hold" nodeType="withEffect">
                                  <p:stCondLst>
                                    <p:cond delay="900"/>
                                  </p:stCondLst>
                                  <p:childTnLst>
                                    <p:animScale>
                                      <p:cBhvr>
                                        <p:cTn id="20" dur="150" fill="hold"/>
                                        <p:tgtEl>
                                          <p:spTgt spid="21"/>
                                        </p:tgtEl>
                                      </p:cBhvr>
                                      <p:by x="110000" y="110000"/>
                                    </p:animScale>
                                  </p:childTnLst>
                                </p:cTn>
                              </p:par>
                              <p:par>
                                <p:cTn id="21" presetID="23" presetClass="entr" presetSubtype="528" fill="hold" nodeType="withEffect">
                                  <p:stCondLst>
                                    <p:cond delay="400"/>
                                  </p:stCondLst>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ppt_w</p:attrName>
                                        </p:attrNameLst>
                                      </p:cBhvr>
                                      <p:tavLst>
                                        <p:tav tm="0">
                                          <p:val>
                                            <p:fltVal val="0"/>
                                          </p:val>
                                        </p:tav>
                                        <p:tav tm="100000">
                                          <p:val>
                                            <p:strVal val="#ppt_w"/>
                                          </p:val>
                                        </p:tav>
                                      </p:tavLst>
                                    </p:anim>
                                    <p:anim calcmode="lin" valueType="num">
                                      <p:cBhvr>
                                        <p:cTn id="24" dur="500" fill="hold"/>
                                        <p:tgtEl>
                                          <p:spTgt spid="32"/>
                                        </p:tgtEl>
                                        <p:attrNameLst>
                                          <p:attrName>ppt_h</p:attrName>
                                        </p:attrNameLst>
                                      </p:cBhvr>
                                      <p:tavLst>
                                        <p:tav tm="0">
                                          <p:val>
                                            <p:fltVal val="0"/>
                                          </p:val>
                                        </p:tav>
                                        <p:tav tm="100000">
                                          <p:val>
                                            <p:strVal val="#ppt_h"/>
                                          </p:val>
                                        </p:tav>
                                      </p:tavLst>
                                    </p:anim>
                                    <p:anim calcmode="lin" valueType="num">
                                      <p:cBhvr>
                                        <p:cTn id="25" dur="500" fill="hold"/>
                                        <p:tgtEl>
                                          <p:spTgt spid="32"/>
                                        </p:tgtEl>
                                        <p:attrNameLst>
                                          <p:attrName>ppt_x</p:attrName>
                                        </p:attrNameLst>
                                      </p:cBhvr>
                                      <p:tavLst>
                                        <p:tav tm="0">
                                          <p:val>
                                            <p:fltVal val="0.5"/>
                                          </p:val>
                                        </p:tav>
                                        <p:tav tm="100000">
                                          <p:val>
                                            <p:strVal val="#ppt_x"/>
                                          </p:val>
                                        </p:tav>
                                      </p:tavLst>
                                    </p:anim>
                                    <p:anim calcmode="lin" valueType="num">
                                      <p:cBhvr>
                                        <p:cTn id="26" dur="500" fill="hold"/>
                                        <p:tgtEl>
                                          <p:spTgt spid="32"/>
                                        </p:tgtEl>
                                        <p:attrNameLst>
                                          <p:attrName>ppt_y</p:attrName>
                                        </p:attrNameLst>
                                      </p:cBhvr>
                                      <p:tavLst>
                                        <p:tav tm="0">
                                          <p:val>
                                            <p:fltVal val="0.5"/>
                                          </p:val>
                                        </p:tav>
                                        <p:tav tm="100000">
                                          <p:val>
                                            <p:strVal val="#ppt_y"/>
                                          </p:val>
                                        </p:tav>
                                      </p:tavLst>
                                    </p:anim>
                                  </p:childTnLst>
                                </p:cTn>
                              </p:par>
                              <p:par>
                                <p:cTn id="27" presetID="6" presetClass="emph" presetSubtype="0" autoRev="1" fill="hold" nodeType="withEffect">
                                  <p:stCondLst>
                                    <p:cond delay="1000"/>
                                  </p:stCondLst>
                                  <p:childTnLst>
                                    <p:animScale>
                                      <p:cBhvr>
                                        <p:cTn id="28" dur="150" fill="hold"/>
                                        <p:tgtEl>
                                          <p:spTgt spid="32"/>
                                        </p:tgtEl>
                                      </p:cBhvr>
                                      <p:by x="110000" y="110000"/>
                                    </p:animScale>
                                  </p:childTnLst>
                                </p:cTn>
                              </p:par>
                              <p:par>
                                <p:cTn id="29" presetID="23" presetClass="entr" presetSubtype="528" fill="hold" nodeType="withEffect">
                                  <p:stCondLst>
                                    <p:cond delay="500"/>
                                  </p:stCondLst>
                                  <p:childTnLst>
                                    <p:set>
                                      <p:cBhvr>
                                        <p:cTn id="30" dur="1" fill="hold">
                                          <p:stCondLst>
                                            <p:cond delay="0"/>
                                          </p:stCondLst>
                                        </p:cTn>
                                        <p:tgtEl>
                                          <p:spTgt spid="37"/>
                                        </p:tgtEl>
                                        <p:attrNameLst>
                                          <p:attrName>style.visibility</p:attrName>
                                        </p:attrNameLst>
                                      </p:cBhvr>
                                      <p:to>
                                        <p:strVal val="visible"/>
                                      </p:to>
                                    </p:set>
                                    <p:anim calcmode="lin" valueType="num">
                                      <p:cBhvr>
                                        <p:cTn id="31" dur="500" fill="hold"/>
                                        <p:tgtEl>
                                          <p:spTgt spid="37"/>
                                        </p:tgtEl>
                                        <p:attrNameLst>
                                          <p:attrName>ppt_w</p:attrName>
                                        </p:attrNameLst>
                                      </p:cBhvr>
                                      <p:tavLst>
                                        <p:tav tm="0">
                                          <p:val>
                                            <p:fltVal val="0"/>
                                          </p:val>
                                        </p:tav>
                                        <p:tav tm="100000">
                                          <p:val>
                                            <p:strVal val="#ppt_w"/>
                                          </p:val>
                                        </p:tav>
                                      </p:tavLst>
                                    </p:anim>
                                    <p:anim calcmode="lin" valueType="num">
                                      <p:cBhvr>
                                        <p:cTn id="32" dur="500" fill="hold"/>
                                        <p:tgtEl>
                                          <p:spTgt spid="37"/>
                                        </p:tgtEl>
                                        <p:attrNameLst>
                                          <p:attrName>ppt_h</p:attrName>
                                        </p:attrNameLst>
                                      </p:cBhvr>
                                      <p:tavLst>
                                        <p:tav tm="0">
                                          <p:val>
                                            <p:fltVal val="0"/>
                                          </p:val>
                                        </p:tav>
                                        <p:tav tm="100000">
                                          <p:val>
                                            <p:strVal val="#ppt_h"/>
                                          </p:val>
                                        </p:tav>
                                      </p:tavLst>
                                    </p:anim>
                                    <p:anim calcmode="lin" valueType="num">
                                      <p:cBhvr>
                                        <p:cTn id="33" dur="500" fill="hold"/>
                                        <p:tgtEl>
                                          <p:spTgt spid="37"/>
                                        </p:tgtEl>
                                        <p:attrNameLst>
                                          <p:attrName>ppt_x</p:attrName>
                                        </p:attrNameLst>
                                      </p:cBhvr>
                                      <p:tavLst>
                                        <p:tav tm="0">
                                          <p:val>
                                            <p:fltVal val="0.5"/>
                                          </p:val>
                                        </p:tav>
                                        <p:tav tm="100000">
                                          <p:val>
                                            <p:strVal val="#ppt_x"/>
                                          </p:val>
                                        </p:tav>
                                      </p:tavLst>
                                    </p:anim>
                                    <p:anim calcmode="lin" valueType="num">
                                      <p:cBhvr>
                                        <p:cTn id="34" dur="500" fill="hold"/>
                                        <p:tgtEl>
                                          <p:spTgt spid="37"/>
                                        </p:tgtEl>
                                        <p:attrNameLst>
                                          <p:attrName>ppt_y</p:attrName>
                                        </p:attrNameLst>
                                      </p:cBhvr>
                                      <p:tavLst>
                                        <p:tav tm="0">
                                          <p:val>
                                            <p:fltVal val="0.5"/>
                                          </p:val>
                                        </p:tav>
                                        <p:tav tm="100000">
                                          <p:val>
                                            <p:strVal val="#ppt_y"/>
                                          </p:val>
                                        </p:tav>
                                      </p:tavLst>
                                    </p:anim>
                                  </p:childTnLst>
                                </p:cTn>
                              </p:par>
                              <p:par>
                                <p:cTn id="35" presetID="6" presetClass="emph" presetSubtype="0" autoRev="1" fill="hold" nodeType="withEffect">
                                  <p:stCondLst>
                                    <p:cond delay="1100"/>
                                  </p:stCondLst>
                                  <p:childTnLst>
                                    <p:animScale>
                                      <p:cBhvr>
                                        <p:cTn id="36" dur="150" fill="hold"/>
                                        <p:tgtEl>
                                          <p:spTgt spid="37"/>
                                        </p:tgtEl>
                                      </p:cBhvr>
                                      <p:by x="110000" y="110000"/>
                                    </p:animScale>
                                  </p:childTnLst>
                                </p:cTn>
                              </p:par>
                              <p:par>
                                <p:cTn id="37" presetID="23" presetClass="entr" presetSubtype="528" fill="hold" nodeType="withEffect">
                                  <p:stCondLst>
                                    <p:cond delay="600"/>
                                  </p:stCondLst>
                                  <p:childTnLst>
                                    <p:set>
                                      <p:cBhvr>
                                        <p:cTn id="38" dur="1" fill="hold">
                                          <p:stCondLst>
                                            <p:cond delay="0"/>
                                          </p:stCondLst>
                                        </p:cTn>
                                        <p:tgtEl>
                                          <p:spTgt spid="2"/>
                                        </p:tgtEl>
                                        <p:attrNameLst>
                                          <p:attrName>style.visibility</p:attrName>
                                        </p:attrNameLst>
                                      </p:cBhvr>
                                      <p:to>
                                        <p:strVal val="visible"/>
                                      </p:to>
                                    </p:set>
                                    <p:anim calcmode="lin" valueType="num">
                                      <p:cBhvr>
                                        <p:cTn id="39" dur="500" fill="hold"/>
                                        <p:tgtEl>
                                          <p:spTgt spid="2"/>
                                        </p:tgtEl>
                                        <p:attrNameLst>
                                          <p:attrName>ppt_w</p:attrName>
                                        </p:attrNameLst>
                                      </p:cBhvr>
                                      <p:tavLst>
                                        <p:tav tm="0">
                                          <p:val>
                                            <p:fltVal val="0"/>
                                          </p:val>
                                        </p:tav>
                                        <p:tav tm="100000">
                                          <p:val>
                                            <p:strVal val="#ppt_w"/>
                                          </p:val>
                                        </p:tav>
                                      </p:tavLst>
                                    </p:anim>
                                    <p:anim calcmode="lin" valueType="num">
                                      <p:cBhvr>
                                        <p:cTn id="40" dur="500" fill="hold"/>
                                        <p:tgtEl>
                                          <p:spTgt spid="2"/>
                                        </p:tgtEl>
                                        <p:attrNameLst>
                                          <p:attrName>ppt_h</p:attrName>
                                        </p:attrNameLst>
                                      </p:cBhvr>
                                      <p:tavLst>
                                        <p:tav tm="0">
                                          <p:val>
                                            <p:fltVal val="0"/>
                                          </p:val>
                                        </p:tav>
                                        <p:tav tm="100000">
                                          <p:val>
                                            <p:strVal val="#ppt_h"/>
                                          </p:val>
                                        </p:tav>
                                      </p:tavLst>
                                    </p:anim>
                                    <p:anim calcmode="lin" valueType="num">
                                      <p:cBhvr>
                                        <p:cTn id="41" dur="500" fill="hold"/>
                                        <p:tgtEl>
                                          <p:spTgt spid="2"/>
                                        </p:tgtEl>
                                        <p:attrNameLst>
                                          <p:attrName>ppt_x</p:attrName>
                                        </p:attrNameLst>
                                      </p:cBhvr>
                                      <p:tavLst>
                                        <p:tav tm="0">
                                          <p:val>
                                            <p:fltVal val="0.5"/>
                                          </p:val>
                                        </p:tav>
                                        <p:tav tm="100000">
                                          <p:val>
                                            <p:strVal val="#ppt_x"/>
                                          </p:val>
                                        </p:tav>
                                      </p:tavLst>
                                    </p:anim>
                                    <p:anim calcmode="lin" valueType="num">
                                      <p:cBhvr>
                                        <p:cTn id="42" dur="500" fill="hold"/>
                                        <p:tgtEl>
                                          <p:spTgt spid="2"/>
                                        </p:tgtEl>
                                        <p:attrNameLst>
                                          <p:attrName>ppt_y</p:attrName>
                                        </p:attrNameLst>
                                      </p:cBhvr>
                                      <p:tavLst>
                                        <p:tav tm="0">
                                          <p:val>
                                            <p:fltVal val="0.5"/>
                                          </p:val>
                                        </p:tav>
                                        <p:tav tm="100000">
                                          <p:val>
                                            <p:strVal val="#ppt_y"/>
                                          </p:val>
                                        </p:tav>
                                      </p:tavLst>
                                    </p:anim>
                                  </p:childTnLst>
                                </p:cTn>
                              </p:par>
                              <p:par>
                                <p:cTn id="43" presetID="6" presetClass="emph" presetSubtype="0" autoRev="1" fill="hold" nodeType="withEffect">
                                  <p:stCondLst>
                                    <p:cond delay="1200"/>
                                  </p:stCondLst>
                                  <p:childTnLst>
                                    <p:animScale>
                                      <p:cBhvr>
                                        <p:cTn id="44" dur="150" fill="hold"/>
                                        <p:tgtEl>
                                          <p:spTgt spid="2"/>
                                        </p:tgtEl>
                                      </p:cBhvr>
                                      <p:by x="110000" y="110000"/>
                                    </p:animScale>
                                  </p:childTnLst>
                                </p:cTn>
                              </p:par>
                              <p:par>
                                <p:cTn id="45" presetID="23" presetClass="entr" presetSubtype="528" fill="hold" nodeType="withEffect">
                                  <p:stCondLst>
                                    <p:cond delay="700"/>
                                  </p:stCondLst>
                                  <p:childTnLst>
                                    <p:set>
                                      <p:cBhvr>
                                        <p:cTn id="46" dur="1" fill="hold">
                                          <p:stCondLst>
                                            <p:cond delay="0"/>
                                          </p:stCondLst>
                                        </p:cTn>
                                        <p:tgtEl>
                                          <p:spTgt spid="42"/>
                                        </p:tgtEl>
                                        <p:attrNameLst>
                                          <p:attrName>style.visibility</p:attrName>
                                        </p:attrNameLst>
                                      </p:cBhvr>
                                      <p:to>
                                        <p:strVal val="visible"/>
                                      </p:to>
                                    </p:set>
                                    <p:anim calcmode="lin" valueType="num">
                                      <p:cBhvr>
                                        <p:cTn id="47" dur="500" fill="hold"/>
                                        <p:tgtEl>
                                          <p:spTgt spid="42"/>
                                        </p:tgtEl>
                                        <p:attrNameLst>
                                          <p:attrName>ppt_w</p:attrName>
                                        </p:attrNameLst>
                                      </p:cBhvr>
                                      <p:tavLst>
                                        <p:tav tm="0">
                                          <p:val>
                                            <p:fltVal val="0"/>
                                          </p:val>
                                        </p:tav>
                                        <p:tav tm="100000">
                                          <p:val>
                                            <p:strVal val="#ppt_w"/>
                                          </p:val>
                                        </p:tav>
                                      </p:tavLst>
                                    </p:anim>
                                    <p:anim calcmode="lin" valueType="num">
                                      <p:cBhvr>
                                        <p:cTn id="48" dur="500" fill="hold"/>
                                        <p:tgtEl>
                                          <p:spTgt spid="42"/>
                                        </p:tgtEl>
                                        <p:attrNameLst>
                                          <p:attrName>ppt_h</p:attrName>
                                        </p:attrNameLst>
                                      </p:cBhvr>
                                      <p:tavLst>
                                        <p:tav tm="0">
                                          <p:val>
                                            <p:fltVal val="0"/>
                                          </p:val>
                                        </p:tav>
                                        <p:tav tm="100000">
                                          <p:val>
                                            <p:strVal val="#ppt_h"/>
                                          </p:val>
                                        </p:tav>
                                      </p:tavLst>
                                    </p:anim>
                                    <p:anim calcmode="lin" valueType="num">
                                      <p:cBhvr>
                                        <p:cTn id="49" dur="500" fill="hold"/>
                                        <p:tgtEl>
                                          <p:spTgt spid="42"/>
                                        </p:tgtEl>
                                        <p:attrNameLst>
                                          <p:attrName>ppt_x</p:attrName>
                                        </p:attrNameLst>
                                      </p:cBhvr>
                                      <p:tavLst>
                                        <p:tav tm="0">
                                          <p:val>
                                            <p:fltVal val="0.5"/>
                                          </p:val>
                                        </p:tav>
                                        <p:tav tm="100000">
                                          <p:val>
                                            <p:strVal val="#ppt_x"/>
                                          </p:val>
                                        </p:tav>
                                      </p:tavLst>
                                    </p:anim>
                                    <p:anim calcmode="lin" valueType="num">
                                      <p:cBhvr>
                                        <p:cTn id="50" dur="500" fill="hold"/>
                                        <p:tgtEl>
                                          <p:spTgt spid="42"/>
                                        </p:tgtEl>
                                        <p:attrNameLst>
                                          <p:attrName>ppt_y</p:attrName>
                                        </p:attrNameLst>
                                      </p:cBhvr>
                                      <p:tavLst>
                                        <p:tav tm="0">
                                          <p:val>
                                            <p:fltVal val="0.5"/>
                                          </p:val>
                                        </p:tav>
                                        <p:tav tm="100000">
                                          <p:val>
                                            <p:strVal val="#ppt_y"/>
                                          </p:val>
                                        </p:tav>
                                      </p:tavLst>
                                    </p:anim>
                                  </p:childTnLst>
                                </p:cTn>
                              </p:par>
                              <p:par>
                                <p:cTn id="51" presetID="6" presetClass="emph" presetSubtype="0" autoRev="1" fill="hold" nodeType="withEffect">
                                  <p:stCondLst>
                                    <p:cond delay="1300"/>
                                  </p:stCondLst>
                                  <p:childTnLst>
                                    <p:animScale>
                                      <p:cBhvr>
                                        <p:cTn id="52" dur="150" fill="hold"/>
                                        <p:tgtEl>
                                          <p:spTgt spid="42"/>
                                        </p:tgtEl>
                                      </p:cBhvr>
                                      <p:by x="110000" y="110000"/>
                                    </p:animScale>
                                  </p:childTnLst>
                                </p:cTn>
                              </p:par>
                              <p:par>
                                <p:cTn id="53" presetID="23" presetClass="entr" presetSubtype="528" fill="hold" nodeType="withEffect">
                                  <p:stCondLst>
                                    <p:cond delay="800"/>
                                  </p:stCondLst>
                                  <p:childTnLst>
                                    <p:set>
                                      <p:cBhvr>
                                        <p:cTn id="54" dur="1" fill="hold">
                                          <p:stCondLst>
                                            <p:cond delay="0"/>
                                          </p:stCondLst>
                                        </p:cTn>
                                        <p:tgtEl>
                                          <p:spTgt spid="47"/>
                                        </p:tgtEl>
                                        <p:attrNameLst>
                                          <p:attrName>style.visibility</p:attrName>
                                        </p:attrNameLst>
                                      </p:cBhvr>
                                      <p:to>
                                        <p:strVal val="visible"/>
                                      </p:to>
                                    </p:set>
                                    <p:anim calcmode="lin" valueType="num">
                                      <p:cBhvr>
                                        <p:cTn id="55" dur="500" fill="hold"/>
                                        <p:tgtEl>
                                          <p:spTgt spid="47"/>
                                        </p:tgtEl>
                                        <p:attrNameLst>
                                          <p:attrName>ppt_w</p:attrName>
                                        </p:attrNameLst>
                                      </p:cBhvr>
                                      <p:tavLst>
                                        <p:tav tm="0">
                                          <p:val>
                                            <p:fltVal val="0"/>
                                          </p:val>
                                        </p:tav>
                                        <p:tav tm="100000">
                                          <p:val>
                                            <p:strVal val="#ppt_w"/>
                                          </p:val>
                                        </p:tav>
                                      </p:tavLst>
                                    </p:anim>
                                    <p:anim calcmode="lin" valueType="num">
                                      <p:cBhvr>
                                        <p:cTn id="56" dur="500" fill="hold"/>
                                        <p:tgtEl>
                                          <p:spTgt spid="47"/>
                                        </p:tgtEl>
                                        <p:attrNameLst>
                                          <p:attrName>ppt_h</p:attrName>
                                        </p:attrNameLst>
                                      </p:cBhvr>
                                      <p:tavLst>
                                        <p:tav tm="0">
                                          <p:val>
                                            <p:fltVal val="0"/>
                                          </p:val>
                                        </p:tav>
                                        <p:tav tm="100000">
                                          <p:val>
                                            <p:strVal val="#ppt_h"/>
                                          </p:val>
                                        </p:tav>
                                      </p:tavLst>
                                    </p:anim>
                                    <p:anim calcmode="lin" valueType="num">
                                      <p:cBhvr>
                                        <p:cTn id="57" dur="500" fill="hold"/>
                                        <p:tgtEl>
                                          <p:spTgt spid="47"/>
                                        </p:tgtEl>
                                        <p:attrNameLst>
                                          <p:attrName>ppt_x</p:attrName>
                                        </p:attrNameLst>
                                      </p:cBhvr>
                                      <p:tavLst>
                                        <p:tav tm="0">
                                          <p:val>
                                            <p:fltVal val="0.5"/>
                                          </p:val>
                                        </p:tav>
                                        <p:tav tm="100000">
                                          <p:val>
                                            <p:strVal val="#ppt_x"/>
                                          </p:val>
                                        </p:tav>
                                      </p:tavLst>
                                    </p:anim>
                                    <p:anim calcmode="lin" valueType="num">
                                      <p:cBhvr>
                                        <p:cTn id="58" dur="500" fill="hold"/>
                                        <p:tgtEl>
                                          <p:spTgt spid="47"/>
                                        </p:tgtEl>
                                        <p:attrNameLst>
                                          <p:attrName>ppt_y</p:attrName>
                                        </p:attrNameLst>
                                      </p:cBhvr>
                                      <p:tavLst>
                                        <p:tav tm="0">
                                          <p:val>
                                            <p:fltVal val="0.5"/>
                                          </p:val>
                                        </p:tav>
                                        <p:tav tm="100000">
                                          <p:val>
                                            <p:strVal val="#ppt_y"/>
                                          </p:val>
                                        </p:tav>
                                      </p:tavLst>
                                    </p:anim>
                                  </p:childTnLst>
                                </p:cTn>
                              </p:par>
                              <p:par>
                                <p:cTn id="59" presetID="6" presetClass="emph" presetSubtype="0" autoRev="1" fill="hold" nodeType="withEffect">
                                  <p:stCondLst>
                                    <p:cond delay="1500"/>
                                  </p:stCondLst>
                                  <p:childTnLst>
                                    <p:animScale>
                                      <p:cBhvr>
                                        <p:cTn id="60" dur="150" fill="hold"/>
                                        <p:tgtEl>
                                          <p:spTgt spid="47"/>
                                        </p:tgtEl>
                                      </p:cBhvr>
                                      <p:by x="110000" y="110000"/>
                                    </p:animScale>
                                  </p:childTnLst>
                                </p:cTn>
                              </p:par>
                              <p:par>
                                <p:cTn id="61" presetID="23" presetClass="entr" presetSubtype="528" fill="hold" nodeType="withEffect">
                                  <p:stCondLst>
                                    <p:cond delay="900"/>
                                  </p:stCondLst>
                                  <p:childTnLst>
                                    <p:set>
                                      <p:cBhvr>
                                        <p:cTn id="62" dur="1" fill="hold">
                                          <p:stCondLst>
                                            <p:cond delay="0"/>
                                          </p:stCondLst>
                                        </p:cTn>
                                        <p:tgtEl>
                                          <p:spTgt spid="6"/>
                                        </p:tgtEl>
                                        <p:attrNameLst>
                                          <p:attrName>style.visibility</p:attrName>
                                        </p:attrNameLst>
                                      </p:cBhvr>
                                      <p:to>
                                        <p:strVal val="visible"/>
                                      </p:to>
                                    </p:set>
                                    <p:anim calcmode="lin" valueType="num">
                                      <p:cBhvr>
                                        <p:cTn id="63" dur="500" fill="hold"/>
                                        <p:tgtEl>
                                          <p:spTgt spid="6"/>
                                        </p:tgtEl>
                                        <p:attrNameLst>
                                          <p:attrName>ppt_w</p:attrName>
                                        </p:attrNameLst>
                                      </p:cBhvr>
                                      <p:tavLst>
                                        <p:tav tm="0">
                                          <p:val>
                                            <p:fltVal val="0"/>
                                          </p:val>
                                        </p:tav>
                                        <p:tav tm="100000">
                                          <p:val>
                                            <p:strVal val="#ppt_w"/>
                                          </p:val>
                                        </p:tav>
                                      </p:tavLst>
                                    </p:anim>
                                    <p:anim calcmode="lin" valueType="num">
                                      <p:cBhvr>
                                        <p:cTn id="64" dur="500" fill="hold"/>
                                        <p:tgtEl>
                                          <p:spTgt spid="6"/>
                                        </p:tgtEl>
                                        <p:attrNameLst>
                                          <p:attrName>ppt_h</p:attrName>
                                        </p:attrNameLst>
                                      </p:cBhvr>
                                      <p:tavLst>
                                        <p:tav tm="0">
                                          <p:val>
                                            <p:fltVal val="0"/>
                                          </p:val>
                                        </p:tav>
                                        <p:tav tm="100000">
                                          <p:val>
                                            <p:strVal val="#ppt_h"/>
                                          </p:val>
                                        </p:tav>
                                      </p:tavLst>
                                    </p:anim>
                                    <p:anim calcmode="lin" valueType="num">
                                      <p:cBhvr>
                                        <p:cTn id="65" dur="500" fill="hold"/>
                                        <p:tgtEl>
                                          <p:spTgt spid="6"/>
                                        </p:tgtEl>
                                        <p:attrNameLst>
                                          <p:attrName>ppt_x</p:attrName>
                                        </p:attrNameLst>
                                      </p:cBhvr>
                                      <p:tavLst>
                                        <p:tav tm="0">
                                          <p:val>
                                            <p:fltVal val="0.5"/>
                                          </p:val>
                                        </p:tav>
                                        <p:tav tm="100000">
                                          <p:val>
                                            <p:strVal val="#ppt_x"/>
                                          </p:val>
                                        </p:tav>
                                      </p:tavLst>
                                    </p:anim>
                                    <p:anim calcmode="lin" valueType="num">
                                      <p:cBhvr>
                                        <p:cTn id="66" dur="500" fill="hold"/>
                                        <p:tgtEl>
                                          <p:spTgt spid="6"/>
                                        </p:tgtEl>
                                        <p:attrNameLst>
                                          <p:attrName>ppt_y</p:attrName>
                                        </p:attrNameLst>
                                      </p:cBhvr>
                                      <p:tavLst>
                                        <p:tav tm="0">
                                          <p:val>
                                            <p:fltVal val="0.5"/>
                                          </p:val>
                                        </p:tav>
                                        <p:tav tm="100000">
                                          <p:val>
                                            <p:strVal val="#ppt_y"/>
                                          </p:val>
                                        </p:tav>
                                      </p:tavLst>
                                    </p:anim>
                                  </p:childTnLst>
                                </p:cTn>
                              </p:par>
                              <p:par>
                                <p:cTn id="67" presetID="6" presetClass="emph" presetSubtype="0" autoRev="1" fill="hold" nodeType="withEffect">
                                  <p:stCondLst>
                                    <p:cond delay="1600"/>
                                  </p:stCondLst>
                                  <p:childTnLst>
                                    <p:animScale>
                                      <p:cBhvr>
                                        <p:cTn id="68" dur="150" fill="hold"/>
                                        <p:tgtEl>
                                          <p:spTgt spid="6"/>
                                        </p:tgtEl>
                                      </p:cBhvr>
                                      <p:by x="110000" y="110000"/>
                                    </p:animScale>
                                  </p:childTnLst>
                                </p:cTn>
                              </p:par>
                              <p:par>
                                <p:cTn id="69" presetID="23" presetClass="entr" presetSubtype="528" fill="hold" nodeType="withEffect">
                                  <p:stCondLst>
                                    <p:cond delay="1000"/>
                                  </p:stCondLst>
                                  <p:childTnLst>
                                    <p:set>
                                      <p:cBhvr>
                                        <p:cTn id="70" dur="1" fill="hold">
                                          <p:stCondLst>
                                            <p:cond delay="0"/>
                                          </p:stCondLst>
                                        </p:cTn>
                                        <p:tgtEl>
                                          <p:spTgt spid="12"/>
                                        </p:tgtEl>
                                        <p:attrNameLst>
                                          <p:attrName>style.visibility</p:attrName>
                                        </p:attrNameLst>
                                      </p:cBhvr>
                                      <p:to>
                                        <p:strVal val="visible"/>
                                      </p:to>
                                    </p:set>
                                    <p:anim calcmode="lin" valueType="num">
                                      <p:cBhvr>
                                        <p:cTn id="71" dur="500" fill="hold"/>
                                        <p:tgtEl>
                                          <p:spTgt spid="12"/>
                                        </p:tgtEl>
                                        <p:attrNameLst>
                                          <p:attrName>ppt_w</p:attrName>
                                        </p:attrNameLst>
                                      </p:cBhvr>
                                      <p:tavLst>
                                        <p:tav tm="0">
                                          <p:val>
                                            <p:fltVal val="0"/>
                                          </p:val>
                                        </p:tav>
                                        <p:tav tm="100000">
                                          <p:val>
                                            <p:strVal val="#ppt_w"/>
                                          </p:val>
                                        </p:tav>
                                      </p:tavLst>
                                    </p:anim>
                                    <p:anim calcmode="lin" valueType="num">
                                      <p:cBhvr>
                                        <p:cTn id="72" dur="500" fill="hold"/>
                                        <p:tgtEl>
                                          <p:spTgt spid="12"/>
                                        </p:tgtEl>
                                        <p:attrNameLst>
                                          <p:attrName>ppt_h</p:attrName>
                                        </p:attrNameLst>
                                      </p:cBhvr>
                                      <p:tavLst>
                                        <p:tav tm="0">
                                          <p:val>
                                            <p:fltVal val="0"/>
                                          </p:val>
                                        </p:tav>
                                        <p:tav tm="100000">
                                          <p:val>
                                            <p:strVal val="#ppt_h"/>
                                          </p:val>
                                        </p:tav>
                                      </p:tavLst>
                                    </p:anim>
                                    <p:anim calcmode="lin" valueType="num">
                                      <p:cBhvr>
                                        <p:cTn id="73" dur="500" fill="hold"/>
                                        <p:tgtEl>
                                          <p:spTgt spid="12"/>
                                        </p:tgtEl>
                                        <p:attrNameLst>
                                          <p:attrName>ppt_x</p:attrName>
                                        </p:attrNameLst>
                                      </p:cBhvr>
                                      <p:tavLst>
                                        <p:tav tm="0">
                                          <p:val>
                                            <p:fltVal val="0.5"/>
                                          </p:val>
                                        </p:tav>
                                        <p:tav tm="100000">
                                          <p:val>
                                            <p:strVal val="#ppt_x"/>
                                          </p:val>
                                        </p:tav>
                                      </p:tavLst>
                                    </p:anim>
                                    <p:anim calcmode="lin" valueType="num">
                                      <p:cBhvr>
                                        <p:cTn id="74" dur="500" fill="hold"/>
                                        <p:tgtEl>
                                          <p:spTgt spid="12"/>
                                        </p:tgtEl>
                                        <p:attrNameLst>
                                          <p:attrName>ppt_y</p:attrName>
                                        </p:attrNameLst>
                                      </p:cBhvr>
                                      <p:tavLst>
                                        <p:tav tm="0">
                                          <p:val>
                                            <p:fltVal val="0.5"/>
                                          </p:val>
                                        </p:tav>
                                        <p:tav tm="100000">
                                          <p:val>
                                            <p:strVal val="#ppt_y"/>
                                          </p:val>
                                        </p:tav>
                                      </p:tavLst>
                                    </p:anim>
                                  </p:childTnLst>
                                </p:cTn>
                              </p:par>
                              <p:par>
                                <p:cTn id="75" presetID="6" presetClass="emph" presetSubtype="0" autoRev="1" fill="hold" nodeType="withEffect">
                                  <p:stCondLst>
                                    <p:cond delay="1700"/>
                                  </p:stCondLst>
                                  <p:childTnLst>
                                    <p:animScale>
                                      <p:cBhvr>
                                        <p:cTn id="76" dur="150" fill="hold"/>
                                        <p:tgtEl>
                                          <p:spTgt spid="12"/>
                                        </p:tgtEl>
                                      </p:cBhvr>
                                      <p:by x="110000" y="110000"/>
                                    </p:animScale>
                                  </p:childTnLst>
                                </p:cTn>
                              </p:par>
                              <p:par>
                                <p:cTn id="77" presetID="23" presetClass="entr" presetSubtype="528" fill="hold" nodeType="withEffect">
                                  <p:stCondLst>
                                    <p:cond delay="1100"/>
                                  </p:stCondLst>
                                  <p:childTnLst>
                                    <p:set>
                                      <p:cBhvr>
                                        <p:cTn id="78" dur="1" fill="hold">
                                          <p:stCondLst>
                                            <p:cond delay="0"/>
                                          </p:stCondLst>
                                        </p:cTn>
                                        <p:tgtEl>
                                          <p:spTgt spid="52"/>
                                        </p:tgtEl>
                                        <p:attrNameLst>
                                          <p:attrName>style.visibility</p:attrName>
                                        </p:attrNameLst>
                                      </p:cBhvr>
                                      <p:to>
                                        <p:strVal val="visible"/>
                                      </p:to>
                                    </p:set>
                                    <p:anim calcmode="lin" valueType="num">
                                      <p:cBhvr>
                                        <p:cTn id="79" dur="500" fill="hold"/>
                                        <p:tgtEl>
                                          <p:spTgt spid="52"/>
                                        </p:tgtEl>
                                        <p:attrNameLst>
                                          <p:attrName>ppt_w</p:attrName>
                                        </p:attrNameLst>
                                      </p:cBhvr>
                                      <p:tavLst>
                                        <p:tav tm="0">
                                          <p:val>
                                            <p:fltVal val="0"/>
                                          </p:val>
                                        </p:tav>
                                        <p:tav tm="100000">
                                          <p:val>
                                            <p:strVal val="#ppt_w"/>
                                          </p:val>
                                        </p:tav>
                                      </p:tavLst>
                                    </p:anim>
                                    <p:anim calcmode="lin" valueType="num">
                                      <p:cBhvr>
                                        <p:cTn id="80" dur="500" fill="hold"/>
                                        <p:tgtEl>
                                          <p:spTgt spid="52"/>
                                        </p:tgtEl>
                                        <p:attrNameLst>
                                          <p:attrName>ppt_h</p:attrName>
                                        </p:attrNameLst>
                                      </p:cBhvr>
                                      <p:tavLst>
                                        <p:tav tm="0">
                                          <p:val>
                                            <p:fltVal val="0"/>
                                          </p:val>
                                        </p:tav>
                                        <p:tav tm="100000">
                                          <p:val>
                                            <p:strVal val="#ppt_h"/>
                                          </p:val>
                                        </p:tav>
                                      </p:tavLst>
                                    </p:anim>
                                    <p:anim calcmode="lin" valueType="num">
                                      <p:cBhvr>
                                        <p:cTn id="81" dur="500" fill="hold"/>
                                        <p:tgtEl>
                                          <p:spTgt spid="52"/>
                                        </p:tgtEl>
                                        <p:attrNameLst>
                                          <p:attrName>ppt_x</p:attrName>
                                        </p:attrNameLst>
                                      </p:cBhvr>
                                      <p:tavLst>
                                        <p:tav tm="0">
                                          <p:val>
                                            <p:fltVal val="0.5"/>
                                          </p:val>
                                        </p:tav>
                                        <p:tav tm="100000">
                                          <p:val>
                                            <p:strVal val="#ppt_x"/>
                                          </p:val>
                                        </p:tav>
                                      </p:tavLst>
                                    </p:anim>
                                    <p:anim calcmode="lin" valueType="num">
                                      <p:cBhvr>
                                        <p:cTn id="82" dur="500" fill="hold"/>
                                        <p:tgtEl>
                                          <p:spTgt spid="52"/>
                                        </p:tgtEl>
                                        <p:attrNameLst>
                                          <p:attrName>ppt_y</p:attrName>
                                        </p:attrNameLst>
                                      </p:cBhvr>
                                      <p:tavLst>
                                        <p:tav tm="0">
                                          <p:val>
                                            <p:fltVal val="0.5"/>
                                          </p:val>
                                        </p:tav>
                                        <p:tav tm="100000">
                                          <p:val>
                                            <p:strVal val="#ppt_y"/>
                                          </p:val>
                                        </p:tav>
                                      </p:tavLst>
                                    </p:anim>
                                  </p:childTnLst>
                                </p:cTn>
                              </p:par>
                              <p:par>
                                <p:cTn id="83" presetID="6" presetClass="emph" presetSubtype="0" autoRev="1" fill="hold" nodeType="withEffect">
                                  <p:stCondLst>
                                    <p:cond delay="1800"/>
                                  </p:stCondLst>
                                  <p:childTnLst>
                                    <p:animScale>
                                      <p:cBhvr>
                                        <p:cTn id="84" dur="150" fill="hold"/>
                                        <p:tgtEl>
                                          <p:spTgt spid="52"/>
                                        </p:tgtEl>
                                      </p:cBhvr>
                                      <p:by x="110000" y="110000"/>
                                    </p:animScale>
                                  </p:childTnLst>
                                </p:cTn>
                              </p:par>
                              <p:par>
                                <p:cTn id="85" presetID="23" presetClass="entr" presetSubtype="528" fill="hold" nodeType="withEffect">
                                  <p:stCondLst>
                                    <p:cond delay="1200"/>
                                  </p:stCondLst>
                                  <p:childTnLst>
                                    <p:set>
                                      <p:cBhvr>
                                        <p:cTn id="86" dur="1" fill="hold">
                                          <p:stCondLst>
                                            <p:cond delay="0"/>
                                          </p:stCondLst>
                                        </p:cTn>
                                        <p:tgtEl>
                                          <p:spTgt spid="62"/>
                                        </p:tgtEl>
                                        <p:attrNameLst>
                                          <p:attrName>style.visibility</p:attrName>
                                        </p:attrNameLst>
                                      </p:cBhvr>
                                      <p:to>
                                        <p:strVal val="visible"/>
                                      </p:to>
                                    </p:set>
                                    <p:anim calcmode="lin" valueType="num">
                                      <p:cBhvr>
                                        <p:cTn id="87" dur="500" fill="hold"/>
                                        <p:tgtEl>
                                          <p:spTgt spid="62"/>
                                        </p:tgtEl>
                                        <p:attrNameLst>
                                          <p:attrName>ppt_w</p:attrName>
                                        </p:attrNameLst>
                                      </p:cBhvr>
                                      <p:tavLst>
                                        <p:tav tm="0">
                                          <p:val>
                                            <p:fltVal val="0"/>
                                          </p:val>
                                        </p:tav>
                                        <p:tav tm="100000">
                                          <p:val>
                                            <p:strVal val="#ppt_w"/>
                                          </p:val>
                                        </p:tav>
                                      </p:tavLst>
                                    </p:anim>
                                    <p:anim calcmode="lin" valueType="num">
                                      <p:cBhvr>
                                        <p:cTn id="88" dur="500" fill="hold"/>
                                        <p:tgtEl>
                                          <p:spTgt spid="62"/>
                                        </p:tgtEl>
                                        <p:attrNameLst>
                                          <p:attrName>ppt_h</p:attrName>
                                        </p:attrNameLst>
                                      </p:cBhvr>
                                      <p:tavLst>
                                        <p:tav tm="0">
                                          <p:val>
                                            <p:fltVal val="0"/>
                                          </p:val>
                                        </p:tav>
                                        <p:tav tm="100000">
                                          <p:val>
                                            <p:strVal val="#ppt_h"/>
                                          </p:val>
                                        </p:tav>
                                      </p:tavLst>
                                    </p:anim>
                                    <p:anim calcmode="lin" valueType="num">
                                      <p:cBhvr>
                                        <p:cTn id="89" dur="500" fill="hold"/>
                                        <p:tgtEl>
                                          <p:spTgt spid="62"/>
                                        </p:tgtEl>
                                        <p:attrNameLst>
                                          <p:attrName>ppt_x</p:attrName>
                                        </p:attrNameLst>
                                      </p:cBhvr>
                                      <p:tavLst>
                                        <p:tav tm="0">
                                          <p:val>
                                            <p:fltVal val="0.5"/>
                                          </p:val>
                                        </p:tav>
                                        <p:tav tm="100000">
                                          <p:val>
                                            <p:strVal val="#ppt_x"/>
                                          </p:val>
                                        </p:tav>
                                      </p:tavLst>
                                    </p:anim>
                                    <p:anim calcmode="lin" valueType="num">
                                      <p:cBhvr>
                                        <p:cTn id="90" dur="500" fill="hold"/>
                                        <p:tgtEl>
                                          <p:spTgt spid="62"/>
                                        </p:tgtEl>
                                        <p:attrNameLst>
                                          <p:attrName>ppt_y</p:attrName>
                                        </p:attrNameLst>
                                      </p:cBhvr>
                                      <p:tavLst>
                                        <p:tav tm="0">
                                          <p:val>
                                            <p:fltVal val="0.5"/>
                                          </p:val>
                                        </p:tav>
                                        <p:tav tm="100000">
                                          <p:val>
                                            <p:strVal val="#ppt_y"/>
                                          </p:val>
                                        </p:tav>
                                      </p:tavLst>
                                    </p:anim>
                                  </p:childTnLst>
                                </p:cTn>
                              </p:par>
                              <p:par>
                                <p:cTn id="91" presetID="6" presetClass="emph" presetSubtype="0" autoRev="1" fill="hold" nodeType="withEffect">
                                  <p:stCondLst>
                                    <p:cond delay="1900"/>
                                  </p:stCondLst>
                                  <p:childTnLst>
                                    <p:animScale>
                                      <p:cBhvr>
                                        <p:cTn id="92" dur="150" fill="hold"/>
                                        <p:tgtEl>
                                          <p:spTgt spid="62"/>
                                        </p:tgtEl>
                                      </p:cBhvr>
                                      <p:by x="110000" y="110000"/>
                                    </p:animScale>
                                  </p:childTnLst>
                                </p:cTn>
                              </p:par>
                              <p:par>
                                <p:cTn id="93" presetID="23" presetClass="entr" presetSubtype="528" fill="hold" nodeType="withEffect">
                                  <p:stCondLst>
                                    <p:cond delay="1300"/>
                                  </p:stCondLst>
                                  <p:childTnLst>
                                    <p:set>
                                      <p:cBhvr>
                                        <p:cTn id="94" dur="1" fill="hold">
                                          <p:stCondLst>
                                            <p:cond delay="0"/>
                                          </p:stCondLst>
                                        </p:cTn>
                                        <p:tgtEl>
                                          <p:spTgt spid="67"/>
                                        </p:tgtEl>
                                        <p:attrNameLst>
                                          <p:attrName>style.visibility</p:attrName>
                                        </p:attrNameLst>
                                      </p:cBhvr>
                                      <p:to>
                                        <p:strVal val="visible"/>
                                      </p:to>
                                    </p:set>
                                    <p:anim calcmode="lin" valueType="num">
                                      <p:cBhvr>
                                        <p:cTn id="95" dur="500" fill="hold"/>
                                        <p:tgtEl>
                                          <p:spTgt spid="67"/>
                                        </p:tgtEl>
                                        <p:attrNameLst>
                                          <p:attrName>ppt_w</p:attrName>
                                        </p:attrNameLst>
                                      </p:cBhvr>
                                      <p:tavLst>
                                        <p:tav tm="0">
                                          <p:val>
                                            <p:fltVal val="0"/>
                                          </p:val>
                                        </p:tav>
                                        <p:tav tm="100000">
                                          <p:val>
                                            <p:strVal val="#ppt_w"/>
                                          </p:val>
                                        </p:tav>
                                      </p:tavLst>
                                    </p:anim>
                                    <p:anim calcmode="lin" valueType="num">
                                      <p:cBhvr>
                                        <p:cTn id="96" dur="500" fill="hold"/>
                                        <p:tgtEl>
                                          <p:spTgt spid="67"/>
                                        </p:tgtEl>
                                        <p:attrNameLst>
                                          <p:attrName>ppt_h</p:attrName>
                                        </p:attrNameLst>
                                      </p:cBhvr>
                                      <p:tavLst>
                                        <p:tav tm="0">
                                          <p:val>
                                            <p:fltVal val="0"/>
                                          </p:val>
                                        </p:tav>
                                        <p:tav tm="100000">
                                          <p:val>
                                            <p:strVal val="#ppt_h"/>
                                          </p:val>
                                        </p:tav>
                                      </p:tavLst>
                                    </p:anim>
                                    <p:anim calcmode="lin" valueType="num">
                                      <p:cBhvr>
                                        <p:cTn id="97" dur="500" fill="hold"/>
                                        <p:tgtEl>
                                          <p:spTgt spid="67"/>
                                        </p:tgtEl>
                                        <p:attrNameLst>
                                          <p:attrName>ppt_x</p:attrName>
                                        </p:attrNameLst>
                                      </p:cBhvr>
                                      <p:tavLst>
                                        <p:tav tm="0">
                                          <p:val>
                                            <p:fltVal val="0.5"/>
                                          </p:val>
                                        </p:tav>
                                        <p:tav tm="100000">
                                          <p:val>
                                            <p:strVal val="#ppt_x"/>
                                          </p:val>
                                        </p:tav>
                                      </p:tavLst>
                                    </p:anim>
                                    <p:anim calcmode="lin" valueType="num">
                                      <p:cBhvr>
                                        <p:cTn id="98" dur="500" fill="hold"/>
                                        <p:tgtEl>
                                          <p:spTgt spid="67"/>
                                        </p:tgtEl>
                                        <p:attrNameLst>
                                          <p:attrName>ppt_y</p:attrName>
                                        </p:attrNameLst>
                                      </p:cBhvr>
                                      <p:tavLst>
                                        <p:tav tm="0">
                                          <p:val>
                                            <p:fltVal val="0.5"/>
                                          </p:val>
                                        </p:tav>
                                        <p:tav tm="100000">
                                          <p:val>
                                            <p:strVal val="#ppt_y"/>
                                          </p:val>
                                        </p:tav>
                                      </p:tavLst>
                                    </p:anim>
                                  </p:childTnLst>
                                </p:cTn>
                              </p:par>
                              <p:par>
                                <p:cTn id="99" presetID="6" presetClass="emph" presetSubtype="0" autoRev="1" fill="hold" nodeType="withEffect">
                                  <p:stCondLst>
                                    <p:cond delay="2000"/>
                                  </p:stCondLst>
                                  <p:childTnLst>
                                    <p:animScale>
                                      <p:cBhvr>
                                        <p:cTn id="100" dur="150" fill="hold"/>
                                        <p:tgtEl>
                                          <p:spTgt spid="67"/>
                                        </p:tgtEl>
                                      </p:cBhvr>
                                      <p:by x="110000" y="110000"/>
                                    </p:animScale>
                                  </p:childTnLst>
                                </p:cTn>
                              </p:par>
                              <p:par>
                                <p:cTn id="101" presetID="23" presetClass="entr" presetSubtype="528" fill="hold" nodeType="withEffect">
                                  <p:stCondLst>
                                    <p:cond delay="2000"/>
                                  </p:stCondLst>
                                  <p:childTnLst>
                                    <p:set>
                                      <p:cBhvr>
                                        <p:cTn id="102" dur="1" fill="hold">
                                          <p:stCondLst>
                                            <p:cond delay="0"/>
                                          </p:stCondLst>
                                        </p:cTn>
                                        <p:tgtEl>
                                          <p:spTgt spid="83"/>
                                        </p:tgtEl>
                                        <p:attrNameLst>
                                          <p:attrName>style.visibility</p:attrName>
                                        </p:attrNameLst>
                                      </p:cBhvr>
                                      <p:to>
                                        <p:strVal val="visible"/>
                                      </p:to>
                                    </p:set>
                                    <p:anim calcmode="lin" valueType="num">
                                      <p:cBhvr>
                                        <p:cTn id="103" dur="500" fill="hold"/>
                                        <p:tgtEl>
                                          <p:spTgt spid="83"/>
                                        </p:tgtEl>
                                        <p:attrNameLst>
                                          <p:attrName>ppt_w</p:attrName>
                                        </p:attrNameLst>
                                      </p:cBhvr>
                                      <p:tavLst>
                                        <p:tav tm="0">
                                          <p:val>
                                            <p:fltVal val="0"/>
                                          </p:val>
                                        </p:tav>
                                        <p:tav tm="100000">
                                          <p:val>
                                            <p:strVal val="#ppt_w"/>
                                          </p:val>
                                        </p:tav>
                                      </p:tavLst>
                                    </p:anim>
                                    <p:anim calcmode="lin" valueType="num">
                                      <p:cBhvr>
                                        <p:cTn id="104" dur="500" fill="hold"/>
                                        <p:tgtEl>
                                          <p:spTgt spid="83"/>
                                        </p:tgtEl>
                                        <p:attrNameLst>
                                          <p:attrName>ppt_h</p:attrName>
                                        </p:attrNameLst>
                                      </p:cBhvr>
                                      <p:tavLst>
                                        <p:tav tm="0">
                                          <p:val>
                                            <p:fltVal val="0"/>
                                          </p:val>
                                        </p:tav>
                                        <p:tav tm="100000">
                                          <p:val>
                                            <p:strVal val="#ppt_h"/>
                                          </p:val>
                                        </p:tav>
                                      </p:tavLst>
                                    </p:anim>
                                    <p:anim calcmode="lin" valueType="num">
                                      <p:cBhvr>
                                        <p:cTn id="105" dur="500" fill="hold"/>
                                        <p:tgtEl>
                                          <p:spTgt spid="83"/>
                                        </p:tgtEl>
                                        <p:attrNameLst>
                                          <p:attrName>ppt_x</p:attrName>
                                        </p:attrNameLst>
                                      </p:cBhvr>
                                      <p:tavLst>
                                        <p:tav tm="0">
                                          <p:val>
                                            <p:fltVal val="0.5"/>
                                          </p:val>
                                        </p:tav>
                                        <p:tav tm="100000">
                                          <p:val>
                                            <p:strVal val="#ppt_x"/>
                                          </p:val>
                                        </p:tav>
                                      </p:tavLst>
                                    </p:anim>
                                    <p:anim calcmode="lin" valueType="num">
                                      <p:cBhvr>
                                        <p:cTn id="106" dur="500" fill="hold"/>
                                        <p:tgtEl>
                                          <p:spTgt spid="83"/>
                                        </p:tgtEl>
                                        <p:attrNameLst>
                                          <p:attrName>ppt_y</p:attrName>
                                        </p:attrNameLst>
                                      </p:cBhvr>
                                      <p:tavLst>
                                        <p:tav tm="0">
                                          <p:val>
                                            <p:fltVal val="0.5"/>
                                          </p:val>
                                        </p:tav>
                                        <p:tav tm="100000">
                                          <p:val>
                                            <p:strVal val="#ppt_y"/>
                                          </p:val>
                                        </p:tav>
                                      </p:tavLst>
                                    </p:anim>
                                  </p:childTnLst>
                                </p:cTn>
                              </p:par>
                              <p:par>
                                <p:cTn id="107" presetID="6" presetClass="emph" presetSubtype="0" autoRev="1" fill="hold" nodeType="withEffect">
                                  <p:stCondLst>
                                    <p:cond delay="2700"/>
                                  </p:stCondLst>
                                  <p:childTnLst>
                                    <p:animScale>
                                      <p:cBhvr>
                                        <p:cTn id="108" dur="150" fill="hold"/>
                                        <p:tgtEl>
                                          <p:spTgt spid="83"/>
                                        </p:tgtEl>
                                      </p:cBhvr>
                                      <p:by x="110000" y="110000"/>
                                    </p:animScale>
                                  </p:childTnLst>
                                </p:cTn>
                              </p:par>
                              <p:par>
                                <p:cTn id="109" presetID="23" presetClass="entr" presetSubtype="528" fill="hold" nodeType="withEffect">
                                  <p:stCondLst>
                                    <p:cond delay="1900"/>
                                  </p:stCondLst>
                                  <p:childTnLst>
                                    <p:set>
                                      <p:cBhvr>
                                        <p:cTn id="110" dur="1" fill="hold">
                                          <p:stCondLst>
                                            <p:cond delay="0"/>
                                          </p:stCondLst>
                                        </p:cTn>
                                        <p:tgtEl>
                                          <p:spTgt spid="88"/>
                                        </p:tgtEl>
                                        <p:attrNameLst>
                                          <p:attrName>style.visibility</p:attrName>
                                        </p:attrNameLst>
                                      </p:cBhvr>
                                      <p:to>
                                        <p:strVal val="visible"/>
                                      </p:to>
                                    </p:set>
                                    <p:anim calcmode="lin" valueType="num">
                                      <p:cBhvr>
                                        <p:cTn id="111" dur="500" fill="hold"/>
                                        <p:tgtEl>
                                          <p:spTgt spid="88"/>
                                        </p:tgtEl>
                                        <p:attrNameLst>
                                          <p:attrName>ppt_w</p:attrName>
                                        </p:attrNameLst>
                                      </p:cBhvr>
                                      <p:tavLst>
                                        <p:tav tm="0">
                                          <p:val>
                                            <p:fltVal val="0"/>
                                          </p:val>
                                        </p:tav>
                                        <p:tav tm="100000">
                                          <p:val>
                                            <p:strVal val="#ppt_w"/>
                                          </p:val>
                                        </p:tav>
                                      </p:tavLst>
                                    </p:anim>
                                    <p:anim calcmode="lin" valueType="num">
                                      <p:cBhvr>
                                        <p:cTn id="112" dur="500" fill="hold"/>
                                        <p:tgtEl>
                                          <p:spTgt spid="88"/>
                                        </p:tgtEl>
                                        <p:attrNameLst>
                                          <p:attrName>ppt_h</p:attrName>
                                        </p:attrNameLst>
                                      </p:cBhvr>
                                      <p:tavLst>
                                        <p:tav tm="0">
                                          <p:val>
                                            <p:fltVal val="0"/>
                                          </p:val>
                                        </p:tav>
                                        <p:tav tm="100000">
                                          <p:val>
                                            <p:strVal val="#ppt_h"/>
                                          </p:val>
                                        </p:tav>
                                      </p:tavLst>
                                    </p:anim>
                                    <p:anim calcmode="lin" valueType="num">
                                      <p:cBhvr>
                                        <p:cTn id="113" dur="500" fill="hold"/>
                                        <p:tgtEl>
                                          <p:spTgt spid="88"/>
                                        </p:tgtEl>
                                        <p:attrNameLst>
                                          <p:attrName>ppt_x</p:attrName>
                                        </p:attrNameLst>
                                      </p:cBhvr>
                                      <p:tavLst>
                                        <p:tav tm="0">
                                          <p:val>
                                            <p:fltVal val="0.5"/>
                                          </p:val>
                                        </p:tav>
                                        <p:tav tm="100000">
                                          <p:val>
                                            <p:strVal val="#ppt_x"/>
                                          </p:val>
                                        </p:tav>
                                      </p:tavLst>
                                    </p:anim>
                                    <p:anim calcmode="lin" valueType="num">
                                      <p:cBhvr>
                                        <p:cTn id="114" dur="500" fill="hold"/>
                                        <p:tgtEl>
                                          <p:spTgt spid="88"/>
                                        </p:tgtEl>
                                        <p:attrNameLst>
                                          <p:attrName>ppt_y</p:attrName>
                                        </p:attrNameLst>
                                      </p:cBhvr>
                                      <p:tavLst>
                                        <p:tav tm="0">
                                          <p:val>
                                            <p:fltVal val="0.5"/>
                                          </p:val>
                                        </p:tav>
                                        <p:tav tm="100000">
                                          <p:val>
                                            <p:strVal val="#ppt_y"/>
                                          </p:val>
                                        </p:tav>
                                      </p:tavLst>
                                    </p:anim>
                                  </p:childTnLst>
                                </p:cTn>
                              </p:par>
                              <p:par>
                                <p:cTn id="115" presetID="6" presetClass="emph" presetSubtype="0" autoRev="1" fill="hold" nodeType="withEffect">
                                  <p:stCondLst>
                                    <p:cond delay="2600"/>
                                  </p:stCondLst>
                                  <p:childTnLst>
                                    <p:animScale>
                                      <p:cBhvr>
                                        <p:cTn id="116" dur="150" fill="hold"/>
                                        <p:tgtEl>
                                          <p:spTgt spid="88"/>
                                        </p:tgtEl>
                                      </p:cBhvr>
                                      <p:by x="110000" y="110000"/>
                                    </p:animScale>
                                  </p:childTnLst>
                                </p:cTn>
                              </p:par>
                              <p:par>
                                <p:cTn id="117" presetID="23" presetClass="entr" presetSubtype="528" fill="hold" nodeType="withEffect">
                                  <p:stCondLst>
                                    <p:cond delay="1800"/>
                                  </p:stCondLst>
                                  <p:childTnLst>
                                    <p:set>
                                      <p:cBhvr>
                                        <p:cTn id="118" dur="1" fill="hold">
                                          <p:stCondLst>
                                            <p:cond delay="0"/>
                                          </p:stCondLst>
                                        </p:cTn>
                                        <p:tgtEl>
                                          <p:spTgt spid="113"/>
                                        </p:tgtEl>
                                        <p:attrNameLst>
                                          <p:attrName>style.visibility</p:attrName>
                                        </p:attrNameLst>
                                      </p:cBhvr>
                                      <p:to>
                                        <p:strVal val="visible"/>
                                      </p:to>
                                    </p:set>
                                    <p:anim calcmode="lin" valueType="num">
                                      <p:cBhvr>
                                        <p:cTn id="119" dur="500" fill="hold"/>
                                        <p:tgtEl>
                                          <p:spTgt spid="113"/>
                                        </p:tgtEl>
                                        <p:attrNameLst>
                                          <p:attrName>ppt_w</p:attrName>
                                        </p:attrNameLst>
                                      </p:cBhvr>
                                      <p:tavLst>
                                        <p:tav tm="0">
                                          <p:val>
                                            <p:fltVal val="0"/>
                                          </p:val>
                                        </p:tav>
                                        <p:tav tm="100000">
                                          <p:val>
                                            <p:strVal val="#ppt_w"/>
                                          </p:val>
                                        </p:tav>
                                      </p:tavLst>
                                    </p:anim>
                                    <p:anim calcmode="lin" valueType="num">
                                      <p:cBhvr>
                                        <p:cTn id="120" dur="500" fill="hold"/>
                                        <p:tgtEl>
                                          <p:spTgt spid="113"/>
                                        </p:tgtEl>
                                        <p:attrNameLst>
                                          <p:attrName>ppt_h</p:attrName>
                                        </p:attrNameLst>
                                      </p:cBhvr>
                                      <p:tavLst>
                                        <p:tav tm="0">
                                          <p:val>
                                            <p:fltVal val="0"/>
                                          </p:val>
                                        </p:tav>
                                        <p:tav tm="100000">
                                          <p:val>
                                            <p:strVal val="#ppt_h"/>
                                          </p:val>
                                        </p:tav>
                                      </p:tavLst>
                                    </p:anim>
                                    <p:anim calcmode="lin" valueType="num">
                                      <p:cBhvr>
                                        <p:cTn id="121" dur="500" fill="hold"/>
                                        <p:tgtEl>
                                          <p:spTgt spid="113"/>
                                        </p:tgtEl>
                                        <p:attrNameLst>
                                          <p:attrName>ppt_x</p:attrName>
                                        </p:attrNameLst>
                                      </p:cBhvr>
                                      <p:tavLst>
                                        <p:tav tm="0">
                                          <p:val>
                                            <p:fltVal val="0.5"/>
                                          </p:val>
                                        </p:tav>
                                        <p:tav tm="100000">
                                          <p:val>
                                            <p:strVal val="#ppt_x"/>
                                          </p:val>
                                        </p:tav>
                                      </p:tavLst>
                                    </p:anim>
                                    <p:anim calcmode="lin" valueType="num">
                                      <p:cBhvr>
                                        <p:cTn id="122" dur="500" fill="hold"/>
                                        <p:tgtEl>
                                          <p:spTgt spid="113"/>
                                        </p:tgtEl>
                                        <p:attrNameLst>
                                          <p:attrName>ppt_y</p:attrName>
                                        </p:attrNameLst>
                                      </p:cBhvr>
                                      <p:tavLst>
                                        <p:tav tm="0">
                                          <p:val>
                                            <p:fltVal val="0.5"/>
                                          </p:val>
                                        </p:tav>
                                        <p:tav tm="100000">
                                          <p:val>
                                            <p:strVal val="#ppt_y"/>
                                          </p:val>
                                        </p:tav>
                                      </p:tavLst>
                                    </p:anim>
                                  </p:childTnLst>
                                </p:cTn>
                              </p:par>
                              <p:par>
                                <p:cTn id="123" presetID="6" presetClass="emph" presetSubtype="0" autoRev="1" fill="hold" nodeType="withEffect">
                                  <p:stCondLst>
                                    <p:cond delay="2500"/>
                                  </p:stCondLst>
                                  <p:childTnLst>
                                    <p:animScale>
                                      <p:cBhvr>
                                        <p:cTn id="124" dur="150" fill="hold"/>
                                        <p:tgtEl>
                                          <p:spTgt spid="113"/>
                                        </p:tgtEl>
                                      </p:cBhvr>
                                      <p:by x="110000" y="110000"/>
                                    </p:animScale>
                                  </p:childTnLst>
                                </p:cTn>
                              </p:par>
                              <p:par>
                                <p:cTn id="125" presetID="23" presetClass="entr" presetSubtype="528" fill="hold" nodeType="withEffect">
                                  <p:stCondLst>
                                    <p:cond delay="1700"/>
                                  </p:stCondLst>
                                  <p:childTnLst>
                                    <p:set>
                                      <p:cBhvr>
                                        <p:cTn id="126" dur="1" fill="hold">
                                          <p:stCondLst>
                                            <p:cond delay="0"/>
                                          </p:stCondLst>
                                        </p:cTn>
                                        <p:tgtEl>
                                          <p:spTgt spid="93"/>
                                        </p:tgtEl>
                                        <p:attrNameLst>
                                          <p:attrName>style.visibility</p:attrName>
                                        </p:attrNameLst>
                                      </p:cBhvr>
                                      <p:to>
                                        <p:strVal val="visible"/>
                                      </p:to>
                                    </p:set>
                                    <p:anim calcmode="lin" valueType="num">
                                      <p:cBhvr>
                                        <p:cTn id="127" dur="500" fill="hold"/>
                                        <p:tgtEl>
                                          <p:spTgt spid="93"/>
                                        </p:tgtEl>
                                        <p:attrNameLst>
                                          <p:attrName>ppt_w</p:attrName>
                                        </p:attrNameLst>
                                      </p:cBhvr>
                                      <p:tavLst>
                                        <p:tav tm="0">
                                          <p:val>
                                            <p:fltVal val="0"/>
                                          </p:val>
                                        </p:tav>
                                        <p:tav tm="100000">
                                          <p:val>
                                            <p:strVal val="#ppt_w"/>
                                          </p:val>
                                        </p:tav>
                                      </p:tavLst>
                                    </p:anim>
                                    <p:anim calcmode="lin" valueType="num">
                                      <p:cBhvr>
                                        <p:cTn id="128" dur="500" fill="hold"/>
                                        <p:tgtEl>
                                          <p:spTgt spid="93"/>
                                        </p:tgtEl>
                                        <p:attrNameLst>
                                          <p:attrName>ppt_h</p:attrName>
                                        </p:attrNameLst>
                                      </p:cBhvr>
                                      <p:tavLst>
                                        <p:tav tm="0">
                                          <p:val>
                                            <p:fltVal val="0"/>
                                          </p:val>
                                        </p:tav>
                                        <p:tav tm="100000">
                                          <p:val>
                                            <p:strVal val="#ppt_h"/>
                                          </p:val>
                                        </p:tav>
                                      </p:tavLst>
                                    </p:anim>
                                    <p:anim calcmode="lin" valueType="num">
                                      <p:cBhvr>
                                        <p:cTn id="129" dur="500" fill="hold"/>
                                        <p:tgtEl>
                                          <p:spTgt spid="93"/>
                                        </p:tgtEl>
                                        <p:attrNameLst>
                                          <p:attrName>ppt_x</p:attrName>
                                        </p:attrNameLst>
                                      </p:cBhvr>
                                      <p:tavLst>
                                        <p:tav tm="0">
                                          <p:val>
                                            <p:fltVal val="0.5"/>
                                          </p:val>
                                        </p:tav>
                                        <p:tav tm="100000">
                                          <p:val>
                                            <p:strVal val="#ppt_x"/>
                                          </p:val>
                                        </p:tav>
                                      </p:tavLst>
                                    </p:anim>
                                    <p:anim calcmode="lin" valueType="num">
                                      <p:cBhvr>
                                        <p:cTn id="130" dur="500" fill="hold"/>
                                        <p:tgtEl>
                                          <p:spTgt spid="93"/>
                                        </p:tgtEl>
                                        <p:attrNameLst>
                                          <p:attrName>ppt_y</p:attrName>
                                        </p:attrNameLst>
                                      </p:cBhvr>
                                      <p:tavLst>
                                        <p:tav tm="0">
                                          <p:val>
                                            <p:fltVal val="0.5"/>
                                          </p:val>
                                        </p:tav>
                                        <p:tav tm="100000">
                                          <p:val>
                                            <p:strVal val="#ppt_y"/>
                                          </p:val>
                                        </p:tav>
                                      </p:tavLst>
                                    </p:anim>
                                  </p:childTnLst>
                                </p:cTn>
                              </p:par>
                              <p:par>
                                <p:cTn id="131" presetID="6" presetClass="emph" presetSubtype="0" autoRev="1" fill="hold" nodeType="withEffect">
                                  <p:stCondLst>
                                    <p:cond delay="2400"/>
                                  </p:stCondLst>
                                  <p:childTnLst>
                                    <p:animScale>
                                      <p:cBhvr>
                                        <p:cTn id="132" dur="150" fill="hold"/>
                                        <p:tgtEl>
                                          <p:spTgt spid="93"/>
                                        </p:tgtEl>
                                      </p:cBhvr>
                                      <p:by x="110000" y="110000"/>
                                    </p:animScale>
                                  </p:childTnLst>
                                </p:cTn>
                              </p:par>
                              <p:par>
                                <p:cTn id="133" presetID="23" presetClass="entr" presetSubtype="528" fill="hold" nodeType="withEffect">
                                  <p:stCondLst>
                                    <p:cond delay="1600"/>
                                  </p:stCondLst>
                                  <p:childTnLst>
                                    <p:set>
                                      <p:cBhvr>
                                        <p:cTn id="134" dur="1" fill="hold">
                                          <p:stCondLst>
                                            <p:cond delay="0"/>
                                          </p:stCondLst>
                                        </p:cTn>
                                        <p:tgtEl>
                                          <p:spTgt spid="118"/>
                                        </p:tgtEl>
                                        <p:attrNameLst>
                                          <p:attrName>style.visibility</p:attrName>
                                        </p:attrNameLst>
                                      </p:cBhvr>
                                      <p:to>
                                        <p:strVal val="visible"/>
                                      </p:to>
                                    </p:set>
                                    <p:anim calcmode="lin" valueType="num">
                                      <p:cBhvr>
                                        <p:cTn id="135" dur="500" fill="hold"/>
                                        <p:tgtEl>
                                          <p:spTgt spid="118"/>
                                        </p:tgtEl>
                                        <p:attrNameLst>
                                          <p:attrName>ppt_w</p:attrName>
                                        </p:attrNameLst>
                                      </p:cBhvr>
                                      <p:tavLst>
                                        <p:tav tm="0">
                                          <p:val>
                                            <p:fltVal val="0"/>
                                          </p:val>
                                        </p:tav>
                                        <p:tav tm="100000">
                                          <p:val>
                                            <p:strVal val="#ppt_w"/>
                                          </p:val>
                                        </p:tav>
                                      </p:tavLst>
                                    </p:anim>
                                    <p:anim calcmode="lin" valueType="num">
                                      <p:cBhvr>
                                        <p:cTn id="136" dur="500" fill="hold"/>
                                        <p:tgtEl>
                                          <p:spTgt spid="118"/>
                                        </p:tgtEl>
                                        <p:attrNameLst>
                                          <p:attrName>ppt_h</p:attrName>
                                        </p:attrNameLst>
                                      </p:cBhvr>
                                      <p:tavLst>
                                        <p:tav tm="0">
                                          <p:val>
                                            <p:fltVal val="0"/>
                                          </p:val>
                                        </p:tav>
                                        <p:tav tm="100000">
                                          <p:val>
                                            <p:strVal val="#ppt_h"/>
                                          </p:val>
                                        </p:tav>
                                      </p:tavLst>
                                    </p:anim>
                                    <p:anim calcmode="lin" valueType="num">
                                      <p:cBhvr>
                                        <p:cTn id="137" dur="500" fill="hold"/>
                                        <p:tgtEl>
                                          <p:spTgt spid="118"/>
                                        </p:tgtEl>
                                        <p:attrNameLst>
                                          <p:attrName>ppt_x</p:attrName>
                                        </p:attrNameLst>
                                      </p:cBhvr>
                                      <p:tavLst>
                                        <p:tav tm="0">
                                          <p:val>
                                            <p:fltVal val="0.5"/>
                                          </p:val>
                                        </p:tav>
                                        <p:tav tm="100000">
                                          <p:val>
                                            <p:strVal val="#ppt_x"/>
                                          </p:val>
                                        </p:tav>
                                      </p:tavLst>
                                    </p:anim>
                                    <p:anim calcmode="lin" valueType="num">
                                      <p:cBhvr>
                                        <p:cTn id="138" dur="500" fill="hold"/>
                                        <p:tgtEl>
                                          <p:spTgt spid="118"/>
                                        </p:tgtEl>
                                        <p:attrNameLst>
                                          <p:attrName>ppt_y</p:attrName>
                                        </p:attrNameLst>
                                      </p:cBhvr>
                                      <p:tavLst>
                                        <p:tav tm="0">
                                          <p:val>
                                            <p:fltVal val="0.5"/>
                                          </p:val>
                                        </p:tav>
                                        <p:tav tm="100000">
                                          <p:val>
                                            <p:strVal val="#ppt_y"/>
                                          </p:val>
                                        </p:tav>
                                      </p:tavLst>
                                    </p:anim>
                                  </p:childTnLst>
                                </p:cTn>
                              </p:par>
                              <p:par>
                                <p:cTn id="139" presetID="6" presetClass="emph" presetSubtype="0" autoRev="1" fill="hold" nodeType="withEffect">
                                  <p:stCondLst>
                                    <p:cond delay="2300"/>
                                  </p:stCondLst>
                                  <p:childTnLst>
                                    <p:animScale>
                                      <p:cBhvr>
                                        <p:cTn id="140" dur="150" fill="hold"/>
                                        <p:tgtEl>
                                          <p:spTgt spid="118"/>
                                        </p:tgtEl>
                                      </p:cBhvr>
                                      <p:by x="110000" y="110000"/>
                                    </p:animScale>
                                  </p:childTnLst>
                                </p:cTn>
                              </p:par>
                              <p:par>
                                <p:cTn id="141" presetID="23" presetClass="entr" presetSubtype="528" fill="hold" nodeType="withEffect">
                                  <p:stCondLst>
                                    <p:cond delay="1500"/>
                                  </p:stCondLst>
                                  <p:childTnLst>
                                    <p:set>
                                      <p:cBhvr>
                                        <p:cTn id="142" dur="1" fill="hold">
                                          <p:stCondLst>
                                            <p:cond delay="0"/>
                                          </p:stCondLst>
                                        </p:cTn>
                                        <p:tgtEl>
                                          <p:spTgt spid="108"/>
                                        </p:tgtEl>
                                        <p:attrNameLst>
                                          <p:attrName>style.visibility</p:attrName>
                                        </p:attrNameLst>
                                      </p:cBhvr>
                                      <p:to>
                                        <p:strVal val="visible"/>
                                      </p:to>
                                    </p:set>
                                    <p:anim calcmode="lin" valueType="num">
                                      <p:cBhvr>
                                        <p:cTn id="143" dur="500" fill="hold"/>
                                        <p:tgtEl>
                                          <p:spTgt spid="108"/>
                                        </p:tgtEl>
                                        <p:attrNameLst>
                                          <p:attrName>ppt_w</p:attrName>
                                        </p:attrNameLst>
                                      </p:cBhvr>
                                      <p:tavLst>
                                        <p:tav tm="0">
                                          <p:val>
                                            <p:fltVal val="0"/>
                                          </p:val>
                                        </p:tav>
                                        <p:tav tm="100000">
                                          <p:val>
                                            <p:strVal val="#ppt_w"/>
                                          </p:val>
                                        </p:tav>
                                      </p:tavLst>
                                    </p:anim>
                                    <p:anim calcmode="lin" valueType="num">
                                      <p:cBhvr>
                                        <p:cTn id="144" dur="500" fill="hold"/>
                                        <p:tgtEl>
                                          <p:spTgt spid="108"/>
                                        </p:tgtEl>
                                        <p:attrNameLst>
                                          <p:attrName>ppt_h</p:attrName>
                                        </p:attrNameLst>
                                      </p:cBhvr>
                                      <p:tavLst>
                                        <p:tav tm="0">
                                          <p:val>
                                            <p:fltVal val="0"/>
                                          </p:val>
                                        </p:tav>
                                        <p:tav tm="100000">
                                          <p:val>
                                            <p:strVal val="#ppt_h"/>
                                          </p:val>
                                        </p:tav>
                                      </p:tavLst>
                                    </p:anim>
                                    <p:anim calcmode="lin" valueType="num">
                                      <p:cBhvr>
                                        <p:cTn id="145" dur="500" fill="hold"/>
                                        <p:tgtEl>
                                          <p:spTgt spid="108"/>
                                        </p:tgtEl>
                                        <p:attrNameLst>
                                          <p:attrName>ppt_x</p:attrName>
                                        </p:attrNameLst>
                                      </p:cBhvr>
                                      <p:tavLst>
                                        <p:tav tm="0">
                                          <p:val>
                                            <p:fltVal val="0.5"/>
                                          </p:val>
                                        </p:tav>
                                        <p:tav tm="100000">
                                          <p:val>
                                            <p:strVal val="#ppt_x"/>
                                          </p:val>
                                        </p:tav>
                                      </p:tavLst>
                                    </p:anim>
                                    <p:anim calcmode="lin" valueType="num">
                                      <p:cBhvr>
                                        <p:cTn id="146" dur="500" fill="hold"/>
                                        <p:tgtEl>
                                          <p:spTgt spid="108"/>
                                        </p:tgtEl>
                                        <p:attrNameLst>
                                          <p:attrName>ppt_y</p:attrName>
                                        </p:attrNameLst>
                                      </p:cBhvr>
                                      <p:tavLst>
                                        <p:tav tm="0">
                                          <p:val>
                                            <p:fltVal val="0.5"/>
                                          </p:val>
                                        </p:tav>
                                        <p:tav tm="100000">
                                          <p:val>
                                            <p:strVal val="#ppt_y"/>
                                          </p:val>
                                        </p:tav>
                                      </p:tavLst>
                                    </p:anim>
                                  </p:childTnLst>
                                </p:cTn>
                              </p:par>
                              <p:par>
                                <p:cTn id="147" presetID="6" presetClass="emph" presetSubtype="0" autoRev="1" fill="hold" nodeType="withEffect">
                                  <p:stCondLst>
                                    <p:cond delay="2200"/>
                                  </p:stCondLst>
                                  <p:childTnLst>
                                    <p:animScale>
                                      <p:cBhvr>
                                        <p:cTn id="148" dur="150" fill="hold"/>
                                        <p:tgtEl>
                                          <p:spTgt spid="108"/>
                                        </p:tgtEl>
                                      </p:cBhvr>
                                      <p:by x="110000" y="110000"/>
                                    </p:animScale>
                                  </p:childTnLst>
                                </p:cTn>
                              </p:par>
                              <p:par>
                                <p:cTn id="149" presetID="23" presetClass="entr" presetSubtype="528" fill="hold" nodeType="withEffect">
                                  <p:stCondLst>
                                    <p:cond delay="1400"/>
                                  </p:stCondLst>
                                  <p:childTnLst>
                                    <p:set>
                                      <p:cBhvr>
                                        <p:cTn id="150" dur="1" fill="hold">
                                          <p:stCondLst>
                                            <p:cond delay="0"/>
                                          </p:stCondLst>
                                        </p:cTn>
                                        <p:tgtEl>
                                          <p:spTgt spid="128"/>
                                        </p:tgtEl>
                                        <p:attrNameLst>
                                          <p:attrName>style.visibility</p:attrName>
                                        </p:attrNameLst>
                                      </p:cBhvr>
                                      <p:to>
                                        <p:strVal val="visible"/>
                                      </p:to>
                                    </p:set>
                                    <p:anim calcmode="lin" valueType="num">
                                      <p:cBhvr>
                                        <p:cTn id="151" dur="500" fill="hold"/>
                                        <p:tgtEl>
                                          <p:spTgt spid="128"/>
                                        </p:tgtEl>
                                        <p:attrNameLst>
                                          <p:attrName>ppt_w</p:attrName>
                                        </p:attrNameLst>
                                      </p:cBhvr>
                                      <p:tavLst>
                                        <p:tav tm="0">
                                          <p:val>
                                            <p:fltVal val="0"/>
                                          </p:val>
                                        </p:tav>
                                        <p:tav tm="100000">
                                          <p:val>
                                            <p:strVal val="#ppt_w"/>
                                          </p:val>
                                        </p:tav>
                                      </p:tavLst>
                                    </p:anim>
                                    <p:anim calcmode="lin" valueType="num">
                                      <p:cBhvr>
                                        <p:cTn id="152" dur="500" fill="hold"/>
                                        <p:tgtEl>
                                          <p:spTgt spid="128"/>
                                        </p:tgtEl>
                                        <p:attrNameLst>
                                          <p:attrName>ppt_h</p:attrName>
                                        </p:attrNameLst>
                                      </p:cBhvr>
                                      <p:tavLst>
                                        <p:tav tm="0">
                                          <p:val>
                                            <p:fltVal val="0"/>
                                          </p:val>
                                        </p:tav>
                                        <p:tav tm="100000">
                                          <p:val>
                                            <p:strVal val="#ppt_h"/>
                                          </p:val>
                                        </p:tav>
                                      </p:tavLst>
                                    </p:anim>
                                    <p:anim calcmode="lin" valueType="num">
                                      <p:cBhvr>
                                        <p:cTn id="153" dur="500" fill="hold"/>
                                        <p:tgtEl>
                                          <p:spTgt spid="128"/>
                                        </p:tgtEl>
                                        <p:attrNameLst>
                                          <p:attrName>ppt_x</p:attrName>
                                        </p:attrNameLst>
                                      </p:cBhvr>
                                      <p:tavLst>
                                        <p:tav tm="0">
                                          <p:val>
                                            <p:fltVal val="0.5"/>
                                          </p:val>
                                        </p:tav>
                                        <p:tav tm="100000">
                                          <p:val>
                                            <p:strVal val="#ppt_x"/>
                                          </p:val>
                                        </p:tav>
                                      </p:tavLst>
                                    </p:anim>
                                    <p:anim calcmode="lin" valueType="num">
                                      <p:cBhvr>
                                        <p:cTn id="154" dur="500" fill="hold"/>
                                        <p:tgtEl>
                                          <p:spTgt spid="128"/>
                                        </p:tgtEl>
                                        <p:attrNameLst>
                                          <p:attrName>ppt_y</p:attrName>
                                        </p:attrNameLst>
                                      </p:cBhvr>
                                      <p:tavLst>
                                        <p:tav tm="0">
                                          <p:val>
                                            <p:fltVal val="0.5"/>
                                          </p:val>
                                        </p:tav>
                                        <p:tav tm="100000">
                                          <p:val>
                                            <p:strVal val="#ppt_y"/>
                                          </p:val>
                                        </p:tav>
                                      </p:tavLst>
                                    </p:anim>
                                  </p:childTnLst>
                                </p:cTn>
                              </p:par>
                              <p:par>
                                <p:cTn id="155" presetID="6" presetClass="emph" presetSubtype="0" autoRev="1" fill="hold" nodeType="withEffect">
                                  <p:stCondLst>
                                    <p:cond delay="2100"/>
                                  </p:stCondLst>
                                  <p:childTnLst>
                                    <p:animScale>
                                      <p:cBhvr>
                                        <p:cTn id="156" dur="150" fill="hold"/>
                                        <p:tgtEl>
                                          <p:spTgt spid="128"/>
                                        </p:tgtEl>
                                      </p:cBhvr>
                                      <p:by x="110000" y="110000"/>
                                    </p:animScale>
                                  </p:childTnLst>
                                </p:cTn>
                              </p:par>
                              <p:par>
                                <p:cTn id="157" presetID="23" presetClass="entr" presetSubtype="528" fill="hold" nodeType="withEffect">
                                  <p:stCondLst>
                                    <p:cond delay="2100"/>
                                  </p:stCondLst>
                                  <p:childTnLst>
                                    <p:set>
                                      <p:cBhvr>
                                        <p:cTn id="158" dur="1" fill="hold">
                                          <p:stCondLst>
                                            <p:cond delay="0"/>
                                          </p:stCondLst>
                                        </p:cTn>
                                        <p:tgtEl>
                                          <p:spTgt spid="103"/>
                                        </p:tgtEl>
                                        <p:attrNameLst>
                                          <p:attrName>style.visibility</p:attrName>
                                        </p:attrNameLst>
                                      </p:cBhvr>
                                      <p:to>
                                        <p:strVal val="visible"/>
                                      </p:to>
                                    </p:set>
                                    <p:anim calcmode="lin" valueType="num">
                                      <p:cBhvr>
                                        <p:cTn id="159" dur="500" fill="hold"/>
                                        <p:tgtEl>
                                          <p:spTgt spid="103"/>
                                        </p:tgtEl>
                                        <p:attrNameLst>
                                          <p:attrName>ppt_w</p:attrName>
                                        </p:attrNameLst>
                                      </p:cBhvr>
                                      <p:tavLst>
                                        <p:tav tm="0">
                                          <p:val>
                                            <p:fltVal val="0"/>
                                          </p:val>
                                        </p:tav>
                                        <p:tav tm="100000">
                                          <p:val>
                                            <p:strVal val="#ppt_w"/>
                                          </p:val>
                                        </p:tav>
                                      </p:tavLst>
                                    </p:anim>
                                    <p:anim calcmode="lin" valueType="num">
                                      <p:cBhvr>
                                        <p:cTn id="160" dur="500" fill="hold"/>
                                        <p:tgtEl>
                                          <p:spTgt spid="103"/>
                                        </p:tgtEl>
                                        <p:attrNameLst>
                                          <p:attrName>ppt_h</p:attrName>
                                        </p:attrNameLst>
                                      </p:cBhvr>
                                      <p:tavLst>
                                        <p:tav tm="0">
                                          <p:val>
                                            <p:fltVal val="0"/>
                                          </p:val>
                                        </p:tav>
                                        <p:tav tm="100000">
                                          <p:val>
                                            <p:strVal val="#ppt_h"/>
                                          </p:val>
                                        </p:tav>
                                      </p:tavLst>
                                    </p:anim>
                                    <p:anim calcmode="lin" valueType="num">
                                      <p:cBhvr>
                                        <p:cTn id="161" dur="500" fill="hold"/>
                                        <p:tgtEl>
                                          <p:spTgt spid="103"/>
                                        </p:tgtEl>
                                        <p:attrNameLst>
                                          <p:attrName>ppt_x</p:attrName>
                                        </p:attrNameLst>
                                      </p:cBhvr>
                                      <p:tavLst>
                                        <p:tav tm="0">
                                          <p:val>
                                            <p:fltVal val="0.5"/>
                                          </p:val>
                                        </p:tav>
                                        <p:tav tm="100000">
                                          <p:val>
                                            <p:strVal val="#ppt_x"/>
                                          </p:val>
                                        </p:tav>
                                      </p:tavLst>
                                    </p:anim>
                                    <p:anim calcmode="lin" valueType="num">
                                      <p:cBhvr>
                                        <p:cTn id="162" dur="500" fill="hold"/>
                                        <p:tgtEl>
                                          <p:spTgt spid="103"/>
                                        </p:tgtEl>
                                        <p:attrNameLst>
                                          <p:attrName>ppt_y</p:attrName>
                                        </p:attrNameLst>
                                      </p:cBhvr>
                                      <p:tavLst>
                                        <p:tav tm="0">
                                          <p:val>
                                            <p:fltVal val="0.5"/>
                                          </p:val>
                                        </p:tav>
                                        <p:tav tm="100000">
                                          <p:val>
                                            <p:strVal val="#ppt_y"/>
                                          </p:val>
                                        </p:tav>
                                      </p:tavLst>
                                    </p:anim>
                                  </p:childTnLst>
                                </p:cTn>
                              </p:par>
                              <p:par>
                                <p:cTn id="163" presetID="6" presetClass="emph" presetSubtype="0" autoRev="1" fill="hold" nodeType="withEffect">
                                  <p:stCondLst>
                                    <p:cond delay="2800"/>
                                  </p:stCondLst>
                                  <p:childTnLst>
                                    <p:animScale>
                                      <p:cBhvr>
                                        <p:cTn id="164" dur="150" fill="hold"/>
                                        <p:tgtEl>
                                          <p:spTgt spid="103"/>
                                        </p:tgtEl>
                                      </p:cBhvr>
                                      <p:by x="110000" y="110000"/>
                                    </p:animScale>
                                  </p:childTnLst>
                                </p:cTn>
                              </p:par>
                              <p:par>
                                <p:cTn id="165" presetID="23" presetClass="entr" presetSubtype="528" fill="hold" nodeType="withEffect">
                                  <p:stCondLst>
                                    <p:cond delay="2200"/>
                                  </p:stCondLst>
                                  <p:childTnLst>
                                    <p:set>
                                      <p:cBhvr>
                                        <p:cTn id="166" dur="1" fill="hold">
                                          <p:stCondLst>
                                            <p:cond delay="0"/>
                                          </p:stCondLst>
                                        </p:cTn>
                                        <p:tgtEl>
                                          <p:spTgt spid="98"/>
                                        </p:tgtEl>
                                        <p:attrNameLst>
                                          <p:attrName>style.visibility</p:attrName>
                                        </p:attrNameLst>
                                      </p:cBhvr>
                                      <p:to>
                                        <p:strVal val="visible"/>
                                      </p:to>
                                    </p:set>
                                    <p:anim calcmode="lin" valueType="num">
                                      <p:cBhvr>
                                        <p:cTn id="167" dur="500" fill="hold"/>
                                        <p:tgtEl>
                                          <p:spTgt spid="98"/>
                                        </p:tgtEl>
                                        <p:attrNameLst>
                                          <p:attrName>ppt_w</p:attrName>
                                        </p:attrNameLst>
                                      </p:cBhvr>
                                      <p:tavLst>
                                        <p:tav tm="0">
                                          <p:val>
                                            <p:fltVal val="0"/>
                                          </p:val>
                                        </p:tav>
                                        <p:tav tm="100000">
                                          <p:val>
                                            <p:strVal val="#ppt_w"/>
                                          </p:val>
                                        </p:tav>
                                      </p:tavLst>
                                    </p:anim>
                                    <p:anim calcmode="lin" valueType="num">
                                      <p:cBhvr>
                                        <p:cTn id="168" dur="500" fill="hold"/>
                                        <p:tgtEl>
                                          <p:spTgt spid="98"/>
                                        </p:tgtEl>
                                        <p:attrNameLst>
                                          <p:attrName>ppt_h</p:attrName>
                                        </p:attrNameLst>
                                      </p:cBhvr>
                                      <p:tavLst>
                                        <p:tav tm="0">
                                          <p:val>
                                            <p:fltVal val="0"/>
                                          </p:val>
                                        </p:tav>
                                        <p:tav tm="100000">
                                          <p:val>
                                            <p:strVal val="#ppt_h"/>
                                          </p:val>
                                        </p:tav>
                                      </p:tavLst>
                                    </p:anim>
                                    <p:anim calcmode="lin" valueType="num">
                                      <p:cBhvr>
                                        <p:cTn id="169" dur="500" fill="hold"/>
                                        <p:tgtEl>
                                          <p:spTgt spid="98"/>
                                        </p:tgtEl>
                                        <p:attrNameLst>
                                          <p:attrName>ppt_x</p:attrName>
                                        </p:attrNameLst>
                                      </p:cBhvr>
                                      <p:tavLst>
                                        <p:tav tm="0">
                                          <p:val>
                                            <p:fltVal val="0.5"/>
                                          </p:val>
                                        </p:tav>
                                        <p:tav tm="100000">
                                          <p:val>
                                            <p:strVal val="#ppt_x"/>
                                          </p:val>
                                        </p:tav>
                                      </p:tavLst>
                                    </p:anim>
                                    <p:anim calcmode="lin" valueType="num">
                                      <p:cBhvr>
                                        <p:cTn id="170" dur="500" fill="hold"/>
                                        <p:tgtEl>
                                          <p:spTgt spid="98"/>
                                        </p:tgtEl>
                                        <p:attrNameLst>
                                          <p:attrName>ppt_y</p:attrName>
                                        </p:attrNameLst>
                                      </p:cBhvr>
                                      <p:tavLst>
                                        <p:tav tm="0">
                                          <p:val>
                                            <p:fltVal val="0.5"/>
                                          </p:val>
                                        </p:tav>
                                        <p:tav tm="100000">
                                          <p:val>
                                            <p:strVal val="#ppt_y"/>
                                          </p:val>
                                        </p:tav>
                                      </p:tavLst>
                                    </p:anim>
                                  </p:childTnLst>
                                </p:cTn>
                              </p:par>
                              <p:par>
                                <p:cTn id="171" presetID="6" presetClass="emph" presetSubtype="0" autoRev="1" fill="hold" nodeType="withEffect">
                                  <p:stCondLst>
                                    <p:cond delay="2900"/>
                                  </p:stCondLst>
                                  <p:childTnLst>
                                    <p:animScale>
                                      <p:cBhvr>
                                        <p:cTn id="172" dur="150" fill="hold"/>
                                        <p:tgtEl>
                                          <p:spTgt spid="98"/>
                                        </p:tgtEl>
                                      </p:cBhvr>
                                      <p:by x="110000" y="110000"/>
                                    </p:animScale>
                                  </p:childTnLst>
                                </p:cTn>
                              </p:par>
                              <p:par>
                                <p:cTn id="173" presetID="23" presetClass="entr" presetSubtype="528" fill="hold" nodeType="withEffect">
                                  <p:stCondLst>
                                    <p:cond delay="2300"/>
                                  </p:stCondLst>
                                  <p:childTnLst>
                                    <p:set>
                                      <p:cBhvr>
                                        <p:cTn id="174" dur="1" fill="hold">
                                          <p:stCondLst>
                                            <p:cond delay="0"/>
                                          </p:stCondLst>
                                        </p:cTn>
                                        <p:tgtEl>
                                          <p:spTgt spid="123"/>
                                        </p:tgtEl>
                                        <p:attrNameLst>
                                          <p:attrName>style.visibility</p:attrName>
                                        </p:attrNameLst>
                                      </p:cBhvr>
                                      <p:to>
                                        <p:strVal val="visible"/>
                                      </p:to>
                                    </p:set>
                                    <p:anim calcmode="lin" valueType="num">
                                      <p:cBhvr>
                                        <p:cTn id="175" dur="500" fill="hold"/>
                                        <p:tgtEl>
                                          <p:spTgt spid="123"/>
                                        </p:tgtEl>
                                        <p:attrNameLst>
                                          <p:attrName>ppt_w</p:attrName>
                                        </p:attrNameLst>
                                      </p:cBhvr>
                                      <p:tavLst>
                                        <p:tav tm="0">
                                          <p:val>
                                            <p:fltVal val="0"/>
                                          </p:val>
                                        </p:tav>
                                        <p:tav tm="100000">
                                          <p:val>
                                            <p:strVal val="#ppt_w"/>
                                          </p:val>
                                        </p:tav>
                                      </p:tavLst>
                                    </p:anim>
                                    <p:anim calcmode="lin" valueType="num">
                                      <p:cBhvr>
                                        <p:cTn id="176" dur="500" fill="hold"/>
                                        <p:tgtEl>
                                          <p:spTgt spid="123"/>
                                        </p:tgtEl>
                                        <p:attrNameLst>
                                          <p:attrName>ppt_h</p:attrName>
                                        </p:attrNameLst>
                                      </p:cBhvr>
                                      <p:tavLst>
                                        <p:tav tm="0">
                                          <p:val>
                                            <p:fltVal val="0"/>
                                          </p:val>
                                        </p:tav>
                                        <p:tav tm="100000">
                                          <p:val>
                                            <p:strVal val="#ppt_h"/>
                                          </p:val>
                                        </p:tav>
                                      </p:tavLst>
                                    </p:anim>
                                    <p:anim calcmode="lin" valueType="num">
                                      <p:cBhvr>
                                        <p:cTn id="177" dur="500" fill="hold"/>
                                        <p:tgtEl>
                                          <p:spTgt spid="123"/>
                                        </p:tgtEl>
                                        <p:attrNameLst>
                                          <p:attrName>ppt_x</p:attrName>
                                        </p:attrNameLst>
                                      </p:cBhvr>
                                      <p:tavLst>
                                        <p:tav tm="0">
                                          <p:val>
                                            <p:fltVal val="0.5"/>
                                          </p:val>
                                        </p:tav>
                                        <p:tav tm="100000">
                                          <p:val>
                                            <p:strVal val="#ppt_x"/>
                                          </p:val>
                                        </p:tav>
                                      </p:tavLst>
                                    </p:anim>
                                    <p:anim calcmode="lin" valueType="num">
                                      <p:cBhvr>
                                        <p:cTn id="178" dur="500" fill="hold"/>
                                        <p:tgtEl>
                                          <p:spTgt spid="123"/>
                                        </p:tgtEl>
                                        <p:attrNameLst>
                                          <p:attrName>ppt_y</p:attrName>
                                        </p:attrNameLst>
                                      </p:cBhvr>
                                      <p:tavLst>
                                        <p:tav tm="0">
                                          <p:val>
                                            <p:fltVal val="0.5"/>
                                          </p:val>
                                        </p:tav>
                                        <p:tav tm="100000">
                                          <p:val>
                                            <p:strVal val="#ppt_y"/>
                                          </p:val>
                                        </p:tav>
                                      </p:tavLst>
                                    </p:anim>
                                  </p:childTnLst>
                                </p:cTn>
                              </p:par>
                              <p:par>
                                <p:cTn id="179" presetID="6" presetClass="emph" presetSubtype="0" autoRev="1" fill="hold" nodeType="withEffect">
                                  <p:stCondLst>
                                    <p:cond delay="3000"/>
                                  </p:stCondLst>
                                  <p:childTnLst>
                                    <p:animScale>
                                      <p:cBhvr>
                                        <p:cTn id="180" dur="150" fill="hold"/>
                                        <p:tgtEl>
                                          <p:spTgt spid="123"/>
                                        </p:tgtEl>
                                      </p:cBhvr>
                                      <p:by x="110000" y="110000"/>
                                    </p:animScale>
                                  </p:childTnLst>
                                </p:cTn>
                              </p:par>
                              <p:par>
                                <p:cTn id="181" presetID="23" presetClass="entr" presetSubtype="528" fill="hold" nodeType="withEffect">
                                  <p:stCondLst>
                                    <p:cond delay="2400"/>
                                  </p:stCondLst>
                                  <p:childTnLst>
                                    <p:set>
                                      <p:cBhvr>
                                        <p:cTn id="182" dur="1" fill="hold">
                                          <p:stCondLst>
                                            <p:cond delay="0"/>
                                          </p:stCondLst>
                                        </p:cTn>
                                        <p:tgtEl>
                                          <p:spTgt spid="138"/>
                                        </p:tgtEl>
                                        <p:attrNameLst>
                                          <p:attrName>style.visibility</p:attrName>
                                        </p:attrNameLst>
                                      </p:cBhvr>
                                      <p:to>
                                        <p:strVal val="visible"/>
                                      </p:to>
                                    </p:set>
                                    <p:anim calcmode="lin" valueType="num">
                                      <p:cBhvr>
                                        <p:cTn id="183" dur="500" fill="hold"/>
                                        <p:tgtEl>
                                          <p:spTgt spid="138"/>
                                        </p:tgtEl>
                                        <p:attrNameLst>
                                          <p:attrName>ppt_w</p:attrName>
                                        </p:attrNameLst>
                                      </p:cBhvr>
                                      <p:tavLst>
                                        <p:tav tm="0">
                                          <p:val>
                                            <p:fltVal val="0"/>
                                          </p:val>
                                        </p:tav>
                                        <p:tav tm="100000">
                                          <p:val>
                                            <p:strVal val="#ppt_w"/>
                                          </p:val>
                                        </p:tav>
                                      </p:tavLst>
                                    </p:anim>
                                    <p:anim calcmode="lin" valueType="num">
                                      <p:cBhvr>
                                        <p:cTn id="184" dur="500" fill="hold"/>
                                        <p:tgtEl>
                                          <p:spTgt spid="138"/>
                                        </p:tgtEl>
                                        <p:attrNameLst>
                                          <p:attrName>ppt_h</p:attrName>
                                        </p:attrNameLst>
                                      </p:cBhvr>
                                      <p:tavLst>
                                        <p:tav tm="0">
                                          <p:val>
                                            <p:fltVal val="0"/>
                                          </p:val>
                                        </p:tav>
                                        <p:tav tm="100000">
                                          <p:val>
                                            <p:strVal val="#ppt_h"/>
                                          </p:val>
                                        </p:tav>
                                      </p:tavLst>
                                    </p:anim>
                                    <p:anim calcmode="lin" valueType="num">
                                      <p:cBhvr>
                                        <p:cTn id="185" dur="500" fill="hold"/>
                                        <p:tgtEl>
                                          <p:spTgt spid="138"/>
                                        </p:tgtEl>
                                        <p:attrNameLst>
                                          <p:attrName>ppt_x</p:attrName>
                                        </p:attrNameLst>
                                      </p:cBhvr>
                                      <p:tavLst>
                                        <p:tav tm="0">
                                          <p:val>
                                            <p:fltVal val="0.5"/>
                                          </p:val>
                                        </p:tav>
                                        <p:tav tm="100000">
                                          <p:val>
                                            <p:strVal val="#ppt_x"/>
                                          </p:val>
                                        </p:tav>
                                      </p:tavLst>
                                    </p:anim>
                                    <p:anim calcmode="lin" valueType="num">
                                      <p:cBhvr>
                                        <p:cTn id="186" dur="500" fill="hold"/>
                                        <p:tgtEl>
                                          <p:spTgt spid="138"/>
                                        </p:tgtEl>
                                        <p:attrNameLst>
                                          <p:attrName>ppt_y</p:attrName>
                                        </p:attrNameLst>
                                      </p:cBhvr>
                                      <p:tavLst>
                                        <p:tav tm="0">
                                          <p:val>
                                            <p:fltVal val="0.5"/>
                                          </p:val>
                                        </p:tav>
                                        <p:tav tm="100000">
                                          <p:val>
                                            <p:strVal val="#ppt_y"/>
                                          </p:val>
                                        </p:tav>
                                      </p:tavLst>
                                    </p:anim>
                                  </p:childTnLst>
                                </p:cTn>
                              </p:par>
                              <p:par>
                                <p:cTn id="187" presetID="6" presetClass="emph" presetSubtype="0" autoRev="1" fill="hold" nodeType="withEffect">
                                  <p:stCondLst>
                                    <p:cond delay="3100"/>
                                  </p:stCondLst>
                                  <p:childTnLst>
                                    <p:animScale>
                                      <p:cBhvr>
                                        <p:cTn id="188" dur="150" fill="hold"/>
                                        <p:tgtEl>
                                          <p:spTgt spid="138"/>
                                        </p:tgtEl>
                                      </p:cBhvr>
                                      <p:by x="110000" y="110000"/>
                                    </p:animScale>
                                  </p:childTnLst>
                                </p:cTn>
                              </p:par>
                              <p:par>
                                <p:cTn id="189" presetID="23" presetClass="entr" presetSubtype="528" fill="hold" nodeType="withEffect">
                                  <p:stCondLst>
                                    <p:cond delay="2500"/>
                                  </p:stCondLst>
                                  <p:childTnLst>
                                    <p:set>
                                      <p:cBhvr>
                                        <p:cTn id="190" dur="1" fill="hold">
                                          <p:stCondLst>
                                            <p:cond delay="0"/>
                                          </p:stCondLst>
                                        </p:cTn>
                                        <p:tgtEl>
                                          <p:spTgt spid="133"/>
                                        </p:tgtEl>
                                        <p:attrNameLst>
                                          <p:attrName>style.visibility</p:attrName>
                                        </p:attrNameLst>
                                      </p:cBhvr>
                                      <p:to>
                                        <p:strVal val="visible"/>
                                      </p:to>
                                    </p:set>
                                    <p:anim calcmode="lin" valueType="num">
                                      <p:cBhvr>
                                        <p:cTn id="191" dur="500" fill="hold"/>
                                        <p:tgtEl>
                                          <p:spTgt spid="133"/>
                                        </p:tgtEl>
                                        <p:attrNameLst>
                                          <p:attrName>ppt_w</p:attrName>
                                        </p:attrNameLst>
                                      </p:cBhvr>
                                      <p:tavLst>
                                        <p:tav tm="0">
                                          <p:val>
                                            <p:fltVal val="0"/>
                                          </p:val>
                                        </p:tav>
                                        <p:tav tm="100000">
                                          <p:val>
                                            <p:strVal val="#ppt_w"/>
                                          </p:val>
                                        </p:tav>
                                      </p:tavLst>
                                    </p:anim>
                                    <p:anim calcmode="lin" valueType="num">
                                      <p:cBhvr>
                                        <p:cTn id="192" dur="500" fill="hold"/>
                                        <p:tgtEl>
                                          <p:spTgt spid="133"/>
                                        </p:tgtEl>
                                        <p:attrNameLst>
                                          <p:attrName>ppt_h</p:attrName>
                                        </p:attrNameLst>
                                      </p:cBhvr>
                                      <p:tavLst>
                                        <p:tav tm="0">
                                          <p:val>
                                            <p:fltVal val="0"/>
                                          </p:val>
                                        </p:tav>
                                        <p:tav tm="100000">
                                          <p:val>
                                            <p:strVal val="#ppt_h"/>
                                          </p:val>
                                        </p:tav>
                                      </p:tavLst>
                                    </p:anim>
                                    <p:anim calcmode="lin" valueType="num">
                                      <p:cBhvr>
                                        <p:cTn id="193" dur="500" fill="hold"/>
                                        <p:tgtEl>
                                          <p:spTgt spid="133"/>
                                        </p:tgtEl>
                                        <p:attrNameLst>
                                          <p:attrName>ppt_x</p:attrName>
                                        </p:attrNameLst>
                                      </p:cBhvr>
                                      <p:tavLst>
                                        <p:tav tm="0">
                                          <p:val>
                                            <p:fltVal val="0.5"/>
                                          </p:val>
                                        </p:tav>
                                        <p:tav tm="100000">
                                          <p:val>
                                            <p:strVal val="#ppt_x"/>
                                          </p:val>
                                        </p:tav>
                                      </p:tavLst>
                                    </p:anim>
                                    <p:anim calcmode="lin" valueType="num">
                                      <p:cBhvr>
                                        <p:cTn id="194" dur="500" fill="hold"/>
                                        <p:tgtEl>
                                          <p:spTgt spid="133"/>
                                        </p:tgtEl>
                                        <p:attrNameLst>
                                          <p:attrName>ppt_y</p:attrName>
                                        </p:attrNameLst>
                                      </p:cBhvr>
                                      <p:tavLst>
                                        <p:tav tm="0">
                                          <p:val>
                                            <p:fltVal val="0.5"/>
                                          </p:val>
                                        </p:tav>
                                        <p:tav tm="100000">
                                          <p:val>
                                            <p:strVal val="#ppt_y"/>
                                          </p:val>
                                        </p:tav>
                                      </p:tavLst>
                                    </p:anim>
                                  </p:childTnLst>
                                </p:cTn>
                              </p:par>
                              <p:par>
                                <p:cTn id="195" presetID="6" presetClass="emph" presetSubtype="0" autoRev="1" fill="hold" nodeType="withEffect">
                                  <p:stCondLst>
                                    <p:cond delay="3200"/>
                                  </p:stCondLst>
                                  <p:childTnLst>
                                    <p:animScale>
                                      <p:cBhvr>
                                        <p:cTn id="196" dur="150" fill="hold"/>
                                        <p:tgtEl>
                                          <p:spTgt spid="133"/>
                                        </p:tgtEl>
                                      </p:cBhvr>
                                      <p:by x="110000" y="110000"/>
                                    </p:animScale>
                                  </p:childTnLst>
                                </p:cTn>
                              </p:par>
                              <p:par>
                                <p:cTn id="197" presetID="12" presetClass="entr" presetSubtype="8" repeatCount="indefinite" fill="hold" nodeType="withEffect">
                                  <p:stCondLst>
                                    <p:cond delay="3000"/>
                                  </p:stCondLst>
                                  <p:childTnLst>
                                    <p:set>
                                      <p:cBhvr>
                                        <p:cTn id="198" dur="1" fill="hold">
                                          <p:stCondLst>
                                            <p:cond delay="0"/>
                                          </p:stCondLst>
                                        </p:cTn>
                                        <p:tgtEl>
                                          <p:spTgt spid="157"/>
                                        </p:tgtEl>
                                        <p:attrNameLst>
                                          <p:attrName>style.visibility</p:attrName>
                                        </p:attrNameLst>
                                      </p:cBhvr>
                                      <p:to>
                                        <p:strVal val="visible"/>
                                      </p:to>
                                    </p:set>
                                    <p:anim calcmode="lin" valueType="num">
                                      <p:cBhvr additive="base">
                                        <p:cTn id="199" dur="500"/>
                                        <p:tgtEl>
                                          <p:spTgt spid="157"/>
                                        </p:tgtEl>
                                        <p:attrNameLst>
                                          <p:attrName>ppt_x</p:attrName>
                                        </p:attrNameLst>
                                      </p:cBhvr>
                                      <p:tavLst>
                                        <p:tav tm="0">
                                          <p:val>
                                            <p:strVal val="#ppt_x-#ppt_w*1.125000"/>
                                          </p:val>
                                        </p:tav>
                                        <p:tav tm="100000">
                                          <p:val>
                                            <p:strVal val="#ppt_x"/>
                                          </p:val>
                                        </p:tav>
                                      </p:tavLst>
                                    </p:anim>
                                    <p:animEffect transition="in" filter="wipe(right)">
                                      <p:cBhvr>
                                        <p:cTn id="200" dur="500"/>
                                        <p:tgtEl>
                                          <p:spTgt spid="157"/>
                                        </p:tgtEl>
                                      </p:cBhvr>
                                    </p:animEffect>
                                  </p:childTnLst>
                                </p:cTn>
                              </p:par>
                              <p:par>
                                <p:cTn id="201" presetID="23" presetClass="entr" presetSubtype="528" fill="hold" nodeType="withEffect">
                                  <p:stCondLst>
                                    <p:cond delay="200"/>
                                  </p:stCondLst>
                                  <p:childTnLst>
                                    <p:set>
                                      <p:cBhvr>
                                        <p:cTn id="202" dur="1" fill="hold">
                                          <p:stCondLst>
                                            <p:cond delay="0"/>
                                          </p:stCondLst>
                                        </p:cTn>
                                        <p:tgtEl>
                                          <p:spTgt spid="169"/>
                                        </p:tgtEl>
                                        <p:attrNameLst>
                                          <p:attrName>style.visibility</p:attrName>
                                        </p:attrNameLst>
                                      </p:cBhvr>
                                      <p:to>
                                        <p:strVal val="visible"/>
                                      </p:to>
                                    </p:set>
                                    <p:anim calcmode="lin" valueType="num">
                                      <p:cBhvr>
                                        <p:cTn id="203" dur="500" fill="hold"/>
                                        <p:tgtEl>
                                          <p:spTgt spid="169"/>
                                        </p:tgtEl>
                                        <p:attrNameLst>
                                          <p:attrName>ppt_w</p:attrName>
                                        </p:attrNameLst>
                                      </p:cBhvr>
                                      <p:tavLst>
                                        <p:tav tm="0">
                                          <p:val>
                                            <p:fltVal val="0"/>
                                          </p:val>
                                        </p:tav>
                                        <p:tav tm="100000">
                                          <p:val>
                                            <p:strVal val="#ppt_w"/>
                                          </p:val>
                                        </p:tav>
                                      </p:tavLst>
                                    </p:anim>
                                    <p:anim calcmode="lin" valueType="num">
                                      <p:cBhvr>
                                        <p:cTn id="204" dur="500" fill="hold"/>
                                        <p:tgtEl>
                                          <p:spTgt spid="169"/>
                                        </p:tgtEl>
                                        <p:attrNameLst>
                                          <p:attrName>ppt_h</p:attrName>
                                        </p:attrNameLst>
                                      </p:cBhvr>
                                      <p:tavLst>
                                        <p:tav tm="0">
                                          <p:val>
                                            <p:fltVal val="0"/>
                                          </p:val>
                                        </p:tav>
                                        <p:tav tm="100000">
                                          <p:val>
                                            <p:strVal val="#ppt_h"/>
                                          </p:val>
                                        </p:tav>
                                      </p:tavLst>
                                    </p:anim>
                                    <p:anim calcmode="lin" valueType="num">
                                      <p:cBhvr>
                                        <p:cTn id="205" dur="500" fill="hold"/>
                                        <p:tgtEl>
                                          <p:spTgt spid="169"/>
                                        </p:tgtEl>
                                        <p:attrNameLst>
                                          <p:attrName>ppt_x</p:attrName>
                                        </p:attrNameLst>
                                      </p:cBhvr>
                                      <p:tavLst>
                                        <p:tav tm="0">
                                          <p:val>
                                            <p:fltVal val="0.5"/>
                                          </p:val>
                                        </p:tav>
                                        <p:tav tm="100000">
                                          <p:val>
                                            <p:strVal val="#ppt_x"/>
                                          </p:val>
                                        </p:tav>
                                      </p:tavLst>
                                    </p:anim>
                                    <p:anim calcmode="lin" valueType="num">
                                      <p:cBhvr>
                                        <p:cTn id="206" dur="500" fill="hold"/>
                                        <p:tgtEl>
                                          <p:spTgt spid="169"/>
                                        </p:tgtEl>
                                        <p:attrNameLst>
                                          <p:attrName>ppt_y</p:attrName>
                                        </p:attrNameLst>
                                      </p:cBhvr>
                                      <p:tavLst>
                                        <p:tav tm="0">
                                          <p:val>
                                            <p:fltVal val="0.5"/>
                                          </p:val>
                                        </p:tav>
                                        <p:tav tm="100000">
                                          <p:val>
                                            <p:strVal val="#ppt_y"/>
                                          </p:val>
                                        </p:tav>
                                      </p:tavLst>
                                    </p:anim>
                                  </p:childTnLst>
                                </p:cTn>
                              </p:par>
                              <p:par>
                                <p:cTn id="207" presetID="6" presetClass="emph" presetSubtype="0" autoRev="1" fill="hold" nodeType="withEffect">
                                  <p:stCondLst>
                                    <p:cond delay="800"/>
                                  </p:stCondLst>
                                  <p:childTnLst>
                                    <p:animScale>
                                      <p:cBhvr>
                                        <p:cTn id="208" dur="150" fill="hold"/>
                                        <p:tgtEl>
                                          <p:spTgt spid="169"/>
                                        </p:tgtEl>
                                      </p:cBhvr>
                                      <p:by x="110000" y="110000"/>
                                    </p:animScale>
                                  </p:childTnLst>
                                </p:cTn>
                              </p:par>
                              <p:par>
                                <p:cTn id="209" presetID="23" presetClass="entr" presetSubtype="528" fill="hold" nodeType="withEffect">
                                  <p:stCondLst>
                                    <p:cond delay="300"/>
                                  </p:stCondLst>
                                  <p:childTnLst>
                                    <p:set>
                                      <p:cBhvr>
                                        <p:cTn id="210" dur="1" fill="hold">
                                          <p:stCondLst>
                                            <p:cond delay="0"/>
                                          </p:stCondLst>
                                        </p:cTn>
                                        <p:tgtEl>
                                          <p:spTgt spid="174"/>
                                        </p:tgtEl>
                                        <p:attrNameLst>
                                          <p:attrName>style.visibility</p:attrName>
                                        </p:attrNameLst>
                                      </p:cBhvr>
                                      <p:to>
                                        <p:strVal val="visible"/>
                                      </p:to>
                                    </p:set>
                                    <p:anim calcmode="lin" valueType="num">
                                      <p:cBhvr>
                                        <p:cTn id="211" dur="500" fill="hold"/>
                                        <p:tgtEl>
                                          <p:spTgt spid="174"/>
                                        </p:tgtEl>
                                        <p:attrNameLst>
                                          <p:attrName>ppt_w</p:attrName>
                                        </p:attrNameLst>
                                      </p:cBhvr>
                                      <p:tavLst>
                                        <p:tav tm="0">
                                          <p:val>
                                            <p:fltVal val="0"/>
                                          </p:val>
                                        </p:tav>
                                        <p:tav tm="100000">
                                          <p:val>
                                            <p:strVal val="#ppt_w"/>
                                          </p:val>
                                        </p:tav>
                                      </p:tavLst>
                                    </p:anim>
                                    <p:anim calcmode="lin" valueType="num">
                                      <p:cBhvr>
                                        <p:cTn id="212" dur="500" fill="hold"/>
                                        <p:tgtEl>
                                          <p:spTgt spid="174"/>
                                        </p:tgtEl>
                                        <p:attrNameLst>
                                          <p:attrName>ppt_h</p:attrName>
                                        </p:attrNameLst>
                                      </p:cBhvr>
                                      <p:tavLst>
                                        <p:tav tm="0">
                                          <p:val>
                                            <p:fltVal val="0"/>
                                          </p:val>
                                        </p:tav>
                                        <p:tav tm="100000">
                                          <p:val>
                                            <p:strVal val="#ppt_h"/>
                                          </p:val>
                                        </p:tav>
                                      </p:tavLst>
                                    </p:anim>
                                    <p:anim calcmode="lin" valueType="num">
                                      <p:cBhvr>
                                        <p:cTn id="213" dur="500" fill="hold"/>
                                        <p:tgtEl>
                                          <p:spTgt spid="174"/>
                                        </p:tgtEl>
                                        <p:attrNameLst>
                                          <p:attrName>ppt_x</p:attrName>
                                        </p:attrNameLst>
                                      </p:cBhvr>
                                      <p:tavLst>
                                        <p:tav tm="0">
                                          <p:val>
                                            <p:fltVal val="0.5"/>
                                          </p:val>
                                        </p:tav>
                                        <p:tav tm="100000">
                                          <p:val>
                                            <p:strVal val="#ppt_x"/>
                                          </p:val>
                                        </p:tav>
                                      </p:tavLst>
                                    </p:anim>
                                    <p:anim calcmode="lin" valueType="num">
                                      <p:cBhvr>
                                        <p:cTn id="214" dur="500" fill="hold"/>
                                        <p:tgtEl>
                                          <p:spTgt spid="174"/>
                                        </p:tgtEl>
                                        <p:attrNameLst>
                                          <p:attrName>ppt_y</p:attrName>
                                        </p:attrNameLst>
                                      </p:cBhvr>
                                      <p:tavLst>
                                        <p:tav tm="0">
                                          <p:val>
                                            <p:fltVal val="0.5"/>
                                          </p:val>
                                        </p:tav>
                                        <p:tav tm="100000">
                                          <p:val>
                                            <p:strVal val="#ppt_y"/>
                                          </p:val>
                                        </p:tav>
                                      </p:tavLst>
                                    </p:anim>
                                  </p:childTnLst>
                                </p:cTn>
                              </p:par>
                              <p:par>
                                <p:cTn id="215" presetID="6" presetClass="emph" presetSubtype="0" autoRev="1" fill="hold" nodeType="withEffect">
                                  <p:stCondLst>
                                    <p:cond delay="900"/>
                                  </p:stCondLst>
                                  <p:childTnLst>
                                    <p:animScale>
                                      <p:cBhvr>
                                        <p:cTn id="216" dur="150" fill="hold"/>
                                        <p:tgtEl>
                                          <p:spTgt spid="174"/>
                                        </p:tgtEl>
                                      </p:cBhvr>
                                      <p:by x="110000" y="110000"/>
                                    </p:animScale>
                                  </p:childTnLst>
                                </p:cTn>
                              </p:par>
                              <p:par>
                                <p:cTn id="217" presetID="23" presetClass="entr" presetSubtype="528" fill="hold" nodeType="withEffect">
                                  <p:stCondLst>
                                    <p:cond delay="400"/>
                                  </p:stCondLst>
                                  <p:childTnLst>
                                    <p:set>
                                      <p:cBhvr>
                                        <p:cTn id="218" dur="1" fill="hold">
                                          <p:stCondLst>
                                            <p:cond delay="0"/>
                                          </p:stCondLst>
                                        </p:cTn>
                                        <p:tgtEl>
                                          <p:spTgt spid="185"/>
                                        </p:tgtEl>
                                        <p:attrNameLst>
                                          <p:attrName>style.visibility</p:attrName>
                                        </p:attrNameLst>
                                      </p:cBhvr>
                                      <p:to>
                                        <p:strVal val="visible"/>
                                      </p:to>
                                    </p:set>
                                    <p:anim calcmode="lin" valueType="num">
                                      <p:cBhvr>
                                        <p:cTn id="219" dur="500" fill="hold"/>
                                        <p:tgtEl>
                                          <p:spTgt spid="185"/>
                                        </p:tgtEl>
                                        <p:attrNameLst>
                                          <p:attrName>ppt_w</p:attrName>
                                        </p:attrNameLst>
                                      </p:cBhvr>
                                      <p:tavLst>
                                        <p:tav tm="0">
                                          <p:val>
                                            <p:fltVal val="0"/>
                                          </p:val>
                                        </p:tav>
                                        <p:tav tm="100000">
                                          <p:val>
                                            <p:strVal val="#ppt_w"/>
                                          </p:val>
                                        </p:tav>
                                      </p:tavLst>
                                    </p:anim>
                                    <p:anim calcmode="lin" valueType="num">
                                      <p:cBhvr>
                                        <p:cTn id="220" dur="500" fill="hold"/>
                                        <p:tgtEl>
                                          <p:spTgt spid="185"/>
                                        </p:tgtEl>
                                        <p:attrNameLst>
                                          <p:attrName>ppt_h</p:attrName>
                                        </p:attrNameLst>
                                      </p:cBhvr>
                                      <p:tavLst>
                                        <p:tav tm="0">
                                          <p:val>
                                            <p:fltVal val="0"/>
                                          </p:val>
                                        </p:tav>
                                        <p:tav tm="100000">
                                          <p:val>
                                            <p:strVal val="#ppt_h"/>
                                          </p:val>
                                        </p:tav>
                                      </p:tavLst>
                                    </p:anim>
                                    <p:anim calcmode="lin" valueType="num">
                                      <p:cBhvr>
                                        <p:cTn id="221" dur="500" fill="hold"/>
                                        <p:tgtEl>
                                          <p:spTgt spid="185"/>
                                        </p:tgtEl>
                                        <p:attrNameLst>
                                          <p:attrName>ppt_x</p:attrName>
                                        </p:attrNameLst>
                                      </p:cBhvr>
                                      <p:tavLst>
                                        <p:tav tm="0">
                                          <p:val>
                                            <p:fltVal val="0.5"/>
                                          </p:val>
                                        </p:tav>
                                        <p:tav tm="100000">
                                          <p:val>
                                            <p:strVal val="#ppt_x"/>
                                          </p:val>
                                        </p:tav>
                                      </p:tavLst>
                                    </p:anim>
                                    <p:anim calcmode="lin" valueType="num">
                                      <p:cBhvr>
                                        <p:cTn id="222" dur="500" fill="hold"/>
                                        <p:tgtEl>
                                          <p:spTgt spid="185"/>
                                        </p:tgtEl>
                                        <p:attrNameLst>
                                          <p:attrName>ppt_y</p:attrName>
                                        </p:attrNameLst>
                                      </p:cBhvr>
                                      <p:tavLst>
                                        <p:tav tm="0">
                                          <p:val>
                                            <p:fltVal val="0.5"/>
                                          </p:val>
                                        </p:tav>
                                        <p:tav tm="100000">
                                          <p:val>
                                            <p:strVal val="#ppt_y"/>
                                          </p:val>
                                        </p:tav>
                                      </p:tavLst>
                                    </p:anim>
                                  </p:childTnLst>
                                </p:cTn>
                              </p:par>
                              <p:par>
                                <p:cTn id="223" presetID="6" presetClass="emph" presetSubtype="0" autoRev="1" fill="hold" nodeType="withEffect">
                                  <p:stCondLst>
                                    <p:cond delay="1000"/>
                                  </p:stCondLst>
                                  <p:childTnLst>
                                    <p:animScale>
                                      <p:cBhvr>
                                        <p:cTn id="224" dur="150" fill="hold"/>
                                        <p:tgtEl>
                                          <p:spTgt spid="185"/>
                                        </p:tgtEl>
                                      </p:cBhvr>
                                      <p:by x="110000" y="110000"/>
                                    </p:animScale>
                                  </p:childTnLst>
                                </p:cTn>
                              </p:par>
                              <p:par>
                                <p:cTn id="225" presetID="23" presetClass="entr" presetSubtype="528" fill="hold" nodeType="withEffect">
                                  <p:stCondLst>
                                    <p:cond delay="500"/>
                                  </p:stCondLst>
                                  <p:childTnLst>
                                    <p:set>
                                      <p:cBhvr>
                                        <p:cTn id="226" dur="1" fill="hold">
                                          <p:stCondLst>
                                            <p:cond delay="0"/>
                                          </p:stCondLst>
                                        </p:cTn>
                                        <p:tgtEl>
                                          <p:spTgt spid="190"/>
                                        </p:tgtEl>
                                        <p:attrNameLst>
                                          <p:attrName>style.visibility</p:attrName>
                                        </p:attrNameLst>
                                      </p:cBhvr>
                                      <p:to>
                                        <p:strVal val="visible"/>
                                      </p:to>
                                    </p:set>
                                    <p:anim calcmode="lin" valueType="num">
                                      <p:cBhvr>
                                        <p:cTn id="227" dur="500" fill="hold"/>
                                        <p:tgtEl>
                                          <p:spTgt spid="190"/>
                                        </p:tgtEl>
                                        <p:attrNameLst>
                                          <p:attrName>ppt_w</p:attrName>
                                        </p:attrNameLst>
                                      </p:cBhvr>
                                      <p:tavLst>
                                        <p:tav tm="0">
                                          <p:val>
                                            <p:fltVal val="0"/>
                                          </p:val>
                                        </p:tav>
                                        <p:tav tm="100000">
                                          <p:val>
                                            <p:strVal val="#ppt_w"/>
                                          </p:val>
                                        </p:tav>
                                      </p:tavLst>
                                    </p:anim>
                                    <p:anim calcmode="lin" valueType="num">
                                      <p:cBhvr>
                                        <p:cTn id="228" dur="500" fill="hold"/>
                                        <p:tgtEl>
                                          <p:spTgt spid="190"/>
                                        </p:tgtEl>
                                        <p:attrNameLst>
                                          <p:attrName>ppt_h</p:attrName>
                                        </p:attrNameLst>
                                      </p:cBhvr>
                                      <p:tavLst>
                                        <p:tav tm="0">
                                          <p:val>
                                            <p:fltVal val="0"/>
                                          </p:val>
                                        </p:tav>
                                        <p:tav tm="100000">
                                          <p:val>
                                            <p:strVal val="#ppt_h"/>
                                          </p:val>
                                        </p:tav>
                                      </p:tavLst>
                                    </p:anim>
                                    <p:anim calcmode="lin" valueType="num">
                                      <p:cBhvr>
                                        <p:cTn id="229" dur="500" fill="hold"/>
                                        <p:tgtEl>
                                          <p:spTgt spid="190"/>
                                        </p:tgtEl>
                                        <p:attrNameLst>
                                          <p:attrName>ppt_x</p:attrName>
                                        </p:attrNameLst>
                                      </p:cBhvr>
                                      <p:tavLst>
                                        <p:tav tm="0">
                                          <p:val>
                                            <p:fltVal val="0.5"/>
                                          </p:val>
                                        </p:tav>
                                        <p:tav tm="100000">
                                          <p:val>
                                            <p:strVal val="#ppt_x"/>
                                          </p:val>
                                        </p:tav>
                                      </p:tavLst>
                                    </p:anim>
                                    <p:anim calcmode="lin" valueType="num">
                                      <p:cBhvr>
                                        <p:cTn id="230" dur="500" fill="hold"/>
                                        <p:tgtEl>
                                          <p:spTgt spid="190"/>
                                        </p:tgtEl>
                                        <p:attrNameLst>
                                          <p:attrName>ppt_y</p:attrName>
                                        </p:attrNameLst>
                                      </p:cBhvr>
                                      <p:tavLst>
                                        <p:tav tm="0">
                                          <p:val>
                                            <p:fltVal val="0.5"/>
                                          </p:val>
                                        </p:tav>
                                        <p:tav tm="100000">
                                          <p:val>
                                            <p:strVal val="#ppt_y"/>
                                          </p:val>
                                        </p:tav>
                                      </p:tavLst>
                                    </p:anim>
                                  </p:childTnLst>
                                </p:cTn>
                              </p:par>
                              <p:par>
                                <p:cTn id="231" presetID="6" presetClass="emph" presetSubtype="0" autoRev="1" fill="hold" nodeType="withEffect">
                                  <p:stCondLst>
                                    <p:cond delay="1100"/>
                                  </p:stCondLst>
                                  <p:childTnLst>
                                    <p:animScale>
                                      <p:cBhvr>
                                        <p:cTn id="232" dur="150" fill="hold"/>
                                        <p:tgtEl>
                                          <p:spTgt spid="190"/>
                                        </p:tgtEl>
                                      </p:cBhvr>
                                      <p:by x="110000" y="110000"/>
                                    </p:animScale>
                                  </p:childTnLst>
                                </p:cTn>
                              </p:par>
                              <p:par>
                                <p:cTn id="233" presetID="23" presetClass="entr" presetSubtype="528" fill="hold" nodeType="withEffect">
                                  <p:stCondLst>
                                    <p:cond delay="600"/>
                                  </p:stCondLst>
                                  <p:childTnLst>
                                    <p:set>
                                      <p:cBhvr>
                                        <p:cTn id="234" dur="1" fill="hold">
                                          <p:stCondLst>
                                            <p:cond delay="0"/>
                                          </p:stCondLst>
                                        </p:cTn>
                                        <p:tgtEl>
                                          <p:spTgt spid="143"/>
                                        </p:tgtEl>
                                        <p:attrNameLst>
                                          <p:attrName>style.visibility</p:attrName>
                                        </p:attrNameLst>
                                      </p:cBhvr>
                                      <p:to>
                                        <p:strVal val="visible"/>
                                      </p:to>
                                    </p:set>
                                    <p:anim calcmode="lin" valueType="num">
                                      <p:cBhvr>
                                        <p:cTn id="235" dur="500" fill="hold"/>
                                        <p:tgtEl>
                                          <p:spTgt spid="143"/>
                                        </p:tgtEl>
                                        <p:attrNameLst>
                                          <p:attrName>ppt_w</p:attrName>
                                        </p:attrNameLst>
                                      </p:cBhvr>
                                      <p:tavLst>
                                        <p:tav tm="0">
                                          <p:val>
                                            <p:fltVal val="0"/>
                                          </p:val>
                                        </p:tav>
                                        <p:tav tm="100000">
                                          <p:val>
                                            <p:strVal val="#ppt_w"/>
                                          </p:val>
                                        </p:tav>
                                      </p:tavLst>
                                    </p:anim>
                                    <p:anim calcmode="lin" valueType="num">
                                      <p:cBhvr>
                                        <p:cTn id="236" dur="500" fill="hold"/>
                                        <p:tgtEl>
                                          <p:spTgt spid="143"/>
                                        </p:tgtEl>
                                        <p:attrNameLst>
                                          <p:attrName>ppt_h</p:attrName>
                                        </p:attrNameLst>
                                      </p:cBhvr>
                                      <p:tavLst>
                                        <p:tav tm="0">
                                          <p:val>
                                            <p:fltVal val="0"/>
                                          </p:val>
                                        </p:tav>
                                        <p:tav tm="100000">
                                          <p:val>
                                            <p:strVal val="#ppt_h"/>
                                          </p:val>
                                        </p:tav>
                                      </p:tavLst>
                                    </p:anim>
                                    <p:anim calcmode="lin" valueType="num">
                                      <p:cBhvr>
                                        <p:cTn id="237" dur="500" fill="hold"/>
                                        <p:tgtEl>
                                          <p:spTgt spid="143"/>
                                        </p:tgtEl>
                                        <p:attrNameLst>
                                          <p:attrName>ppt_x</p:attrName>
                                        </p:attrNameLst>
                                      </p:cBhvr>
                                      <p:tavLst>
                                        <p:tav tm="0">
                                          <p:val>
                                            <p:fltVal val="0.5"/>
                                          </p:val>
                                        </p:tav>
                                        <p:tav tm="100000">
                                          <p:val>
                                            <p:strVal val="#ppt_x"/>
                                          </p:val>
                                        </p:tav>
                                      </p:tavLst>
                                    </p:anim>
                                    <p:anim calcmode="lin" valueType="num">
                                      <p:cBhvr>
                                        <p:cTn id="238" dur="500" fill="hold"/>
                                        <p:tgtEl>
                                          <p:spTgt spid="143"/>
                                        </p:tgtEl>
                                        <p:attrNameLst>
                                          <p:attrName>ppt_y</p:attrName>
                                        </p:attrNameLst>
                                      </p:cBhvr>
                                      <p:tavLst>
                                        <p:tav tm="0">
                                          <p:val>
                                            <p:fltVal val="0.5"/>
                                          </p:val>
                                        </p:tav>
                                        <p:tav tm="100000">
                                          <p:val>
                                            <p:strVal val="#ppt_y"/>
                                          </p:val>
                                        </p:tav>
                                      </p:tavLst>
                                    </p:anim>
                                  </p:childTnLst>
                                </p:cTn>
                              </p:par>
                              <p:par>
                                <p:cTn id="239" presetID="6" presetClass="emph" presetSubtype="0" autoRev="1" fill="hold" nodeType="withEffect">
                                  <p:stCondLst>
                                    <p:cond delay="1200"/>
                                  </p:stCondLst>
                                  <p:childTnLst>
                                    <p:animScale>
                                      <p:cBhvr>
                                        <p:cTn id="240" dur="150" fill="hold"/>
                                        <p:tgtEl>
                                          <p:spTgt spid="143"/>
                                        </p:tgtEl>
                                      </p:cBhvr>
                                      <p:by x="110000" y="110000"/>
                                    </p:animScale>
                                  </p:childTnLst>
                                </p:cTn>
                              </p:par>
                              <p:par>
                                <p:cTn id="241" presetID="12" presetClass="entr" presetSubtype="2" repeatCount="indefinite" fill="hold" nodeType="withEffect">
                                  <p:stCondLst>
                                    <p:cond delay="3000"/>
                                  </p:stCondLst>
                                  <p:childTnLst>
                                    <p:set>
                                      <p:cBhvr>
                                        <p:cTn id="242" dur="1" fill="hold">
                                          <p:stCondLst>
                                            <p:cond delay="0"/>
                                          </p:stCondLst>
                                        </p:cTn>
                                        <p:tgtEl>
                                          <p:spTgt spid="163"/>
                                        </p:tgtEl>
                                        <p:attrNameLst>
                                          <p:attrName>style.visibility</p:attrName>
                                        </p:attrNameLst>
                                      </p:cBhvr>
                                      <p:to>
                                        <p:strVal val="visible"/>
                                      </p:to>
                                    </p:set>
                                    <p:anim calcmode="lin" valueType="num">
                                      <p:cBhvr additive="base">
                                        <p:cTn id="243" dur="500"/>
                                        <p:tgtEl>
                                          <p:spTgt spid="163"/>
                                        </p:tgtEl>
                                        <p:attrNameLst>
                                          <p:attrName>ppt_x</p:attrName>
                                        </p:attrNameLst>
                                      </p:cBhvr>
                                      <p:tavLst>
                                        <p:tav tm="0">
                                          <p:val>
                                            <p:strVal val="#ppt_x+#ppt_w*1.125000"/>
                                          </p:val>
                                        </p:tav>
                                        <p:tav tm="100000">
                                          <p:val>
                                            <p:strVal val="#ppt_x"/>
                                          </p:val>
                                        </p:tav>
                                      </p:tavLst>
                                    </p:anim>
                                    <p:animEffect transition="in" filter="wipe(left)">
                                      <p:cBhvr>
                                        <p:cTn id="244" dur="500"/>
                                        <p:tgtEl>
                                          <p:spTgt spid="163"/>
                                        </p:tgtEl>
                                      </p:cBhvr>
                                    </p:animEffect>
                                  </p:childTnLst>
                                </p:cTn>
                              </p:par>
                              <p:par>
                                <p:cTn id="245" presetID="23" presetClass="entr" presetSubtype="528" fill="hold" nodeType="withEffect">
                                  <p:stCondLst>
                                    <p:cond delay="700"/>
                                  </p:stCondLst>
                                  <p:childTnLst>
                                    <p:set>
                                      <p:cBhvr>
                                        <p:cTn id="246" dur="1" fill="hold">
                                          <p:stCondLst>
                                            <p:cond delay="0"/>
                                          </p:stCondLst>
                                        </p:cTn>
                                        <p:tgtEl>
                                          <p:spTgt spid="195"/>
                                        </p:tgtEl>
                                        <p:attrNameLst>
                                          <p:attrName>style.visibility</p:attrName>
                                        </p:attrNameLst>
                                      </p:cBhvr>
                                      <p:to>
                                        <p:strVal val="visible"/>
                                      </p:to>
                                    </p:set>
                                    <p:anim calcmode="lin" valueType="num">
                                      <p:cBhvr>
                                        <p:cTn id="247" dur="500" fill="hold"/>
                                        <p:tgtEl>
                                          <p:spTgt spid="195"/>
                                        </p:tgtEl>
                                        <p:attrNameLst>
                                          <p:attrName>ppt_w</p:attrName>
                                        </p:attrNameLst>
                                      </p:cBhvr>
                                      <p:tavLst>
                                        <p:tav tm="0">
                                          <p:val>
                                            <p:fltVal val="0"/>
                                          </p:val>
                                        </p:tav>
                                        <p:tav tm="100000">
                                          <p:val>
                                            <p:strVal val="#ppt_w"/>
                                          </p:val>
                                        </p:tav>
                                      </p:tavLst>
                                    </p:anim>
                                    <p:anim calcmode="lin" valueType="num">
                                      <p:cBhvr>
                                        <p:cTn id="248" dur="500" fill="hold"/>
                                        <p:tgtEl>
                                          <p:spTgt spid="195"/>
                                        </p:tgtEl>
                                        <p:attrNameLst>
                                          <p:attrName>ppt_h</p:attrName>
                                        </p:attrNameLst>
                                      </p:cBhvr>
                                      <p:tavLst>
                                        <p:tav tm="0">
                                          <p:val>
                                            <p:fltVal val="0"/>
                                          </p:val>
                                        </p:tav>
                                        <p:tav tm="100000">
                                          <p:val>
                                            <p:strVal val="#ppt_h"/>
                                          </p:val>
                                        </p:tav>
                                      </p:tavLst>
                                    </p:anim>
                                    <p:anim calcmode="lin" valueType="num">
                                      <p:cBhvr>
                                        <p:cTn id="249" dur="500" fill="hold"/>
                                        <p:tgtEl>
                                          <p:spTgt spid="195"/>
                                        </p:tgtEl>
                                        <p:attrNameLst>
                                          <p:attrName>ppt_x</p:attrName>
                                        </p:attrNameLst>
                                      </p:cBhvr>
                                      <p:tavLst>
                                        <p:tav tm="0">
                                          <p:val>
                                            <p:fltVal val="0.5"/>
                                          </p:val>
                                        </p:tav>
                                        <p:tav tm="100000">
                                          <p:val>
                                            <p:strVal val="#ppt_x"/>
                                          </p:val>
                                        </p:tav>
                                      </p:tavLst>
                                    </p:anim>
                                    <p:anim calcmode="lin" valueType="num">
                                      <p:cBhvr>
                                        <p:cTn id="250" dur="500" fill="hold"/>
                                        <p:tgtEl>
                                          <p:spTgt spid="195"/>
                                        </p:tgtEl>
                                        <p:attrNameLst>
                                          <p:attrName>ppt_y</p:attrName>
                                        </p:attrNameLst>
                                      </p:cBhvr>
                                      <p:tavLst>
                                        <p:tav tm="0">
                                          <p:val>
                                            <p:fltVal val="0.5"/>
                                          </p:val>
                                        </p:tav>
                                        <p:tav tm="100000">
                                          <p:val>
                                            <p:strVal val="#ppt_y"/>
                                          </p:val>
                                        </p:tav>
                                      </p:tavLst>
                                    </p:anim>
                                  </p:childTnLst>
                                </p:cTn>
                              </p:par>
                              <p:par>
                                <p:cTn id="251" presetID="6" presetClass="emph" presetSubtype="0" autoRev="1" fill="hold" nodeType="withEffect">
                                  <p:stCondLst>
                                    <p:cond delay="1300"/>
                                  </p:stCondLst>
                                  <p:childTnLst>
                                    <p:animScale>
                                      <p:cBhvr>
                                        <p:cTn id="252" dur="150" fill="hold"/>
                                        <p:tgtEl>
                                          <p:spTgt spid="195"/>
                                        </p:tgtEl>
                                      </p:cBhvr>
                                      <p:by x="110000" y="110000"/>
                                    </p:animScale>
                                  </p:childTnLst>
                                </p:cTn>
                              </p:par>
                              <p:par>
                                <p:cTn id="253" presetID="23" presetClass="entr" presetSubtype="528" fill="hold" nodeType="withEffect">
                                  <p:stCondLst>
                                    <p:cond delay="800"/>
                                  </p:stCondLst>
                                  <p:childTnLst>
                                    <p:set>
                                      <p:cBhvr>
                                        <p:cTn id="254" dur="1" fill="hold">
                                          <p:stCondLst>
                                            <p:cond delay="0"/>
                                          </p:stCondLst>
                                        </p:cTn>
                                        <p:tgtEl>
                                          <p:spTgt spid="200"/>
                                        </p:tgtEl>
                                        <p:attrNameLst>
                                          <p:attrName>style.visibility</p:attrName>
                                        </p:attrNameLst>
                                      </p:cBhvr>
                                      <p:to>
                                        <p:strVal val="visible"/>
                                      </p:to>
                                    </p:set>
                                    <p:anim calcmode="lin" valueType="num">
                                      <p:cBhvr>
                                        <p:cTn id="255" dur="500" fill="hold"/>
                                        <p:tgtEl>
                                          <p:spTgt spid="200"/>
                                        </p:tgtEl>
                                        <p:attrNameLst>
                                          <p:attrName>ppt_w</p:attrName>
                                        </p:attrNameLst>
                                      </p:cBhvr>
                                      <p:tavLst>
                                        <p:tav tm="0">
                                          <p:val>
                                            <p:fltVal val="0"/>
                                          </p:val>
                                        </p:tav>
                                        <p:tav tm="100000">
                                          <p:val>
                                            <p:strVal val="#ppt_w"/>
                                          </p:val>
                                        </p:tav>
                                      </p:tavLst>
                                    </p:anim>
                                    <p:anim calcmode="lin" valueType="num">
                                      <p:cBhvr>
                                        <p:cTn id="256" dur="500" fill="hold"/>
                                        <p:tgtEl>
                                          <p:spTgt spid="200"/>
                                        </p:tgtEl>
                                        <p:attrNameLst>
                                          <p:attrName>ppt_h</p:attrName>
                                        </p:attrNameLst>
                                      </p:cBhvr>
                                      <p:tavLst>
                                        <p:tav tm="0">
                                          <p:val>
                                            <p:fltVal val="0"/>
                                          </p:val>
                                        </p:tav>
                                        <p:tav tm="100000">
                                          <p:val>
                                            <p:strVal val="#ppt_h"/>
                                          </p:val>
                                        </p:tav>
                                      </p:tavLst>
                                    </p:anim>
                                    <p:anim calcmode="lin" valueType="num">
                                      <p:cBhvr>
                                        <p:cTn id="257" dur="500" fill="hold"/>
                                        <p:tgtEl>
                                          <p:spTgt spid="200"/>
                                        </p:tgtEl>
                                        <p:attrNameLst>
                                          <p:attrName>ppt_x</p:attrName>
                                        </p:attrNameLst>
                                      </p:cBhvr>
                                      <p:tavLst>
                                        <p:tav tm="0">
                                          <p:val>
                                            <p:fltVal val="0.5"/>
                                          </p:val>
                                        </p:tav>
                                        <p:tav tm="100000">
                                          <p:val>
                                            <p:strVal val="#ppt_x"/>
                                          </p:val>
                                        </p:tav>
                                      </p:tavLst>
                                    </p:anim>
                                    <p:anim calcmode="lin" valueType="num">
                                      <p:cBhvr>
                                        <p:cTn id="258" dur="500" fill="hold"/>
                                        <p:tgtEl>
                                          <p:spTgt spid="200"/>
                                        </p:tgtEl>
                                        <p:attrNameLst>
                                          <p:attrName>ppt_y</p:attrName>
                                        </p:attrNameLst>
                                      </p:cBhvr>
                                      <p:tavLst>
                                        <p:tav tm="0">
                                          <p:val>
                                            <p:fltVal val="0.5"/>
                                          </p:val>
                                        </p:tav>
                                        <p:tav tm="100000">
                                          <p:val>
                                            <p:strVal val="#ppt_y"/>
                                          </p:val>
                                        </p:tav>
                                      </p:tavLst>
                                    </p:anim>
                                  </p:childTnLst>
                                </p:cTn>
                              </p:par>
                              <p:par>
                                <p:cTn id="259" presetID="6" presetClass="emph" presetSubtype="0" autoRev="1" fill="hold" nodeType="withEffect">
                                  <p:stCondLst>
                                    <p:cond delay="1500"/>
                                  </p:stCondLst>
                                  <p:childTnLst>
                                    <p:animScale>
                                      <p:cBhvr>
                                        <p:cTn id="260" dur="150" fill="hold"/>
                                        <p:tgtEl>
                                          <p:spTgt spid="200"/>
                                        </p:tgtEl>
                                      </p:cBhvr>
                                      <p:by x="110000" y="110000"/>
                                    </p:animScale>
                                  </p:childTnLst>
                                </p:cTn>
                              </p:par>
                              <p:par>
                                <p:cTn id="261" presetID="23" presetClass="entr" presetSubtype="528" fill="hold" nodeType="withEffect">
                                  <p:stCondLst>
                                    <p:cond delay="900"/>
                                  </p:stCondLst>
                                  <p:childTnLst>
                                    <p:set>
                                      <p:cBhvr>
                                        <p:cTn id="262" dur="1" fill="hold">
                                          <p:stCondLst>
                                            <p:cond delay="0"/>
                                          </p:stCondLst>
                                        </p:cTn>
                                        <p:tgtEl>
                                          <p:spTgt spid="147"/>
                                        </p:tgtEl>
                                        <p:attrNameLst>
                                          <p:attrName>style.visibility</p:attrName>
                                        </p:attrNameLst>
                                      </p:cBhvr>
                                      <p:to>
                                        <p:strVal val="visible"/>
                                      </p:to>
                                    </p:set>
                                    <p:anim calcmode="lin" valueType="num">
                                      <p:cBhvr>
                                        <p:cTn id="263" dur="500" fill="hold"/>
                                        <p:tgtEl>
                                          <p:spTgt spid="147"/>
                                        </p:tgtEl>
                                        <p:attrNameLst>
                                          <p:attrName>ppt_w</p:attrName>
                                        </p:attrNameLst>
                                      </p:cBhvr>
                                      <p:tavLst>
                                        <p:tav tm="0">
                                          <p:val>
                                            <p:fltVal val="0"/>
                                          </p:val>
                                        </p:tav>
                                        <p:tav tm="100000">
                                          <p:val>
                                            <p:strVal val="#ppt_w"/>
                                          </p:val>
                                        </p:tav>
                                      </p:tavLst>
                                    </p:anim>
                                    <p:anim calcmode="lin" valueType="num">
                                      <p:cBhvr>
                                        <p:cTn id="264" dur="500" fill="hold"/>
                                        <p:tgtEl>
                                          <p:spTgt spid="147"/>
                                        </p:tgtEl>
                                        <p:attrNameLst>
                                          <p:attrName>ppt_h</p:attrName>
                                        </p:attrNameLst>
                                      </p:cBhvr>
                                      <p:tavLst>
                                        <p:tav tm="0">
                                          <p:val>
                                            <p:fltVal val="0"/>
                                          </p:val>
                                        </p:tav>
                                        <p:tav tm="100000">
                                          <p:val>
                                            <p:strVal val="#ppt_h"/>
                                          </p:val>
                                        </p:tav>
                                      </p:tavLst>
                                    </p:anim>
                                    <p:anim calcmode="lin" valueType="num">
                                      <p:cBhvr>
                                        <p:cTn id="265" dur="500" fill="hold"/>
                                        <p:tgtEl>
                                          <p:spTgt spid="147"/>
                                        </p:tgtEl>
                                        <p:attrNameLst>
                                          <p:attrName>ppt_x</p:attrName>
                                        </p:attrNameLst>
                                      </p:cBhvr>
                                      <p:tavLst>
                                        <p:tav tm="0">
                                          <p:val>
                                            <p:fltVal val="0.5"/>
                                          </p:val>
                                        </p:tav>
                                        <p:tav tm="100000">
                                          <p:val>
                                            <p:strVal val="#ppt_x"/>
                                          </p:val>
                                        </p:tav>
                                      </p:tavLst>
                                    </p:anim>
                                    <p:anim calcmode="lin" valueType="num">
                                      <p:cBhvr>
                                        <p:cTn id="266" dur="500" fill="hold"/>
                                        <p:tgtEl>
                                          <p:spTgt spid="147"/>
                                        </p:tgtEl>
                                        <p:attrNameLst>
                                          <p:attrName>ppt_y</p:attrName>
                                        </p:attrNameLst>
                                      </p:cBhvr>
                                      <p:tavLst>
                                        <p:tav tm="0">
                                          <p:val>
                                            <p:fltVal val="0.5"/>
                                          </p:val>
                                        </p:tav>
                                        <p:tav tm="100000">
                                          <p:val>
                                            <p:strVal val="#ppt_y"/>
                                          </p:val>
                                        </p:tav>
                                      </p:tavLst>
                                    </p:anim>
                                  </p:childTnLst>
                                </p:cTn>
                              </p:par>
                              <p:par>
                                <p:cTn id="267" presetID="6" presetClass="emph" presetSubtype="0" autoRev="1" fill="hold" nodeType="withEffect">
                                  <p:stCondLst>
                                    <p:cond delay="1600"/>
                                  </p:stCondLst>
                                  <p:childTnLst>
                                    <p:animScale>
                                      <p:cBhvr>
                                        <p:cTn id="268" dur="150" fill="hold"/>
                                        <p:tgtEl>
                                          <p:spTgt spid="147"/>
                                        </p:tgtEl>
                                      </p:cBhvr>
                                      <p:by x="110000" y="110000"/>
                                    </p:animScale>
                                  </p:childTnLst>
                                </p:cTn>
                              </p:par>
                              <p:par>
                                <p:cTn id="269" presetID="23" presetClass="entr" presetSubtype="528" fill="hold" nodeType="withEffect">
                                  <p:stCondLst>
                                    <p:cond delay="1000"/>
                                  </p:stCondLst>
                                  <p:childTnLst>
                                    <p:set>
                                      <p:cBhvr>
                                        <p:cTn id="270" dur="1" fill="hold">
                                          <p:stCondLst>
                                            <p:cond delay="0"/>
                                          </p:stCondLst>
                                        </p:cTn>
                                        <p:tgtEl>
                                          <p:spTgt spid="153"/>
                                        </p:tgtEl>
                                        <p:attrNameLst>
                                          <p:attrName>style.visibility</p:attrName>
                                        </p:attrNameLst>
                                      </p:cBhvr>
                                      <p:to>
                                        <p:strVal val="visible"/>
                                      </p:to>
                                    </p:set>
                                    <p:anim calcmode="lin" valueType="num">
                                      <p:cBhvr>
                                        <p:cTn id="271" dur="500" fill="hold"/>
                                        <p:tgtEl>
                                          <p:spTgt spid="153"/>
                                        </p:tgtEl>
                                        <p:attrNameLst>
                                          <p:attrName>ppt_w</p:attrName>
                                        </p:attrNameLst>
                                      </p:cBhvr>
                                      <p:tavLst>
                                        <p:tav tm="0">
                                          <p:val>
                                            <p:fltVal val="0"/>
                                          </p:val>
                                        </p:tav>
                                        <p:tav tm="100000">
                                          <p:val>
                                            <p:strVal val="#ppt_w"/>
                                          </p:val>
                                        </p:tav>
                                      </p:tavLst>
                                    </p:anim>
                                    <p:anim calcmode="lin" valueType="num">
                                      <p:cBhvr>
                                        <p:cTn id="272" dur="500" fill="hold"/>
                                        <p:tgtEl>
                                          <p:spTgt spid="153"/>
                                        </p:tgtEl>
                                        <p:attrNameLst>
                                          <p:attrName>ppt_h</p:attrName>
                                        </p:attrNameLst>
                                      </p:cBhvr>
                                      <p:tavLst>
                                        <p:tav tm="0">
                                          <p:val>
                                            <p:fltVal val="0"/>
                                          </p:val>
                                        </p:tav>
                                        <p:tav tm="100000">
                                          <p:val>
                                            <p:strVal val="#ppt_h"/>
                                          </p:val>
                                        </p:tav>
                                      </p:tavLst>
                                    </p:anim>
                                    <p:anim calcmode="lin" valueType="num">
                                      <p:cBhvr>
                                        <p:cTn id="273" dur="500" fill="hold"/>
                                        <p:tgtEl>
                                          <p:spTgt spid="153"/>
                                        </p:tgtEl>
                                        <p:attrNameLst>
                                          <p:attrName>ppt_x</p:attrName>
                                        </p:attrNameLst>
                                      </p:cBhvr>
                                      <p:tavLst>
                                        <p:tav tm="0">
                                          <p:val>
                                            <p:fltVal val="0.5"/>
                                          </p:val>
                                        </p:tav>
                                        <p:tav tm="100000">
                                          <p:val>
                                            <p:strVal val="#ppt_x"/>
                                          </p:val>
                                        </p:tav>
                                      </p:tavLst>
                                    </p:anim>
                                    <p:anim calcmode="lin" valueType="num">
                                      <p:cBhvr>
                                        <p:cTn id="274" dur="500" fill="hold"/>
                                        <p:tgtEl>
                                          <p:spTgt spid="153"/>
                                        </p:tgtEl>
                                        <p:attrNameLst>
                                          <p:attrName>ppt_y</p:attrName>
                                        </p:attrNameLst>
                                      </p:cBhvr>
                                      <p:tavLst>
                                        <p:tav tm="0">
                                          <p:val>
                                            <p:fltVal val="0.5"/>
                                          </p:val>
                                        </p:tav>
                                        <p:tav tm="100000">
                                          <p:val>
                                            <p:strVal val="#ppt_y"/>
                                          </p:val>
                                        </p:tav>
                                      </p:tavLst>
                                    </p:anim>
                                  </p:childTnLst>
                                </p:cTn>
                              </p:par>
                              <p:par>
                                <p:cTn id="275" presetID="6" presetClass="emph" presetSubtype="0" autoRev="1" fill="hold" nodeType="withEffect">
                                  <p:stCondLst>
                                    <p:cond delay="1700"/>
                                  </p:stCondLst>
                                  <p:childTnLst>
                                    <p:animScale>
                                      <p:cBhvr>
                                        <p:cTn id="276" dur="150" fill="hold"/>
                                        <p:tgtEl>
                                          <p:spTgt spid="153"/>
                                        </p:tgtEl>
                                      </p:cBhvr>
                                      <p:by x="110000" y="110000"/>
                                    </p:animScale>
                                  </p:childTnLst>
                                </p:cTn>
                              </p:par>
                              <p:par>
                                <p:cTn id="277" presetID="23" presetClass="entr" presetSubtype="528" fill="hold" nodeType="withEffect">
                                  <p:stCondLst>
                                    <p:cond delay="1100"/>
                                  </p:stCondLst>
                                  <p:childTnLst>
                                    <p:set>
                                      <p:cBhvr>
                                        <p:cTn id="278" dur="1" fill="hold">
                                          <p:stCondLst>
                                            <p:cond delay="0"/>
                                          </p:stCondLst>
                                        </p:cTn>
                                        <p:tgtEl>
                                          <p:spTgt spid="205"/>
                                        </p:tgtEl>
                                        <p:attrNameLst>
                                          <p:attrName>style.visibility</p:attrName>
                                        </p:attrNameLst>
                                      </p:cBhvr>
                                      <p:to>
                                        <p:strVal val="visible"/>
                                      </p:to>
                                    </p:set>
                                    <p:anim calcmode="lin" valueType="num">
                                      <p:cBhvr>
                                        <p:cTn id="279" dur="500" fill="hold"/>
                                        <p:tgtEl>
                                          <p:spTgt spid="205"/>
                                        </p:tgtEl>
                                        <p:attrNameLst>
                                          <p:attrName>ppt_w</p:attrName>
                                        </p:attrNameLst>
                                      </p:cBhvr>
                                      <p:tavLst>
                                        <p:tav tm="0">
                                          <p:val>
                                            <p:fltVal val="0"/>
                                          </p:val>
                                        </p:tav>
                                        <p:tav tm="100000">
                                          <p:val>
                                            <p:strVal val="#ppt_w"/>
                                          </p:val>
                                        </p:tav>
                                      </p:tavLst>
                                    </p:anim>
                                    <p:anim calcmode="lin" valueType="num">
                                      <p:cBhvr>
                                        <p:cTn id="280" dur="500" fill="hold"/>
                                        <p:tgtEl>
                                          <p:spTgt spid="205"/>
                                        </p:tgtEl>
                                        <p:attrNameLst>
                                          <p:attrName>ppt_h</p:attrName>
                                        </p:attrNameLst>
                                      </p:cBhvr>
                                      <p:tavLst>
                                        <p:tav tm="0">
                                          <p:val>
                                            <p:fltVal val="0"/>
                                          </p:val>
                                        </p:tav>
                                        <p:tav tm="100000">
                                          <p:val>
                                            <p:strVal val="#ppt_h"/>
                                          </p:val>
                                        </p:tav>
                                      </p:tavLst>
                                    </p:anim>
                                    <p:anim calcmode="lin" valueType="num">
                                      <p:cBhvr>
                                        <p:cTn id="281" dur="500" fill="hold"/>
                                        <p:tgtEl>
                                          <p:spTgt spid="205"/>
                                        </p:tgtEl>
                                        <p:attrNameLst>
                                          <p:attrName>ppt_x</p:attrName>
                                        </p:attrNameLst>
                                      </p:cBhvr>
                                      <p:tavLst>
                                        <p:tav tm="0">
                                          <p:val>
                                            <p:fltVal val="0.5"/>
                                          </p:val>
                                        </p:tav>
                                        <p:tav tm="100000">
                                          <p:val>
                                            <p:strVal val="#ppt_x"/>
                                          </p:val>
                                        </p:tav>
                                      </p:tavLst>
                                    </p:anim>
                                    <p:anim calcmode="lin" valueType="num">
                                      <p:cBhvr>
                                        <p:cTn id="282" dur="500" fill="hold"/>
                                        <p:tgtEl>
                                          <p:spTgt spid="205"/>
                                        </p:tgtEl>
                                        <p:attrNameLst>
                                          <p:attrName>ppt_y</p:attrName>
                                        </p:attrNameLst>
                                      </p:cBhvr>
                                      <p:tavLst>
                                        <p:tav tm="0">
                                          <p:val>
                                            <p:fltVal val="0.5"/>
                                          </p:val>
                                        </p:tav>
                                        <p:tav tm="100000">
                                          <p:val>
                                            <p:strVal val="#ppt_y"/>
                                          </p:val>
                                        </p:tav>
                                      </p:tavLst>
                                    </p:anim>
                                  </p:childTnLst>
                                </p:cTn>
                              </p:par>
                              <p:par>
                                <p:cTn id="283" presetID="6" presetClass="emph" presetSubtype="0" autoRev="1" fill="hold" nodeType="withEffect">
                                  <p:stCondLst>
                                    <p:cond delay="1800"/>
                                  </p:stCondLst>
                                  <p:childTnLst>
                                    <p:animScale>
                                      <p:cBhvr>
                                        <p:cTn id="284" dur="150" fill="hold"/>
                                        <p:tgtEl>
                                          <p:spTgt spid="205"/>
                                        </p:tgtEl>
                                      </p:cBhvr>
                                      <p:by x="110000" y="110000"/>
                                    </p:animScale>
                                  </p:childTnLst>
                                </p:cTn>
                              </p:par>
                              <p:par>
                                <p:cTn id="285" presetID="23" presetClass="entr" presetSubtype="528" fill="hold" nodeType="withEffect">
                                  <p:stCondLst>
                                    <p:cond delay="1200"/>
                                  </p:stCondLst>
                                  <p:childTnLst>
                                    <p:set>
                                      <p:cBhvr>
                                        <p:cTn id="286" dur="1" fill="hold">
                                          <p:stCondLst>
                                            <p:cond delay="0"/>
                                          </p:stCondLst>
                                        </p:cTn>
                                        <p:tgtEl>
                                          <p:spTgt spid="215"/>
                                        </p:tgtEl>
                                        <p:attrNameLst>
                                          <p:attrName>style.visibility</p:attrName>
                                        </p:attrNameLst>
                                      </p:cBhvr>
                                      <p:to>
                                        <p:strVal val="visible"/>
                                      </p:to>
                                    </p:set>
                                    <p:anim calcmode="lin" valueType="num">
                                      <p:cBhvr>
                                        <p:cTn id="287" dur="500" fill="hold"/>
                                        <p:tgtEl>
                                          <p:spTgt spid="215"/>
                                        </p:tgtEl>
                                        <p:attrNameLst>
                                          <p:attrName>ppt_w</p:attrName>
                                        </p:attrNameLst>
                                      </p:cBhvr>
                                      <p:tavLst>
                                        <p:tav tm="0">
                                          <p:val>
                                            <p:fltVal val="0"/>
                                          </p:val>
                                        </p:tav>
                                        <p:tav tm="100000">
                                          <p:val>
                                            <p:strVal val="#ppt_w"/>
                                          </p:val>
                                        </p:tav>
                                      </p:tavLst>
                                    </p:anim>
                                    <p:anim calcmode="lin" valueType="num">
                                      <p:cBhvr>
                                        <p:cTn id="288" dur="500" fill="hold"/>
                                        <p:tgtEl>
                                          <p:spTgt spid="215"/>
                                        </p:tgtEl>
                                        <p:attrNameLst>
                                          <p:attrName>ppt_h</p:attrName>
                                        </p:attrNameLst>
                                      </p:cBhvr>
                                      <p:tavLst>
                                        <p:tav tm="0">
                                          <p:val>
                                            <p:fltVal val="0"/>
                                          </p:val>
                                        </p:tav>
                                        <p:tav tm="100000">
                                          <p:val>
                                            <p:strVal val="#ppt_h"/>
                                          </p:val>
                                        </p:tav>
                                      </p:tavLst>
                                    </p:anim>
                                    <p:anim calcmode="lin" valueType="num">
                                      <p:cBhvr>
                                        <p:cTn id="289" dur="500" fill="hold"/>
                                        <p:tgtEl>
                                          <p:spTgt spid="215"/>
                                        </p:tgtEl>
                                        <p:attrNameLst>
                                          <p:attrName>ppt_x</p:attrName>
                                        </p:attrNameLst>
                                      </p:cBhvr>
                                      <p:tavLst>
                                        <p:tav tm="0">
                                          <p:val>
                                            <p:fltVal val="0.5"/>
                                          </p:val>
                                        </p:tav>
                                        <p:tav tm="100000">
                                          <p:val>
                                            <p:strVal val="#ppt_x"/>
                                          </p:val>
                                        </p:tav>
                                      </p:tavLst>
                                    </p:anim>
                                    <p:anim calcmode="lin" valueType="num">
                                      <p:cBhvr>
                                        <p:cTn id="290" dur="500" fill="hold"/>
                                        <p:tgtEl>
                                          <p:spTgt spid="215"/>
                                        </p:tgtEl>
                                        <p:attrNameLst>
                                          <p:attrName>ppt_y</p:attrName>
                                        </p:attrNameLst>
                                      </p:cBhvr>
                                      <p:tavLst>
                                        <p:tav tm="0">
                                          <p:val>
                                            <p:fltVal val="0.5"/>
                                          </p:val>
                                        </p:tav>
                                        <p:tav tm="100000">
                                          <p:val>
                                            <p:strVal val="#ppt_y"/>
                                          </p:val>
                                        </p:tav>
                                      </p:tavLst>
                                    </p:anim>
                                  </p:childTnLst>
                                </p:cTn>
                              </p:par>
                              <p:par>
                                <p:cTn id="291" presetID="6" presetClass="emph" presetSubtype="0" autoRev="1" fill="hold" nodeType="withEffect">
                                  <p:stCondLst>
                                    <p:cond delay="1900"/>
                                  </p:stCondLst>
                                  <p:childTnLst>
                                    <p:animScale>
                                      <p:cBhvr>
                                        <p:cTn id="292" dur="150" fill="hold"/>
                                        <p:tgtEl>
                                          <p:spTgt spid="215"/>
                                        </p:tgtEl>
                                      </p:cBhvr>
                                      <p:by x="110000" y="110000"/>
                                    </p:animScale>
                                  </p:childTnLst>
                                </p:cTn>
                              </p:par>
                              <p:par>
                                <p:cTn id="293" presetID="23" presetClass="entr" presetSubtype="528" fill="hold" nodeType="withEffect">
                                  <p:stCondLst>
                                    <p:cond delay="1300"/>
                                  </p:stCondLst>
                                  <p:childTnLst>
                                    <p:set>
                                      <p:cBhvr>
                                        <p:cTn id="294" dur="1" fill="hold">
                                          <p:stCondLst>
                                            <p:cond delay="0"/>
                                          </p:stCondLst>
                                        </p:cTn>
                                        <p:tgtEl>
                                          <p:spTgt spid="220"/>
                                        </p:tgtEl>
                                        <p:attrNameLst>
                                          <p:attrName>style.visibility</p:attrName>
                                        </p:attrNameLst>
                                      </p:cBhvr>
                                      <p:to>
                                        <p:strVal val="visible"/>
                                      </p:to>
                                    </p:set>
                                    <p:anim calcmode="lin" valueType="num">
                                      <p:cBhvr>
                                        <p:cTn id="295" dur="500" fill="hold"/>
                                        <p:tgtEl>
                                          <p:spTgt spid="220"/>
                                        </p:tgtEl>
                                        <p:attrNameLst>
                                          <p:attrName>ppt_w</p:attrName>
                                        </p:attrNameLst>
                                      </p:cBhvr>
                                      <p:tavLst>
                                        <p:tav tm="0">
                                          <p:val>
                                            <p:fltVal val="0"/>
                                          </p:val>
                                        </p:tav>
                                        <p:tav tm="100000">
                                          <p:val>
                                            <p:strVal val="#ppt_w"/>
                                          </p:val>
                                        </p:tav>
                                      </p:tavLst>
                                    </p:anim>
                                    <p:anim calcmode="lin" valueType="num">
                                      <p:cBhvr>
                                        <p:cTn id="296" dur="500" fill="hold"/>
                                        <p:tgtEl>
                                          <p:spTgt spid="220"/>
                                        </p:tgtEl>
                                        <p:attrNameLst>
                                          <p:attrName>ppt_h</p:attrName>
                                        </p:attrNameLst>
                                      </p:cBhvr>
                                      <p:tavLst>
                                        <p:tav tm="0">
                                          <p:val>
                                            <p:fltVal val="0"/>
                                          </p:val>
                                        </p:tav>
                                        <p:tav tm="100000">
                                          <p:val>
                                            <p:strVal val="#ppt_h"/>
                                          </p:val>
                                        </p:tav>
                                      </p:tavLst>
                                    </p:anim>
                                    <p:anim calcmode="lin" valueType="num">
                                      <p:cBhvr>
                                        <p:cTn id="297" dur="500" fill="hold"/>
                                        <p:tgtEl>
                                          <p:spTgt spid="220"/>
                                        </p:tgtEl>
                                        <p:attrNameLst>
                                          <p:attrName>ppt_x</p:attrName>
                                        </p:attrNameLst>
                                      </p:cBhvr>
                                      <p:tavLst>
                                        <p:tav tm="0">
                                          <p:val>
                                            <p:fltVal val="0.5"/>
                                          </p:val>
                                        </p:tav>
                                        <p:tav tm="100000">
                                          <p:val>
                                            <p:strVal val="#ppt_x"/>
                                          </p:val>
                                        </p:tav>
                                      </p:tavLst>
                                    </p:anim>
                                    <p:anim calcmode="lin" valueType="num">
                                      <p:cBhvr>
                                        <p:cTn id="298" dur="500" fill="hold"/>
                                        <p:tgtEl>
                                          <p:spTgt spid="220"/>
                                        </p:tgtEl>
                                        <p:attrNameLst>
                                          <p:attrName>ppt_y</p:attrName>
                                        </p:attrNameLst>
                                      </p:cBhvr>
                                      <p:tavLst>
                                        <p:tav tm="0">
                                          <p:val>
                                            <p:fltVal val="0.5"/>
                                          </p:val>
                                        </p:tav>
                                        <p:tav tm="100000">
                                          <p:val>
                                            <p:strVal val="#ppt_y"/>
                                          </p:val>
                                        </p:tav>
                                      </p:tavLst>
                                    </p:anim>
                                  </p:childTnLst>
                                </p:cTn>
                              </p:par>
                              <p:par>
                                <p:cTn id="299" presetID="6" presetClass="emph" presetSubtype="0" autoRev="1" fill="hold" nodeType="withEffect">
                                  <p:stCondLst>
                                    <p:cond delay="2000"/>
                                  </p:stCondLst>
                                  <p:childTnLst>
                                    <p:animScale>
                                      <p:cBhvr>
                                        <p:cTn id="300" dur="150" fill="hold"/>
                                        <p:tgtEl>
                                          <p:spTgt spid="220"/>
                                        </p:tgtEl>
                                      </p:cBhvr>
                                      <p:by x="110000" y="110000"/>
                                    </p:animScale>
                                  </p:childTnLst>
                                </p:cTn>
                              </p:par>
                              <p:par>
                                <p:cTn id="301" presetID="23" presetClass="entr" presetSubtype="528" fill="hold" nodeType="withEffect">
                                  <p:stCondLst>
                                    <p:cond delay="2000"/>
                                  </p:stCondLst>
                                  <p:childTnLst>
                                    <p:set>
                                      <p:cBhvr>
                                        <p:cTn id="302" dur="1" fill="hold">
                                          <p:stCondLst>
                                            <p:cond delay="0"/>
                                          </p:stCondLst>
                                        </p:cTn>
                                        <p:tgtEl>
                                          <p:spTgt spid="236"/>
                                        </p:tgtEl>
                                        <p:attrNameLst>
                                          <p:attrName>style.visibility</p:attrName>
                                        </p:attrNameLst>
                                      </p:cBhvr>
                                      <p:to>
                                        <p:strVal val="visible"/>
                                      </p:to>
                                    </p:set>
                                    <p:anim calcmode="lin" valueType="num">
                                      <p:cBhvr>
                                        <p:cTn id="303" dur="500" fill="hold"/>
                                        <p:tgtEl>
                                          <p:spTgt spid="236"/>
                                        </p:tgtEl>
                                        <p:attrNameLst>
                                          <p:attrName>ppt_w</p:attrName>
                                        </p:attrNameLst>
                                      </p:cBhvr>
                                      <p:tavLst>
                                        <p:tav tm="0">
                                          <p:val>
                                            <p:fltVal val="0"/>
                                          </p:val>
                                        </p:tav>
                                        <p:tav tm="100000">
                                          <p:val>
                                            <p:strVal val="#ppt_w"/>
                                          </p:val>
                                        </p:tav>
                                      </p:tavLst>
                                    </p:anim>
                                    <p:anim calcmode="lin" valueType="num">
                                      <p:cBhvr>
                                        <p:cTn id="304" dur="500" fill="hold"/>
                                        <p:tgtEl>
                                          <p:spTgt spid="236"/>
                                        </p:tgtEl>
                                        <p:attrNameLst>
                                          <p:attrName>ppt_h</p:attrName>
                                        </p:attrNameLst>
                                      </p:cBhvr>
                                      <p:tavLst>
                                        <p:tav tm="0">
                                          <p:val>
                                            <p:fltVal val="0"/>
                                          </p:val>
                                        </p:tav>
                                        <p:tav tm="100000">
                                          <p:val>
                                            <p:strVal val="#ppt_h"/>
                                          </p:val>
                                        </p:tav>
                                      </p:tavLst>
                                    </p:anim>
                                    <p:anim calcmode="lin" valueType="num">
                                      <p:cBhvr>
                                        <p:cTn id="305" dur="500" fill="hold"/>
                                        <p:tgtEl>
                                          <p:spTgt spid="236"/>
                                        </p:tgtEl>
                                        <p:attrNameLst>
                                          <p:attrName>ppt_x</p:attrName>
                                        </p:attrNameLst>
                                      </p:cBhvr>
                                      <p:tavLst>
                                        <p:tav tm="0">
                                          <p:val>
                                            <p:fltVal val="0.5"/>
                                          </p:val>
                                        </p:tav>
                                        <p:tav tm="100000">
                                          <p:val>
                                            <p:strVal val="#ppt_x"/>
                                          </p:val>
                                        </p:tav>
                                      </p:tavLst>
                                    </p:anim>
                                    <p:anim calcmode="lin" valueType="num">
                                      <p:cBhvr>
                                        <p:cTn id="306" dur="500" fill="hold"/>
                                        <p:tgtEl>
                                          <p:spTgt spid="236"/>
                                        </p:tgtEl>
                                        <p:attrNameLst>
                                          <p:attrName>ppt_y</p:attrName>
                                        </p:attrNameLst>
                                      </p:cBhvr>
                                      <p:tavLst>
                                        <p:tav tm="0">
                                          <p:val>
                                            <p:fltVal val="0.5"/>
                                          </p:val>
                                        </p:tav>
                                        <p:tav tm="100000">
                                          <p:val>
                                            <p:strVal val="#ppt_y"/>
                                          </p:val>
                                        </p:tav>
                                      </p:tavLst>
                                    </p:anim>
                                  </p:childTnLst>
                                </p:cTn>
                              </p:par>
                              <p:par>
                                <p:cTn id="307" presetID="6" presetClass="emph" presetSubtype="0" autoRev="1" fill="hold" nodeType="withEffect">
                                  <p:stCondLst>
                                    <p:cond delay="2700"/>
                                  </p:stCondLst>
                                  <p:childTnLst>
                                    <p:animScale>
                                      <p:cBhvr>
                                        <p:cTn id="308" dur="150" fill="hold"/>
                                        <p:tgtEl>
                                          <p:spTgt spid="236"/>
                                        </p:tgtEl>
                                      </p:cBhvr>
                                      <p:by x="110000" y="110000"/>
                                    </p:animScale>
                                  </p:childTnLst>
                                </p:cTn>
                              </p:par>
                              <p:par>
                                <p:cTn id="309" presetID="23" presetClass="entr" presetSubtype="528" fill="hold" nodeType="withEffect">
                                  <p:stCondLst>
                                    <p:cond delay="1900"/>
                                  </p:stCondLst>
                                  <p:childTnLst>
                                    <p:set>
                                      <p:cBhvr>
                                        <p:cTn id="310" dur="1" fill="hold">
                                          <p:stCondLst>
                                            <p:cond delay="0"/>
                                          </p:stCondLst>
                                        </p:cTn>
                                        <p:tgtEl>
                                          <p:spTgt spid="241"/>
                                        </p:tgtEl>
                                        <p:attrNameLst>
                                          <p:attrName>style.visibility</p:attrName>
                                        </p:attrNameLst>
                                      </p:cBhvr>
                                      <p:to>
                                        <p:strVal val="visible"/>
                                      </p:to>
                                    </p:set>
                                    <p:anim calcmode="lin" valueType="num">
                                      <p:cBhvr>
                                        <p:cTn id="311" dur="500" fill="hold"/>
                                        <p:tgtEl>
                                          <p:spTgt spid="241"/>
                                        </p:tgtEl>
                                        <p:attrNameLst>
                                          <p:attrName>ppt_w</p:attrName>
                                        </p:attrNameLst>
                                      </p:cBhvr>
                                      <p:tavLst>
                                        <p:tav tm="0">
                                          <p:val>
                                            <p:fltVal val="0"/>
                                          </p:val>
                                        </p:tav>
                                        <p:tav tm="100000">
                                          <p:val>
                                            <p:strVal val="#ppt_w"/>
                                          </p:val>
                                        </p:tav>
                                      </p:tavLst>
                                    </p:anim>
                                    <p:anim calcmode="lin" valueType="num">
                                      <p:cBhvr>
                                        <p:cTn id="312" dur="500" fill="hold"/>
                                        <p:tgtEl>
                                          <p:spTgt spid="241"/>
                                        </p:tgtEl>
                                        <p:attrNameLst>
                                          <p:attrName>ppt_h</p:attrName>
                                        </p:attrNameLst>
                                      </p:cBhvr>
                                      <p:tavLst>
                                        <p:tav tm="0">
                                          <p:val>
                                            <p:fltVal val="0"/>
                                          </p:val>
                                        </p:tav>
                                        <p:tav tm="100000">
                                          <p:val>
                                            <p:strVal val="#ppt_h"/>
                                          </p:val>
                                        </p:tav>
                                      </p:tavLst>
                                    </p:anim>
                                    <p:anim calcmode="lin" valueType="num">
                                      <p:cBhvr>
                                        <p:cTn id="313" dur="500" fill="hold"/>
                                        <p:tgtEl>
                                          <p:spTgt spid="241"/>
                                        </p:tgtEl>
                                        <p:attrNameLst>
                                          <p:attrName>ppt_x</p:attrName>
                                        </p:attrNameLst>
                                      </p:cBhvr>
                                      <p:tavLst>
                                        <p:tav tm="0">
                                          <p:val>
                                            <p:fltVal val="0.5"/>
                                          </p:val>
                                        </p:tav>
                                        <p:tav tm="100000">
                                          <p:val>
                                            <p:strVal val="#ppt_x"/>
                                          </p:val>
                                        </p:tav>
                                      </p:tavLst>
                                    </p:anim>
                                    <p:anim calcmode="lin" valueType="num">
                                      <p:cBhvr>
                                        <p:cTn id="314" dur="500" fill="hold"/>
                                        <p:tgtEl>
                                          <p:spTgt spid="241"/>
                                        </p:tgtEl>
                                        <p:attrNameLst>
                                          <p:attrName>ppt_y</p:attrName>
                                        </p:attrNameLst>
                                      </p:cBhvr>
                                      <p:tavLst>
                                        <p:tav tm="0">
                                          <p:val>
                                            <p:fltVal val="0.5"/>
                                          </p:val>
                                        </p:tav>
                                        <p:tav tm="100000">
                                          <p:val>
                                            <p:strVal val="#ppt_y"/>
                                          </p:val>
                                        </p:tav>
                                      </p:tavLst>
                                    </p:anim>
                                  </p:childTnLst>
                                </p:cTn>
                              </p:par>
                              <p:par>
                                <p:cTn id="315" presetID="6" presetClass="emph" presetSubtype="0" autoRev="1" fill="hold" nodeType="withEffect">
                                  <p:stCondLst>
                                    <p:cond delay="2600"/>
                                  </p:stCondLst>
                                  <p:childTnLst>
                                    <p:animScale>
                                      <p:cBhvr>
                                        <p:cTn id="316" dur="150" fill="hold"/>
                                        <p:tgtEl>
                                          <p:spTgt spid="241"/>
                                        </p:tgtEl>
                                      </p:cBhvr>
                                      <p:by x="110000" y="110000"/>
                                    </p:animScale>
                                  </p:childTnLst>
                                </p:cTn>
                              </p:par>
                              <p:par>
                                <p:cTn id="317" presetID="23" presetClass="entr" presetSubtype="528" fill="hold" nodeType="withEffect">
                                  <p:stCondLst>
                                    <p:cond delay="1800"/>
                                  </p:stCondLst>
                                  <p:childTnLst>
                                    <p:set>
                                      <p:cBhvr>
                                        <p:cTn id="318" dur="1" fill="hold">
                                          <p:stCondLst>
                                            <p:cond delay="0"/>
                                          </p:stCondLst>
                                        </p:cTn>
                                        <p:tgtEl>
                                          <p:spTgt spid="266"/>
                                        </p:tgtEl>
                                        <p:attrNameLst>
                                          <p:attrName>style.visibility</p:attrName>
                                        </p:attrNameLst>
                                      </p:cBhvr>
                                      <p:to>
                                        <p:strVal val="visible"/>
                                      </p:to>
                                    </p:set>
                                    <p:anim calcmode="lin" valueType="num">
                                      <p:cBhvr>
                                        <p:cTn id="319" dur="500" fill="hold"/>
                                        <p:tgtEl>
                                          <p:spTgt spid="266"/>
                                        </p:tgtEl>
                                        <p:attrNameLst>
                                          <p:attrName>ppt_w</p:attrName>
                                        </p:attrNameLst>
                                      </p:cBhvr>
                                      <p:tavLst>
                                        <p:tav tm="0">
                                          <p:val>
                                            <p:fltVal val="0"/>
                                          </p:val>
                                        </p:tav>
                                        <p:tav tm="100000">
                                          <p:val>
                                            <p:strVal val="#ppt_w"/>
                                          </p:val>
                                        </p:tav>
                                      </p:tavLst>
                                    </p:anim>
                                    <p:anim calcmode="lin" valueType="num">
                                      <p:cBhvr>
                                        <p:cTn id="320" dur="500" fill="hold"/>
                                        <p:tgtEl>
                                          <p:spTgt spid="266"/>
                                        </p:tgtEl>
                                        <p:attrNameLst>
                                          <p:attrName>ppt_h</p:attrName>
                                        </p:attrNameLst>
                                      </p:cBhvr>
                                      <p:tavLst>
                                        <p:tav tm="0">
                                          <p:val>
                                            <p:fltVal val="0"/>
                                          </p:val>
                                        </p:tav>
                                        <p:tav tm="100000">
                                          <p:val>
                                            <p:strVal val="#ppt_h"/>
                                          </p:val>
                                        </p:tav>
                                      </p:tavLst>
                                    </p:anim>
                                    <p:anim calcmode="lin" valueType="num">
                                      <p:cBhvr>
                                        <p:cTn id="321" dur="500" fill="hold"/>
                                        <p:tgtEl>
                                          <p:spTgt spid="266"/>
                                        </p:tgtEl>
                                        <p:attrNameLst>
                                          <p:attrName>ppt_x</p:attrName>
                                        </p:attrNameLst>
                                      </p:cBhvr>
                                      <p:tavLst>
                                        <p:tav tm="0">
                                          <p:val>
                                            <p:fltVal val="0.5"/>
                                          </p:val>
                                        </p:tav>
                                        <p:tav tm="100000">
                                          <p:val>
                                            <p:strVal val="#ppt_x"/>
                                          </p:val>
                                        </p:tav>
                                      </p:tavLst>
                                    </p:anim>
                                    <p:anim calcmode="lin" valueType="num">
                                      <p:cBhvr>
                                        <p:cTn id="322" dur="500" fill="hold"/>
                                        <p:tgtEl>
                                          <p:spTgt spid="266"/>
                                        </p:tgtEl>
                                        <p:attrNameLst>
                                          <p:attrName>ppt_y</p:attrName>
                                        </p:attrNameLst>
                                      </p:cBhvr>
                                      <p:tavLst>
                                        <p:tav tm="0">
                                          <p:val>
                                            <p:fltVal val="0.5"/>
                                          </p:val>
                                        </p:tav>
                                        <p:tav tm="100000">
                                          <p:val>
                                            <p:strVal val="#ppt_y"/>
                                          </p:val>
                                        </p:tav>
                                      </p:tavLst>
                                    </p:anim>
                                  </p:childTnLst>
                                </p:cTn>
                              </p:par>
                              <p:par>
                                <p:cTn id="323" presetID="6" presetClass="emph" presetSubtype="0" autoRev="1" fill="hold" nodeType="withEffect">
                                  <p:stCondLst>
                                    <p:cond delay="2500"/>
                                  </p:stCondLst>
                                  <p:childTnLst>
                                    <p:animScale>
                                      <p:cBhvr>
                                        <p:cTn id="324" dur="150" fill="hold"/>
                                        <p:tgtEl>
                                          <p:spTgt spid="266"/>
                                        </p:tgtEl>
                                      </p:cBhvr>
                                      <p:by x="110000" y="110000"/>
                                    </p:animScale>
                                  </p:childTnLst>
                                </p:cTn>
                              </p:par>
                              <p:par>
                                <p:cTn id="325" presetID="23" presetClass="entr" presetSubtype="528" fill="hold" nodeType="withEffect">
                                  <p:stCondLst>
                                    <p:cond delay="1700"/>
                                  </p:stCondLst>
                                  <p:childTnLst>
                                    <p:set>
                                      <p:cBhvr>
                                        <p:cTn id="326" dur="1" fill="hold">
                                          <p:stCondLst>
                                            <p:cond delay="0"/>
                                          </p:stCondLst>
                                        </p:cTn>
                                        <p:tgtEl>
                                          <p:spTgt spid="246"/>
                                        </p:tgtEl>
                                        <p:attrNameLst>
                                          <p:attrName>style.visibility</p:attrName>
                                        </p:attrNameLst>
                                      </p:cBhvr>
                                      <p:to>
                                        <p:strVal val="visible"/>
                                      </p:to>
                                    </p:set>
                                    <p:anim calcmode="lin" valueType="num">
                                      <p:cBhvr>
                                        <p:cTn id="327" dur="500" fill="hold"/>
                                        <p:tgtEl>
                                          <p:spTgt spid="246"/>
                                        </p:tgtEl>
                                        <p:attrNameLst>
                                          <p:attrName>ppt_w</p:attrName>
                                        </p:attrNameLst>
                                      </p:cBhvr>
                                      <p:tavLst>
                                        <p:tav tm="0">
                                          <p:val>
                                            <p:fltVal val="0"/>
                                          </p:val>
                                        </p:tav>
                                        <p:tav tm="100000">
                                          <p:val>
                                            <p:strVal val="#ppt_w"/>
                                          </p:val>
                                        </p:tav>
                                      </p:tavLst>
                                    </p:anim>
                                    <p:anim calcmode="lin" valueType="num">
                                      <p:cBhvr>
                                        <p:cTn id="328" dur="500" fill="hold"/>
                                        <p:tgtEl>
                                          <p:spTgt spid="246"/>
                                        </p:tgtEl>
                                        <p:attrNameLst>
                                          <p:attrName>ppt_h</p:attrName>
                                        </p:attrNameLst>
                                      </p:cBhvr>
                                      <p:tavLst>
                                        <p:tav tm="0">
                                          <p:val>
                                            <p:fltVal val="0"/>
                                          </p:val>
                                        </p:tav>
                                        <p:tav tm="100000">
                                          <p:val>
                                            <p:strVal val="#ppt_h"/>
                                          </p:val>
                                        </p:tav>
                                      </p:tavLst>
                                    </p:anim>
                                    <p:anim calcmode="lin" valueType="num">
                                      <p:cBhvr>
                                        <p:cTn id="329" dur="500" fill="hold"/>
                                        <p:tgtEl>
                                          <p:spTgt spid="246"/>
                                        </p:tgtEl>
                                        <p:attrNameLst>
                                          <p:attrName>ppt_x</p:attrName>
                                        </p:attrNameLst>
                                      </p:cBhvr>
                                      <p:tavLst>
                                        <p:tav tm="0">
                                          <p:val>
                                            <p:fltVal val="0.5"/>
                                          </p:val>
                                        </p:tav>
                                        <p:tav tm="100000">
                                          <p:val>
                                            <p:strVal val="#ppt_x"/>
                                          </p:val>
                                        </p:tav>
                                      </p:tavLst>
                                    </p:anim>
                                    <p:anim calcmode="lin" valueType="num">
                                      <p:cBhvr>
                                        <p:cTn id="330" dur="500" fill="hold"/>
                                        <p:tgtEl>
                                          <p:spTgt spid="246"/>
                                        </p:tgtEl>
                                        <p:attrNameLst>
                                          <p:attrName>ppt_y</p:attrName>
                                        </p:attrNameLst>
                                      </p:cBhvr>
                                      <p:tavLst>
                                        <p:tav tm="0">
                                          <p:val>
                                            <p:fltVal val="0.5"/>
                                          </p:val>
                                        </p:tav>
                                        <p:tav tm="100000">
                                          <p:val>
                                            <p:strVal val="#ppt_y"/>
                                          </p:val>
                                        </p:tav>
                                      </p:tavLst>
                                    </p:anim>
                                  </p:childTnLst>
                                </p:cTn>
                              </p:par>
                              <p:par>
                                <p:cTn id="331" presetID="6" presetClass="emph" presetSubtype="0" autoRev="1" fill="hold" nodeType="withEffect">
                                  <p:stCondLst>
                                    <p:cond delay="2400"/>
                                  </p:stCondLst>
                                  <p:childTnLst>
                                    <p:animScale>
                                      <p:cBhvr>
                                        <p:cTn id="332" dur="150" fill="hold"/>
                                        <p:tgtEl>
                                          <p:spTgt spid="246"/>
                                        </p:tgtEl>
                                      </p:cBhvr>
                                      <p:by x="110000" y="110000"/>
                                    </p:animScale>
                                  </p:childTnLst>
                                </p:cTn>
                              </p:par>
                              <p:par>
                                <p:cTn id="333" presetID="23" presetClass="entr" presetSubtype="528" fill="hold" nodeType="withEffect">
                                  <p:stCondLst>
                                    <p:cond delay="1600"/>
                                  </p:stCondLst>
                                  <p:childTnLst>
                                    <p:set>
                                      <p:cBhvr>
                                        <p:cTn id="334" dur="1" fill="hold">
                                          <p:stCondLst>
                                            <p:cond delay="0"/>
                                          </p:stCondLst>
                                        </p:cTn>
                                        <p:tgtEl>
                                          <p:spTgt spid="271"/>
                                        </p:tgtEl>
                                        <p:attrNameLst>
                                          <p:attrName>style.visibility</p:attrName>
                                        </p:attrNameLst>
                                      </p:cBhvr>
                                      <p:to>
                                        <p:strVal val="visible"/>
                                      </p:to>
                                    </p:set>
                                    <p:anim calcmode="lin" valueType="num">
                                      <p:cBhvr>
                                        <p:cTn id="335" dur="500" fill="hold"/>
                                        <p:tgtEl>
                                          <p:spTgt spid="271"/>
                                        </p:tgtEl>
                                        <p:attrNameLst>
                                          <p:attrName>ppt_w</p:attrName>
                                        </p:attrNameLst>
                                      </p:cBhvr>
                                      <p:tavLst>
                                        <p:tav tm="0">
                                          <p:val>
                                            <p:fltVal val="0"/>
                                          </p:val>
                                        </p:tav>
                                        <p:tav tm="100000">
                                          <p:val>
                                            <p:strVal val="#ppt_w"/>
                                          </p:val>
                                        </p:tav>
                                      </p:tavLst>
                                    </p:anim>
                                    <p:anim calcmode="lin" valueType="num">
                                      <p:cBhvr>
                                        <p:cTn id="336" dur="500" fill="hold"/>
                                        <p:tgtEl>
                                          <p:spTgt spid="271"/>
                                        </p:tgtEl>
                                        <p:attrNameLst>
                                          <p:attrName>ppt_h</p:attrName>
                                        </p:attrNameLst>
                                      </p:cBhvr>
                                      <p:tavLst>
                                        <p:tav tm="0">
                                          <p:val>
                                            <p:fltVal val="0"/>
                                          </p:val>
                                        </p:tav>
                                        <p:tav tm="100000">
                                          <p:val>
                                            <p:strVal val="#ppt_h"/>
                                          </p:val>
                                        </p:tav>
                                      </p:tavLst>
                                    </p:anim>
                                    <p:anim calcmode="lin" valueType="num">
                                      <p:cBhvr>
                                        <p:cTn id="337" dur="500" fill="hold"/>
                                        <p:tgtEl>
                                          <p:spTgt spid="271"/>
                                        </p:tgtEl>
                                        <p:attrNameLst>
                                          <p:attrName>ppt_x</p:attrName>
                                        </p:attrNameLst>
                                      </p:cBhvr>
                                      <p:tavLst>
                                        <p:tav tm="0">
                                          <p:val>
                                            <p:fltVal val="0.5"/>
                                          </p:val>
                                        </p:tav>
                                        <p:tav tm="100000">
                                          <p:val>
                                            <p:strVal val="#ppt_x"/>
                                          </p:val>
                                        </p:tav>
                                      </p:tavLst>
                                    </p:anim>
                                    <p:anim calcmode="lin" valueType="num">
                                      <p:cBhvr>
                                        <p:cTn id="338" dur="500" fill="hold"/>
                                        <p:tgtEl>
                                          <p:spTgt spid="271"/>
                                        </p:tgtEl>
                                        <p:attrNameLst>
                                          <p:attrName>ppt_y</p:attrName>
                                        </p:attrNameLst>
                                      </p:cBhvr>
                                      <p:tavLst>
                                        <p:tav tm="0">
                                          <p:val>
                                            <p:fltVal val="0.5"/>
                                          </p:val>
                                        </p:tav>
                                        <p:tav tm="100000">
                                          <p:val>
                                            <p:strVal val="#ppt_y"/>
                                          </p:val>
                                        </p:tav>
                                      </p:tavLst>
                                    </p:anim>
                                  </p:childTnLst>
                                </p:cTn>
                              </p:par>
                              <p:par>
                                <p:cTn id="339" presetID="6" presetClass="emph" presetSubtype="0" autoRev="1" fill="hold" nodeType="withEffect">
                                  <p:stCondLst>
                                    <p:cond delay="2300"/>
                                  </p:stCondLst>
                                  <p:childTnLst>
                                    <p:animScale>
                                      <p:cBhvr>
                                        <p:cTn id="340" dur="150" fill="hold"/>
                                        <p:tgtEl>
                                          <p:spTgt spid="271"/>
                                        </p:tgtEl>
                                      </p:cBhvr>
                                      <p:by x="110000" y="110000"/>
                                    </p:animScale>
                                  </p:childTnLst>
                                </p:cTn>
                              </p:par>
                              <p:par>
                                <p:cTn id="341" presetID="23" presetClass="entr" presetSubtype="528" fill="hold" nodeType="withEffect">
                                  <p:stCondLst>
                                    <p:cond delay="1500"/>
                                  </p:stCondLst>
                                  <p:childTnLst>
                                    <p:set>
                                      <p:cBhvr>
                                        <p:cTn id="342" dur="1" fill="hold">
                                          <p:stCondLst>
                                            <p:cond delay="0"/>
                                          </p:stCondLst>
                                        </p:cTn>
                                        <p:tgtEl>
                                          <p:spTgt spid="261"/>
                                        </p:tgtEl>
                                        <p:attrNameLst>
                                          <p:attrName>style.visibility</p:attrName>
                                        </p:attrNameLst>
                                      </p:cBhvr>
                                      <p:to>
                                        <p:strVal val="visible"/>
                                      </p:to>
                                    </p:set>
                                    <p:anim calcmode="lin" valueType="num">
                                      <p:cBhvr>
                                        <p:cTn id="343" dur="500" fill="hold"/>
                                        <p:tgtEl>
                                          <p:spTgt spid="261"/>
                                        </p:tgtEl>
                                        <p:attrNameLst>
                                          <p:attrName>ppt_w</p:attrName>
                                        </p:attrNameLst>
                                      </p:cBhvr>
                                      <p:tavLst>
                                        <p:tav tm="0">
                                          <p:val>
                                            <p:fltVal val="0"/>
                                          </p:val>
                                        </p:tav>
                                        <p:tav tm="100000">
                                          <p:val>
                                            <p:strVal val="#ppt_w"/>
                                          </p:val>
                                        </p:tav>
                                      </p:tavLst>
                                    </p:anim>
                                    <p:anim calcmode="lin" valueType="num">
                                      <p:cBhvr>
                                        <p:cTn id="344" dur="500" fill="hold"/>
                                        <p:tgtEl>
                                          <p:spTgt spid="261"/>
                                        </p:tgtEl>
                                        <p:attrNameLst>
                                          <p:attrName>ppt_h</p:attrName>
                                        </p:attrNameLst>
                                      </p:cBhvr>
                                      <p:tavLst>
                                        <p:tav tm="0">
                                          <p:val>
                                            <p:fltVal val="0"/>
                                          </p:val>
                                        </p:tav>
                                        <p:tav tm="100000">
                                          <p:val>
                                            <p:strVal val="#ppt_h"/>
                                          </p:val>
                                        </p:tav>
                                      </p:tavLst>
                                    </p:anim>
                                    <p:anim calcmode="lin" valueType="num">
                                      <p:cBhvr>
                                        <p:cTn id="345" dur="500" fill="hold"/>
                                        <p:tgtEl>
                                          <p:spTgt spid="261"/>
                                        </p:tgtEl>
                                        <p:attrNameLst>
                                          <p:attrName>ppt_x</p:attrName>
                                        </p:attrNameLst>
                                      </p:cBhvr>
                                      <p:tavLst>
                                        <p:tav tm="0">
                                          <p:val>
                                            <p:fltVal val="0.5"/>
                                          </p:val>
                                        </p:tav>
                                        <p:tav tm="100000">
                                          <p:val>
                                            <p:strVal val="#ppt_x"/>
                                          </p:val>
                                        </p:tav>
                                      </p:tavLst>
                                    </p:anim>
                                    <p:anim calcmode="lin" valueType="num">
                                      <p:cBhvr>
                                        <p:cTn id="346" dur="500" fill="hold"/>
                                        <p:tgtEl>
                                          <p:spTgt spid="261"/>
                                        </p:tgtEl>
                                        <p:attrNameLst>
                                          <p:attrName>ppt_y</p:attrName>
                                        </p:attrNameLst>
                                      </p:cBhvr>
                                      <p:tavLst>
                                        <p:tav tm="0">
                                          <p:val>
                                            <p:fltVal val="0.5"/>
                                          </p:val>
                                        </p:tav>
                                        <p:tav tm="100000">
                                          <p:val>
                                            <p:strVal val="#ppt_y"/>
                                          </p:val>
                                        </p:tav>
                                      </p:tavLst>
                                    </p:anim>
                                  </p:childTnLst>
                                </p:cTn>
                              </p:par>
                              <p:par>
                                <p:cTn id="347" presetID="6" presetClass="emph" presetSubtype="0" autoRev="1" fill="hold" nodeType="withEffect">
                                  <p:stCondLst>
                                    <p:cond delay="2200"/>
                                  </p:stCondLst>
                                  <p:childTnLst>
                                    <p:animScale>
                                      <p:cBhvr>
                                        <p:cTn id="348" dur="150" fill="hold"/>
                                        <p:tgtEl>
                                          <p:spTgt spid="261"/>
                                        </p:tgtEl>
                                      </p:cBhvr>
                                      <p:by x="110000" y="110000"/>
                                    </p:animScale>
                                  </p:childTnLst>
                                </p:cTn>
                              </p:par>
                              <p:par>
                                <p:cTn id="349" presetID="23" presetClass="entr" presetSubtype="528" fill="hold" nodeType="withEffect">
                                  <p:stCondLst>
                                    <p:cond delay="1400"/>
                                  </p:stCondLst>
                                  <p:childTnLst>
                                    <p:set>
                                      <p:cBhvr>
                                        <p:cTn id="350" dur="1" fill="hold">
                                          <p:stCondLst>
                                            <p:cond delay="0"/>
                                          </p:stCondLst>
                                        </p:cTn>
                                        <p:tgtEl>
                                          <p:spTgt spid="281"/>
                                        </p:tgtEl>
                                        <p:attrNameLst>
                                          <p:attrName>style.visibility</p:attrName>
                                        </p:attrNameLst>
                                      </p:cBhvr>
                                      <p:to>
                                        <p:strVal val="visible"/>
                                      </p:to>
                                    </p:set>
                                    <p:anim calcmode="lin" valueType="num">
                                      <p:cBhvr>
                                        <p:cTn id="351" dur="500" fill="hold"/>
                                        <p:tgtEl>
                                          <p:spTgt spid="281"/>
                                        </p:tgtEl>
                                        <p:attrNameLst>
                                          <p:attrName>ppt_w</p:attrName>
                                        </p:attrNameLst>
                                      </p:cBhvr>
                                      <p:tavLst>
                                        <p:tav tm="0">
                                          <p:val>
                                            <p:fltVal val="0"/>
                                          </p:val>
                                        </p:tav>
                                        <p:tav tm="100000">
                                          <p:val>
                                            <p:strVal val="#ppt_w"/>
                                          </p:val>
                                        </p:tav>
                                      </p:tavLst>
                                    </p:anim>
                                    <p:anim calcmode="lin" valueType="num">
                                      <p:cBhvr>
                                        <p:cTn id="352" dur="500" fill="hold"/>
                                        <p:tgtEl>
                                          <p:spTgt spid="281"/>
                                        </p:tgtEl>
                                        <p:attrNameLst>
                                          <p:attrName>ppt_h</p:attrName>
                                        </p:attrNameLst>
                                      </p:cBhvr>
                                      <p:tavLst>
                                        <p:tav tm="0">
                                          <p:val>
                                            <p:fltVal val="0"/>
                                          </p:val>
                                        </p:tav>
                                        <p:tav tm="100000">
                                          <p:val>
                                            <p:strVal val="#ppt_h"/>
                                          </p:val>
                                        </p:tav>
                                      </p:tavLst>
                                    </p:anim>
                                    <p:anim calcmode="lin" valueType="num">
                                      <p:cBhvr>
                                        <p:cTn id="353" dur="500" fill="hold"/>
                                        <p:tgtEl>
                                          <p:spTgt spid="281"/>
                                        </p:tgtEl>
                                        <p:attrNameLst>
                                          <p:attrName>ppt_x</p:attrName>
                                        </p:attrNameLst>
                                      </p:cBhvr>
                                      <p:tavLst>
                                        <p:tav tm="0">
                                          <p:val>
                                            <p:fltVal val="0.5"/>
                                          </p:val>
                                        </p:tav>
                                        <p:tav tm="100000">
                                          <p:val>
                                            <p:strVal val="#ppt_x"/>
                                          </p:val>
                                        </p:tav>
                                      </p:tavLst>
                                    </p:anim>
                                    <p:anim calcmode="lin" valueType="num">
                                      <p:cBhvr>
                                        <p:cTn id="354" dur="500" fill="hold"/>
                                        <p:tgtEl>
                                          <p:spTgt spid="281"/>
                                        </p:tgtEl>
                                        <p:attrNameLst>
                                          <p:attrName>ppt_y</p:attrName>
                                        </p:attrNameLst>
                                      </p:cBhvr>
                                      <p:tavLst>
                                        <p:tav tm="0">
                                          <p:val>
                                            <p:fltVal val="0.5"/>
                                          </p:val>
                                        </p:tav>
                                        <p:tav tm="100000">
                                          <p:val>
                                            <p:strVal val="#ppt_y"/>
                                          </p:val>
                                        </p:tav>
                                      </p:tavLst>
                                    </p:anim>
                                  </p:childTnLst>
                                </p:cTn>
                              </p:par>
                              <p:par>
                                <p:cTn id="355" presetID="6" presetClass="emph" presetSubtype="0" autoRev="1" fill="hold" nodeType="withEffect">
                                  <p:stCondLst>
                                    <p:cond delay="2100"/>
                                  </p:stCondLst>
                                  <p:childTnLst>
                                    <p:animScale>
                                      <p:cBhvr>
                                        <p:cTn id="356" dur="150" fill="hold"/>
                                        <p:tgtEl>
                                          <p:spTgt spid="281"/>
                                        </p:tgtEl>
                                      </p:cBhvr>
                                      <p:by x="110000" y="110000"/>
                                    </p:animScale>
                                  </p:childTnLst>
                                </p:cTn>
                              </p:par>
                              <p:par>
                                <p:cTn id="357" presetID="12" presetClass="entr" presetSubtype="8" repeatCount="indefinite" fill="hold" nodeType="withEffect">
                                  <p:stCondLst>
                                    <p:cond delay="3000"/>
                                  </p:stCondLst>
                                  <p:childTnLst>
                                    <p:set>
                                      <p:cBhvr>
                                        <p:cTn id="358" dur="1" fill="hold">
                                          <p:stCondLst>
                                            <p:cond delay="0"/>
                                          </p:stCondLst>
                                        </p:cTn>
                                        <p:tgtEl>
                                          <p:spTgt spid="166"/>
                                        </p:tgtEl>
                                        <p:attrNameLst>
                                          <p:attrName>style.visibility</p:attrName>
                                        </p:attrNameLst>
                                      </p:cBhvr>
                                      <p:to>
                                        <p:strVal val="visible"/>
                                      </p:to>
                                    </p:set>
                                    <p:anim calcmode="lin" valueType="num">
                                      <p:cBhvr additive="base">
                                        <p:cTn id="359" dur="500"/>
                                        <p:tgtEl>
                                          <p:spTgt spid="166"/>
                                        </p:tgtEl>
                                        <p:attrNameLst>
                                          <p:attrName>ppt_x</p:attrName>
                                        </p:attrNameLst>
                                      </p:cBhvr>
                                      <p:tavLst>
                                        <p:tav tm="0">
                                          <p:val>
                                            <p:strVal val="#ppt_x-#ppt_w*1.125000"/>
                                          </p:val>
                                        </p:tav>
                                        <p:tav tm="100000">
                                          <p:val>
                                            <p:strVal val="#ppt_x"/>
                                          </p:val>
                                        </p:tav>
                                      </p:tavLst>
                                    </p:anim>
                                    <p:animEffect transition="in" filter="wipe(right)">
                                      <p:cBhvr>
                                        <p:cTn id="360" dur="500"/>
                                        <p:tgtEl>
                                          <p:spTgt spid="166"/>
                                        </p:tgtEl>
                                      </p:cBhvr>
                                    </p:animEffect>
                                  </p:childTnLst>
                                </p:cTn>
                              </p:par>
                              <p:par>
                                <p:cTn id="361" presetID="23" presetClass="entr" presetSubtype="528" fill="hold" nodeType="withEffect">
                                  <p:stCondLst>
                                    <p:cond delay="2100"/>
                                  </p:stCondLst>
                                  <p:childTnLst>
                                    <p:set>
                                      <p:cBhvr>
                                        <p:cTn id="362" dur="1" fill="hold">
                                          <p:stCondLst>
                                            <p:cond delay="0"/>
                                          </p:stCondLst>
                                        </p:cTn>
                                        <p:tgtEl>
                                          <p:spTgt spid="256"/>
                                        </p:tgtEl>
                                        <p:attrNameLst>
                                          <p:attrName>style.visibility</p:attrName>
                                        </p:attrNameLst>
                                      </p:cBhvr>
                                      <p:to>
                                        <p:strVal val="visible"/>
                                      </p:to>
                                    </p:set>
                                    <p:anim calcmode="lin" valueType="num">
                                      <p:cBhvr>
                                        <p:cTn id="363" dur="500" fill="hold"/>
                                        <p:tgtEl>
                                          <p:spTgt spid="256"/>
                                        </p:tgtEl>
                                        <p:attrNameLst>
                                          <p:attrName>ppt_w</p:attrName>
                                        </p:attrNameLst>
                                      </p:cBhvr>
                                      <p:tavLst>
                                        <p:tav tm="0">
                                          <p:val>
                                            <p:fltVal val="0"/>
                                          </p:val>
                                        </p:tav>
                                        <p:tav tm="100000">
                                          <p:val>
                                            <p:strVal val="#ppt_w"/>
                                          </p:val>
                                        </p:tav>
                                      </p:tavLst>
                                    </p:anim>
                                    <p:anim calcmode="lin" valueType="num">
                                      <p:cBhvr>
                                        <p:cTn id="364" dur="500" fill="hold"/>
                                        <p:tgtEl>
                                          <p:spTgt spid="256"/>
                                        </p:tgtEl>
                                        <p:attrNameLst>
                                          <p:attrName>ppt_h</p:attrName>
                                        </p:attrNameLst>
                                      </p:cBhvr>
                                      <p:tavLst>
                                        <p:tav tm="0">
                                          <p:val>
                                            <p:fltVal val="0"/>
                                          </p:val>
                                        </p:tav>
                                        <p:tav tm="100000">
                                          <p:val>
                                            <p:strVal val="#ppt_h"/>
                                          </p:val>
                                        </p:tav>
                                      </p:tavLst>
                                    </p:anim>
                                    <p:anim calcmode="lin" valueType="num">
                                      <p:cBhvr>
                                        <p:cTn id="365" dur="500" fill="hold"/>
                                        <p:tgtEl>
                                          <p:spTgt spid="256"/>
                                        </p:tgtEl>
                                        <p:attrNameLst>
                                          <p:attrName>ppt_x</p:attrName>
                                        </p:attrNameLst>
                                      </p:cBhvr>
                                      <p:tavLst>
                                        <p:tav tm="0">
                                          <p:val>
                                            <p:fltVal val="0.5"/>
                                          </p:val>
                                        </p:tav>
                                        <p:tav tm="100000">
                                          <p:val>
                                            <p:strVal val="#ppt_x"/>
                                          </p:val>
                                        </p:tav>
                                      </p:tavLst>
                                    </p:anim>
                                    <p:anim calcmode="lin" valueType="num">
                                      <p:cBhvr>
                                        <p:cTn id="366" dur="500" fill="hold"/>
                                        <p:tgtEl>
                                          <p:spTgt spid="256"/>
                                        </p:tgtEl>
                                        <p:attrNameLst>
                                          <p:attrName>ppt_y</p:attrName>
                                        </p:attrNameLst>
                                      </p:cBhvr>
                                      <p:tavLst>
                                        <p:tav tm="0">
                                          <p:val>
                                            <p:fltVal val="0.5"/>
                                          </p:val>
                                        </p:tav>
                                        <p:tav tm="100000">
                                          <p:val>
                                            <p:strVal val="#ppt_y"/>
                                          </p:val>
                                        </p:tav>
                                      </p:tavLst>
                                    </p:anim>
                                  </p:childTnLst>
                                </p:cTn>
                              </p:par>
                              <p:par>
                                <p:cTn id="367" presetID="6" presetClass="emph" presetSubtype="0" autoRev="1" fill="hold" nodeType="withEffect">
                                  <p:stCondLst>
                                    <p:cond delay="2800"/>
                                  </p:stCondLst>
                                  <p:childTnLst>
                                    <p:animScale>
                                      <p:cBhvr>
                                        <p:cTn id="368" dur="150" fill="hold"/>
                                        <p:tgtEl>
                                          <p:spTgt spid="256"/>
                                        </p:tgtEl>
                                      </p:cBhvr>
                                      <p:by x="110000" y="110000"/>
                                    </p:animScale>
                                  </p:childTnLst>
                                </p:cTn>
                              </p:par>
                              <p:par>
                                <p:cTn id="369" presetID="23" presetClass="entr" presetSubtype="528" fill="hold" nodeType="withEffect">
                                  <p:stCondLst>
                                    <p:cond delay="2200"/>
                                  </p:stCondLst>
                                  <p:childTnLst>
                                    <p:set>
                                      <p:cBhvr>
                                        <p:cTn id="370" dur="1" fill="hold">
                                          <p:stCondLst>
                                            <p:cond delay="0"/>
                                          </p:stCondLst>
                                        </p:cTn>
                                        <p:tgtEl>
                                          <p:spTgt spid="251"/>
                                        </p:tgtEl>
                                        <p:attrNameLst>
                                          <p:attrName>style.visibility</p:attrName>
                                        </p:attrNameLst>
                                      </p:cBhvr>
                                      <p:to>
                                        <p:strVal val="visible"/>
                                      </p:to>
                                    </p:set>
                                    <p:anim calcmode="lin" valueType="num">
                                      <p:cBhvr>
                                        <p:cTn id="371" dur="500" fill="hold"/>
                                        <p:tgtEl>
                                          <p:spTgt spid="251"/>
                                        </p:tgtEl>
                                        <p:attrNameLst>
                                          <p:attrName>ppt_w</p:attrName>
                                        </p:attrNameLst>
                                      </p:cBhvr>
                                      <p:tavLst>
                                        <p:tav tm="0">
                                          <p:val>
                                            <p:fltVal val="0"/>
                                          </p:val>
                                        </p:tav>
                                        <p:tav tm="100000">
                                          <p:val>
                                            <p:strVal val="#ppt_w"/>
                                          </p:val>
                                        </p:tav>
                                      </p:tavLst>
                                    </p:anim>
                                    <p:anim calcmode="lin" valueType="num">
                                      <p:cBhvr>
                                        <p:cTn id="372" dur="500" fill="hold"/>
                                        <p:tgtEl>
                                          <p:spTgt spid="251"/>
                                        </p:tgtEl>
                                        <p:attrNameLst>
                                          <p:attrName>ppt_h</p:attrName>
                                        </p:attrNameLst>
                                      </p:cBhvr>
                                      <p:tavLst>
                                        <p:tav tm="0">
                                          <p:val>
                                            <p:fltVal val="0"/>
                                          </p:val>
                                        </p:tav>
                                        <p:tav tm="100000">
                                          <p:val>
                                            <p:strVal val="#ppt_h"/>
                                          </p:val>
                                        </p:tav>
                                      </p:tavLst>
                                    </p:anim>
                                    <p:anim calcmode="lin" valueType="num">
                                      <p:cBhvr>
                                        <p:cTn id="373" dur="500" fill="hold"/>
                                        <p:tgtEl>
                                          <p:spTgt spid="251"/>
                                        </p:tgtEl>
                                        <p:attrNameLst>
                                          <p:attrName>ppt_x</p:attrName>
                                        </p:attrNameLst>
                                      </p:cBhvr>
                                      <p:tavLst>
                                        <p:tav tm="0">
                                          <p:val>
                                            <p:fltVal val="0.5"/>
                                          </p:val>
                                        </p:tav>
                                        <p:tav tm="100000">
                                          <p:val>
                                            <p:strVal val="#ppt_x"/>
                                          </p:val>
                                        </p:tav>
                                      </p:tavLst>
                                    </p:anim>
                                    <p:anim calcmode="lin" valueType="num">
                                      <p:cBhvr>
                                        <p:cTn id="374" dur="500" fill="hold"/>
                                        <p:tgtEl>
                                          <p:spTgt spid="251"/>
                                        </p:tgtEl>
                                        <p:attrNameLst>
                                          <p:attrName>ppt_y</p:attrName>
                                        </p:attrNameLst>
                                      </p:cBhvr>
                                      <p:tavLst>
                                        <p:tav tm="0">
                                          <p:val>
                                            <p:fltVal val="0.5"/>
                                          </p:val>
                                        </p:tav>
                                        <p:tav tm="100000">
                                          <p:val>
                                            <p:strVal val="#ppt_y"/>
                                          </p:val>
                                        </p:tav>
                                      </p:tavLst>
                                    </p:anim>
                                  </p:childTnLst>
                                </p:cTn>
                              </p:par>
                              <p:par>
                                <p:cTn id="375" presetID="6" presetClass="emph" presetSubtype="0" autoRev="1" fill="hold" nodeType="withEffect">
                                  <p:stCondLst>
                                    <p:cond delay="2900"/>
                                  </p:stCondLst>
                                  <p:childTnLst>
                                    <p:animScale>
                                      <p:cBhvr>
                                        <p:cTn id="376" dur="150" fill="hold"/>
                                        <p:tgtEl>
                                          <p:spTgt spid="251"/>
                                        </p:tgtEl>
                                      </p:cBhvr>
                                      <p:by x="110000" y="110000"/>
                                    </p:animScale>
                                  </p:childTnLst>
                                </p:cTn>
                              </p:par>
                              <p:par>
                                <p:cTn id="377" presetID="23" presetClass="entr" presetSubtype="528" fill="hold" nodeType="withEffect">
                                  <p:stCondLst>
                                    <p:cond delay="2300"/>
                                  </p:stCondLst>
                                  <p:childTnLst>
                                    <p:set>
                                      <p:cBhvr>
                                        <p:cTn id="378" dur="1" fill="hold">
                                          <p:stCondLst>
                                            <p:cond delay="0"/>
                                          </p:stCondLst>
                                        </p:cTn>
                                        <p:tgtEl>
                                          <p:spTgt spid="276"/>
                                        </p:tgtEl>
                                        <p:attrNameLst>
                                          <p:attrName>style.visibility</p:attrName>
                                        </p:attrNameLst>
                                      </p:cBhvr>
                                      <p:to>
                                        <p:strVal val="visible"/>
                                      </p:to>
                                    </p:set>
                                    <p:anim calcmode="lin" valueType="num">
                                      <p:cBhvr>
                                        <p:cTn id="379" dur="500" fill="hold"/>
                                        <p:tgtEl>
                                          <p:spTgt spid="276"/>
                                        </p:tgtEl>
                                        <p:attrNameLst>
                                          <p:attrName>ppt_w</p:attrName>
                                        </p:attrNameLst>
                                      </p:cBhvr>
                                      <p:tavLst>
                                        <p:tav tm="0">
                                          <p:val>
                                            <p:fltVal val="0"/>
                                          </p:val>
                                        </p:tav>
                                        <p:tav tm="100000">
                                          <p:val>
                                            <p:strVal val="#ppt_w"/>
                                          </p:val>
                                        </p:tav>
                                      </p:tavLst>
                                    </p:anim>
                                    <p:anim calcmode="lin" valueType="num">
                                      <p:cBhvr>
                                        <p:cTn id="380" dur="500" fill="hold"/>
                                        <p:tgtEl>
                                          <p:spTgt spid="276"/>
                                        </p:tgtEl>
                                        <p:attrNameLst>
                                          <p:attrName>ppt_h</p:attrName>
                                        </p:attrNameLst>
                                      </p:cBhvr>
                                      <p:tavLst>
                                        <p:tav tm="0">
                                          <p:val>
                                            <p:fltVal val="0"/>
                                          </p:val>
                                        </p:tav>
                                        <p:tav tm="100000">
                                          <p:val>
                                            <p:strVal val="#ppt_h"/>
                                          </p:val>
                                        </p:tav>
                                      </p:tavLst>
                                    </p:anim>
                                    <p:anim calcmode="lin" valueType="num">
                                      <p:cBhvr>
                                        <p:cTn id="381" dur="500" fill="hold"/>
                                        <p:tgtEl>
                                          <p:spTgt spid="276"/>
                                        </p:tgtEl>
                                        <p:attrNameLst>
                                          <p:attrName>ppt_x</p:attrName>
                                        </p:attrNameLst>
                                      </p:cBhvr>
                                      <p:tavLst>
                                        <p:tav tm="0">
                                          <p:val>
                                            <p:fltVal val="0.5"/>
                                          </p:val>
                                        </p:tav>
                                        <p:tav tm="100000">
                                          <p:val>
                                            <p:strVal val="#ppt_x"/>
                                          </p:val>
                                        </p:tav>
                                      </p:tavLst>
                                    </p:anim>
                                    <p:anim calcmode="lin" valueType="num">
                                      <p:cBhvr>
                                        <p:cTn id="382" dur="500" fill="hold"/>
                                        <p:tgtEl>
                                          <p:spTgt spid="276"/>
                                        </p:tgtEl>
                                        <p:attrNameLst>
                                          <p:attrName>ppt_y</p:attrName>
                                        </p:attrNameLst>
                                      </p:cBhvr>
                                      <p:tavLst>
                                        <p:tav tm="0">
                                          <p:val>
                                            <p:fltVal val="0.5"/>
                                          </p:val>
                                        </p:tav>
                                        <p:tav tm="100000">
                                          <p:val>
                                            <p:strVal val="#ppt_y"/>
                                          </p:val>
                                        </p:tav>
                                      </p:tavLst>
                                    </p:anim>
                                  </p:childTnLst>
                                </p:cTn>
                              </p:par>
                              <p:par>
                                <p:cTn id="383" presetID="6" presetClass="emph" presetSubtype="0" autoRev="1" fill="hold" nodeType="withEffect">
                                  <p:stCondLst>
                                    <p:cond delay="3000"/>
                                  </p:stCondLst>
                                  <p:childTnLst>
                                    <p:animScale>
                                      <p:cBhvr>
                                        <p:cTn id="384" dur="150" fill="hold"/>
                                        <p:tgtEl>
                                          <p:spTgt spid="276"/>
                                        </p:tgtEl>
                                      </p:cBhvr>
                                      <p:by x="110000" y="110000"/>
                                    </p:animScale>
                                  </p:childTnLst>
                                </p:cTn>
                              </p:par>
                              <p:par>
                                <p:cTn id="385" presetID="23" presetClass="entr" presetSubtype="528" fill="hold" nodeType="withEffect">
                                  <p:stCondLst>
                                    <p:cond delay="2400"/>
                                  </p:stCondLst>
                                  <p:childTnLst>
                                    <p:set>
                                      <p:cBhvr>
                                        <p:cTn id="386" dur="1" fill="hold">
                                          <p:stCondLst>
                                            <p:cond delay="0"/>
                                          </p:stCondLst>
                                        </p:cTn>
                                        <p:tgtEl>
                                          <p:spTgt spid="291"/>
                                        </p:tgtEl>
                                        <p:attrNameLst>
                                          <p:attrName>style.visibility</p:attrName>
                                        </p:attrNameLst>
                                      </p:cBhvr>
                                      <p:to>
                                        <p:strVal val="visible"/>
                                      </p:to>
                                    </p:set>
                                    <p:anim calcmode="lin" valueType="num">
                                      <p:cBhvr>
                                        <p:cTn id="387" dur="500" fill="hold"/>
                                        <p:tgtEl>
                                          <p:spTgt spid="291"/>
                                        </p:tgtEl>
                                        <p:attrNameLst>
                                          <p:attrName>ppt_w</p:attrName>
                                        </p:attrNameLst>
                                      </p:cBhvr>
                                      <p:tavLst>
                                        <p:tav tm="0">
                                          <p:val>
                                            <p:fltVal val="0"/>
                                          </p:val>
                                        </p:tav>
                                        <p:tav tm="100000">
                                          <p:val>
                                            <p:strVal val="#ppt_w"/>
                                          </p:val>
                                        </p:tav>
                                      </p:tavLst>
                                    </p:anim>
                                    <p:anim calcmode="lin" valueType="num">
                                      <p:cBhvr>
                                        <p:cTn id="388" dur="500" fill="hold"/>
                                        <p:tgtEl>
                                          <p:spTgt spid="291"/>
                                        </p:tgtEl>
                                        <p:attrNameLst>
                                          <p:attrName>ppt_h</p:attrName>
                                        </p:attrNameLst>
                                      </p:cBhvr>
                                      <p:tavLst>
                                        <p:tav tm="0">
                                          <p:val>
                                            <p:fltVal val="0"/>
                                          </p:val>
                                        </p:tav>
                                        <p:tav tm="100000">
                                          <p:val>
                                            <p:strVal val="#ppt_h"/>
                                          </p:val>
                                        </p:tav>
                                      </p:tavLst>
                                    </p:anim>
                                    <p:anim calcmode="lin" valueType="num">
                                      <p:cBhvr>
                                        <p:cTn id="389" dur="500" fill="hold"/>
                                        <p:tgtEl>
                                          <p:spTgt spid="291"/>
                                        </p:tgtEl>
                                        <p:attrNameLst>
                                          <p:attrName>ppt_x</p:attrName>
                                        </p:attrNameLst>
                                      </p:cBhvr>
                                      <p:tavLst>
                                        <p:tav tm="0">
                                          <p:val>
                                            <p:fltVal val="0.5"/>
                                          </p:val>
                                        </p:tav>
                                        <p:tav tm="100000">
                                          <p:val>
                                            <p:strVal val="#ppt_x"/>
                                          </p:val>
                                        </p:tav>
                                      </p:tavLst>
                                    </p:anim>
                                    <p:anim calcmode="lin" valueType="num">
                                      <p:cBhvr>
                                        <p:cTn id="390" dur="500" fill="hold"/>
                                        <p:tgtEl>
                                          <p:spTgt spid="291"/>
                                        </p:tgtEl>
                                        <p:attrNameLst>
                                          <p:attrName>ppt_y</p:attrName>
                                        </p:attrNameLst>
                                      </p:cBhvr>
                                      <p:tavLst>
                                        <p:tav tm="0">
                                          <p:val>
                                            <p:fltVal val="0.5"/>
                                          </p:val>
                                        </p:tav>
                                        <p:tav tm="100000">
                                          <p:val>
                                            <p:strVal val="#ppt_y"/>
                                          </p:val>
                                        </p:tav>
                                      </p:tavLst>
                                    </p:anim>
                                  </p:childTnLst>
                                </p:cTn>
                              </p:par>
                              <p:par>
                                <p:cTn id="391" presetID="6" presetClass="emph" presetSubtype="0" autoRev="1" fill="hold" nodeType="withEffect">
                                  <p:stCondLst>
                                    <p:cond delay="3100"/>
                                  </p:stCondLst>
                                  <p:childTnLst>
                                    <p:animScale>
                                      <p:cBhvr>
                                        <p:cTn id="392" dur="150" fill="hold"/>
                                        <p:tgtEl>
                                          <p:spTgt spid="291"/>
                                        </p:tgtEl>
                                      </p:cBhvr>
                                      <p:by x="110000" y="110000"/>
                                    </p:animScale>
                                  </p:childTnLst>
                                </p:cTn>
                              </p:par>
                              <p:par>
                                <p:cTn id="393" presetID="23" presetClass="entr" presetSubtype="528" fill="hold" nodeType="withEffect">
                                  <p:stCondLst>
                                    <p:cond delay="2500"/>
                                  </p:stCondLst>
                                  <p:childTnLst>
                                    <p:set>
                                      <p:cBhvr>
                                        <p:cTn id="394" dur="1" fill="hold">
                                          <p:stCondLst>
                                            <p:cond delay="0"/>
                                          </p:stCondLst>
                                        </p:cTn>
                                        <p:tgtEl>
                                          <p:spTgt spid="286"/>
                                        </p:tgtEl>
                                        <p:attrNameLst>
                                          <p:attrName>style.visibility</p:attrName>
                                        </p:attrNameLst>
                                      </p:cBhvr>
                                      <p:to>
                                        <p:strVal val="visible"/>
                                      </p:to>
                                    </p:set>
                                    <p:anim calcmode="lin" valueType="num">
                                      <p:cBhvr>
                                        <p:cTn id="395" dur="500" fill="hold"/>
                                        <p:tgtEl>
                                          <p:spTgt spid="286"/>
                                        </p:tgtEl>
                                        <p:attrNameLst>
                                          <p:attrName>ppt_w</p:attrName>
                                        </p:attrNameLst>
                                      </p:cBhvr>
                                      <p:tavLst>
                                        <p:tav tm="0">
                                          <p:val>
                                            <p:fltVal val="0"/>
                                          </p:val>
                                        </p:tav>
                                        <p:tav tm="100000">
                                          <p:val>
                                            <p:strVal val="#ppt_w"/>
                                          </p:val>
                                        </p:tav>
                                      </p:tavLst>
                                    </p:anim>
                                    <p:anim calcmode="lin" valueType="num">
                                      <p:cBhvr>
                                        <p:cTn id="396" dur="500" fill="hold"/>
                                        <p:tgtEl>
                                          <p:spTgt spid="286"/>
                                        </p:tgtEl>
                                        <p:attrNameLst>
                                          <p:attrName>ppt_h</p:attrName>
                                        </p:attrNameLst>
                                      </p:cBhvr>
                                      <p:tavLst>
                                        <p:tav tm="0">
                                          <p:val>
                                            <p:fltVal val="0"/>
                                          </p:val>
                                        </p:tav>
                                        <p:tav tm="100000">
                                          <p:val>
                                            <p:strVal val="#ppt_h"/>
                                          </p:val>
                                        </p:tav>
                                      </p:tavLst>
                                    </p:anim>
                                    <p:anim calcmode="lin" valueType="num">
                                      <p:cBhvr>
                                        <p:cTn id="397" dur="500" fill="hold"/>
                                        <p:tgtEl>
                                          <p:spTgt spid="286"/>
                                        </p:tgtEl>
                                        <p:attrNameLst>
                                          <p:attrName>ppt_x</p:attrName>
                                        </p:attrNameLst>
                                      </p:cBhvr>
                                      <p:tavLst>
                                        <p:tav tm="0">
                                          <p:val>
                                            <p:fltVal val="0.5"/>
                                          </p:val>
                                        </p:tav>
                                        <p:tav tm="100000">
                                          <p:val>
                                            <p:strVal val="#ppt_x"/>
                                          </p:val>
                                        </p:tav>
                                      </p:tavLst>
                                    </p:anim>
                                    <p:anim calcmode="lin" valueType="num">
                                      <p:cBhvr>
                                        <p:cTn id="398" dur="500" fill="hold"/>
                                        <p:tgtEl>
                                          <p:spTgt spid="286"/>
                                        </p:tgtEl>
                                        <p:attrNameLst>
                                          <p:attrName>ppt_y</p:attrName>
                                        </p:attrNameLst>
                                      </p:cBhvr>
                                      <p:tavLst>
                                        <p:tav tm="0">
                                          <p:val>
                                            <p:fltVal val="0.5"/>
                                          </p:val>
                                        </p:tav>
                                        <p:tav tm="100000">
                                          <p:val>
                                            <p:strVal val="#ppt_y"/>
                                          </p:val>
                                        </p:tav>
                                      </p:tavLst>
                                    </p:anim>
                                  </p:childTnLst>
                                </p:cTn>
                              </p:par>
                              <p:par>
                                <p:cTn id="399" presetID="6" presetClass="emph" presetSubtype="0" autoRev="1" fill="hold" nodeType="withEffect">
                                  <p:stCondLst>
                                    <p:cond delay="3200"/>
                                  </p:stCondLst>
                                  <p:childTnLst>
                                    <p:animScale>
                                      <p:cBhvr>
                                        <p:cTn id="400" dur="150" fill="hold"/>
                                        <p:tgtEl>
                                          <p:spTgt spid="286"/>
                                        </p:tgtEl>
                                      </p:cBhvr>
                                      <p:by x="110000" y="110000"/>
                                    </p:animScale>
                                  </p:childTnLst>
                                </p:cTn>
                              </p:par>
                              <p:par>
                                <p:cTn id="401" presetID="12" presetClass="entr" presetSubtype="2" repeatCount="indefinite" fill="hold" nodeType="withEffect">
                                  <p:stCondLst>
                                    <p:cond delay="3000"/>
                                  </p:stCondLst>
                                  <p:childTnLst>
                                    <p:set>
                                      <p:cBhvr>
                                        <p:cTn id="402" dur="1" fill="hold">
                                          <p:stCondLst>
                                            <p:cond delay="0"/>
                                          </p:stCondLst>
                                        </p:cTn>
                                        <p:tgtEl>
                                          <p:spTgt spid="160"/>
                                        </p:tgtEl>
                                        <p:attrNameLst>
                                          <p:attrName>style.visibility</p:attrName>
                                        </p:attrNameLst>
                                      </p:cBhvr>
                                      <p:to>
                                        <p:strVal val="visible"/>
                                      </p:to>
                                    </p:set>
                                    <p:anim calcmode="lin" valueType="num">
                                      <p:cBhvr additive="base">
                                        <p:cTn id="403" dur="500"/>
                                        <p:tgtEl>
                                          <p:spTgt spid="160"/>
                                        </p:tgtEl>
                                        <p:attrNameLst>
                                          <p:attrName>ppt_x</p:attrName>
                                        </p:attrNameLst>
                                      </p:cBhvr>
                                      <p:tavLst>
                                        <p:tav tm="0">
                                          <p:val>
                                            <p:strVal val="#ppt_x+#ppt_w*1.125000"/>
                                          </p:val>
                                        </p:tav>
                                        <p:tav tm="100000">
                                          <p:val>
                                            <p:strVal val="#ppt_x"/>
                                          </p:val>
                                        </p:tav>
                                      </p:tavLst>
                                    </p:anim>
                                    <p:animEffect transition="in" filter="wipe(left)">
                                      <p:cBhvr>
                                        <p:cTn id="404"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915988" y="484188"/>
            <a:ext cx="6835775" cy="3509962"/>
            <a:chOff x="915988" y="484188"/>
            <a:chExt cx="6836180" cy="3509376"/>
          </a:xfrm>
        </p:grpSpPr>
        <p:grpSp>
          <p:nvGrpSpPr>
            <p:cNvPr id="3" name="组合 2"/>
            <p:cNvGrpSpPr/>
            <p:nvPr/>
          </p:nvGrpSpPr>
          <p:grpSpPr>
            <a:xfrm>
              <a:off x="1511959" y="928902"/>
              <a:ext cx="6240209" cy="3064662"/>
              <a:chOff x="1403350" y="2276475"/>
              <a:chExt cx="7416800" cy="3897371"/>
            </a:xfrm>
            <a:solidFill>
              <a:schemeClr val="bg1">
                <a:lumMod val="65000"/>
              </a:schemeClr>
            </a:solidFill>
          </p:grpSpPr>
          <p:sp>
            <p:nvSpPr>
              <p:cNvPr id="52" name="Freeform 243"/>
              <p:cNvSpPr/>
              <p:nvPr/>
            </p:nvSpPr>
            <p:spPr bwMode="auto">
              <a:xfrm>
                <a:off x="6232572" y="3027808"/>
                <a:ext cx="1199234" cy="947794"/>
              </a:xfrm>
              <a:custGeom>
                <a:avLst/>
                <a:gdLst>
                  <a:gd name="T0" fmla="*/ 2147483647 w 820"/>
                  <a:gd name="T1" fmla="*/ 2147483647 h 600"/>
                  <a:gd name="T2" fmla="*/ 2147483647 w 820"/>
                  <a:gd name="T3" fmla="*/ 2147483647 h 600"/>
                  <a:gd name="T4" fmla="*/ 2147483647 w 820"/>
                  <a:gd name="T5" fmla="*/ 2147483647 h 600"/>
                  <a:gd name="T6" fmla="*/ 2147483647 w 820"/>
                  <a:gd name="T7" fmla="*/ 2147483647 h 600"/>
                  <a:gd name="T8" fmla="*/ 2147483647 w 820"/>
                  <a:gd name="T9" fmla="*/ 2147483647 h 600"/>
                  <a:gd name="T10" fmla="*/ 2147483647 w 820"/>
                  <a:gd name="T11" fmla="*/ 2147483647 h 600"/>
                  <a:gd name="T12" fmla="*/ 2147483647 w 820"/>
                  <a:gd name="T13" fmla="*/ 2147483647 h 600"/>
                  <a:gd name="T14" fmla="*/ 2147483647 w 820"/>
                  <a:gd name="T15" fmla="*/ 2147483647 h 600"/>
                  <a:gd name="T16" fmla="*/ 2147483647 w 820"/>
                  <a:gd name="T17" fmla="*/ 2147483647 h 600"/>
                  <a:gd name="T18" fmla="*/ 2147483647 w 820"/>
                  <a:gd name="T19" fmla="*/ 2147483647 h 600"/>
                  <a:gd name="T20" fmla="*/ 2147483647 w 820"/>
                  <a:gd name="T21" fmla="*/ 2147483647 h 600"/>
                  <a:gd name="T22" fmla="*/ 2147483647 w 820"/>
                  <a:gd name="T23" fmla="*/ 2147483647 h 600"/>
                  <a:gd name="T24" fmla="*/ 2147483647 w 820"/>
                  <a:gd name="T25" fmla="*/ 2147483647 h 600"/>
                  <a:gd name="T26" fmla="*/ 2147483647 w 820"/>
                  <a:gd name="T27" fmla="*/ 2147483647 h 600"/>
                  <a:gd name="T28" fmla="*/ 2147483647 w 820"/>
                  <a:gd name="T29" fmla="*/ 2147483647 h 600"/>
                  <a:gd name="T30" fmla="*/ 2147483647 w 820"/>
                  <a:gd name="T31" fmla="*/ 2147483647 h 600"/>
                  <a:gd name="T32" fmla="*/ 2147483647 w 820"/>
                  <a:gd name="T33" fmla="*/ 2147483647 h 600"/>
                  <a:gd name="T34" fmla="*/ 2147483647 w 820"/>
                  <a:gd name="T35" fmla="*/ 2147483647 h 600"/>
                  <a:gd name="T36" fmla="*/ 2147483647 w 820"/>
                  <a:gd name="T37" fmla="*/ 2147483647 h 600"/>
                  <a:gd name="T38" fmla="*/ 2147483647 w 820"/>
                  <a:gd name="T39" fmla="*/ 2147483647 h 600"/>
                  <a:gd name="T40" fmla="*/ 2147483647 w 820"/>
                  <a:gd name="T41" fmla="*/ 2147483647 h 600"/>
                  <a:gd name="T42" fmla="*/ 2147483647 w 820"/>
                  <a:gd name="T43" fmla="*/ 2147483647 h 600"/>
                  <a:gd name="T44" fmla="*/ 2147483647 w 820"/>
                  <a:gd name="T45" fmla="*/ 2147483647 h 600"/>
                  <a:gd name="T46" fmla="*/ 2147483647 w 820"/>
                  <a:gd name="T47" fmla="*/ 2147483647 h 600"/>
                  <a:gd name="T48" fmla="*/ 2147483647 w 820"/>
                  <a:gd name="T49" fmla="*/ 2147483647 h 600"/>
                  <a:gd name="T50" fmla="*/ 2147483647 w 820"/>
                  <a:gd name="T51" fmla="*/ 2147483647 h 600"/>
                  <a:gd name="T52" fmla="*/ 2147483647 w 820"/>
                  <a:gd name="T53" fmla="*/ 2147483647 h 600"/>
                  <a:gd name="T54" fmla="*/ 2147483647 w 820"/>
                  <a:gd name="T55" fmla="*/ 2147483647 h 600"/>
                  <a:gd name="T56" fmla="*/ 2147483647 w 820"/>
                  <a:gd name="T57" fmla="*/ 2147483647 h 600"/>
                  <a:gd name="T58" fmla="*/ 2147483647 w 820"/>
                  <a:gd name="T59" fmla="*/ 2147483647 h 600"/>
                  <a:gd name="T60" fmla="*/ 2147483647 w 820"/>
                  <a:gd name="T61" fmla="*/ 2147483647 h 600"/>
                  <a:gd name="T62" fmla="*/ 2147483647 w 820"/>
                  <a:gd name="T63" fmla="*/ 2147483647 h 600"/>
                  <a:gd name="T64" fmla="*/ 2147483647 w 820"/>
                  <a:gd name="T65" fmla="*/ 2147483647 h 600"/>
                  <a:gd name="T66" fmla="*/ 2147483647 w 820"/>
                  <a:gd name="T67" fmla="*/ 2147483647 h 600"/>
                  <a:gd name="T68" fmla="*/ 2147483647 w 820"/>
                  <a:gd name="T69" fmla="*/ 2147483647 h 600"/>
                  <a:gd name="T70" fmla="*/ 2147483647 w 820"/>
                  <a:gd name="T71" fmla="*/ 2147483647 h 600"/>
                  <a:gd name="T72" fmla="*/ 2147483647 w 820"/>
                  <a:gd name="T73" fmla="*/ 2147483647 h 600"/>
                  <a:gd name="T74" fmla="*/ 2147483647 w 820"/>
                  <a:gd name="T75" fmla="*/ 2147483647 h 600"/>
                  <a:gd name="T76" fmla="*/ 2147483647 w 820"/>
                  <a:gd name="T77" fmla="*/ 2147483647 h 600"/>
                  <a:gd name="T78" fmla="*/ 2147483647 w 820"/>
                  <a:gd name="T79" fmla="*/ 2147483647 h 600"/>
                  <a:gd name="T80" fmla="*/ 2147483647 w 820"/>
                  <a:gd name="T81" fmla="*/ 2147483647 h 600"/>
                  <a:gd name="T82" fmla="*/ 2147483647 w 820"/>
                  <a:gd name="T83" fmla="*/ 2147483647 h 600"/>
                  <a:gd name="T84" fmla="*/ 2147483647 w 820"/>
                  <a:gd name="T85" fmla="*/ 2147483647 h 600"/>
                  <a:gd name="T86" fmla="*/ 2147483647 w 820"/>
                  <a:gd name="T87" fmla="*/ 2147483647 h 600"/>
                  <a:gd name="T88" fmla="*/ 0 w 820"/>
                  <a:gd name="T89" fmla="*/ 2147483647 h 600"/>
                  <a:gd name="T90" fmla="*/ 2147483647 w 820"/>
                  <a:gd name="T91" fmla="*/ 2147483647 h 600"/>
                  <a:gd name="T92" fmla="*/ 2147483647 w 820"/>
                  <a:gd name="T93" fmla="*/ 2147483647 h 600"/>
                  <a:gd name="T94" fmla="*/ 2147483647 w 820"/>
                  <a:gd name="T95" fmla="*/ 2147483647 h 600"/>
                  <a:gd name="T96" fmla="*/ 2147483647 w 820"/>
                  <a:gd name="T97" fmla="*/ 2147483647 h 600"/>
                  <a:gd name="T98" fmla="*/ 2147483647 w 820"/>
                  <a:gd name="T99" fmla="*/ 2147483647 h 600"/>
                  <a:gd name="T100" fmla="*/ 2147483647 w 820"/>
                  <a:gd name="T101" fmla="*/ 2147483647 h 600"/>
                  <a:gd name="T102" fmla="*/ 2147483647 w 820"/>
                  <a:gd name="T103" fmla="*/ 2147483647 h 600"/>
                  <a:gd name="T104" fmla="*/ 2147483647 w 820"/>
                  <a:gd name="T105" fmla="*/ 2147483647 h 600"/>
                  <a:gd name="T106" fmla="*/ 2147483647 w 820"/>
                  <a:gd name="T107" fmla="*/ 2147483647 h 600"/>
                  <a:gd name="T108" fmla="*/ 2147483647 w 820"/>
                  <a:gd name="T109" fmla="*/ 2147483647 h 600"/>
                  <a:gd name="T110" fmla="*/ 2147483647 w 820"/>
                  <a:gd name="T111" fmla="*/ 2147483647 h 600"/>
                  <a:gd name="T112" fmla="*/ 2147483647 w 820"/>
                  <a:gd name="T113" fmla="*/ 2147483647 h 600"/>
                  <a:gd name="T114" fmla="*/ 2147483647 w 820"/>
                  <a:gd name="T115" fmla="*/ 2147483647 h 600"/>
                  <a:gd name="T116" fmla="*/ 2147483647 w 820"/>
                  <a:gd name="T117" fmla="*/ 2147483647 h 600"/>
                  <a:gd name="T118" fmla="*/ 2147483647 w 820"/>
                  <a:gd name="T119" fmla="*/ 2147483647 h 6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20"/>
                  <a:gd name="T181" fmla="*/ 0 h 600"/>
                  <a:gd name="T182" fmla="*/ 820 w 820"/>
                  <a:gd name="T183" fmla="*/ 600 h 6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20" h="600">
                    <a:moveTo>
                      <a:pt x="414" y="452"/>
                    </a:moveTo>
                    <a:lnTo>
                      <a:pt x="420" y="452"/>
                    </a:lnTo>
                    <a:lnTo>
                      <a:pt x="424" y="454"/>
                    </a:lnTo>
                    <a:lnTo>
                      <a:pt x="426" y="456"/>
                    </a:lnTo>
                    <a:lnTo>
                      <a:pt x="430" y="462"/>
                    </a:lnTo>
                    <a:lnTo>
                      <a:pt x="430" y="464"/>
                    </a:lnTo>
                    <a:lnTo>
                      <a:pt x="434" y="466"/>
                    </a:lnTo>
                    <a:lnTo>
                      <a:pt x="438" y="466"/>
                    </a:lnTo>
                    <a:lnTo>
                      <a:pt x="440" y="470"/>
                    </a:lnTo>
                    <a:lnTo>
                      <a:pt x="442" y="480"/>
                    </a:lnTo>
                    <a:lnTo>
                      <a:pt x="446" y="496"/>
                    </a:lnTo>
                    <a:lnTo>
                      <a:pt x="444" y="500"/>
                    </a:lnTo>
                    <a:lnTo>
                      <a:pt x="446" y="502"/>
                    </a:lnTo>
                    <a:lnTo>
                      <a:pt x="440" y="504"/>
                    </a:lnTo>
                    <a:lnTo>
                      <a:pt x="436" y="510"/>
                    </a:lnTo>
                    <a:lnTo>
                      <a:pt x="434" y="516"/>
                    </a:lnTo>
                    <a:lnTo>
                      <a:pt x="434" y="520"/>
                    </a:lnTo>
                    <a:lnTo>
                      <a:pt x="436" y="528"/>
                    </a:lnTo>
                    <a:lnTo>
                      <a:pt x="438" y="532"/>
                    </a:lnTo>
                    <a:lnTo>
                      <a:pt x="442" y="534"/>
                    </a:lnTo>
                    <a:lnTo>
                      <a:pt x="448" y="534"/>
                    </a:lnTo>
                    <a:lnTo>
                      <a:pt x="452" y="534"/>
                    </a:lnTo>
                    <a:lnTo>
                      <a:pt x="454" y="536"/>
                    </a:lnTo>
                    <a:lnTo>
                      <a:pt x="456" y="542"/>
                    </a:lnTo>
                    <a:lnTo>
                      <a:pt x="458" y="546"/>
                    </a:lnTo>
                    <a:lnTo>
                      <a:pt x="462" y="548"/>
                    </a:lnTo>
                    <a:lnTo>
                      <a:pt x="466" y="550"/>
                    </a:lnTo>
                    <a:lnTo>
                      <a:pt x="468" y="554"/>
                    </a:lnTo>
                    <a:lnTo>
                      <a:pt x="468" y="558"/>
                    </a:lnTo>
                    <a:lnTo>
                      <a:pt x="466" y="568"/>
                    </a:lnTo>
                    <a:lnTo>
                      <a:pt x="472" y="570"/>
                    </a:lnTo>
                    <a:lnTo>
                      <a:pt x="478" y="574"/>
                    </a:lnTo>
                    <a:lnTo>
                      <a:pt x="484" y="578"/>
                    </a:lnTo>
                    <a:lnTo>
                      <a:pt x="490" y="580"/>
                    </a:lnTo>
                    <a:lnTo>
                      <a:pt x="492" y="582"/>
                    </a:lnTo>
                    <a:lnTo>
                      <a:pt x="496" y="578"/>
                    </a:lnTo>
                    <a:lnTo>
                      <a:pt x="500" y="582"/>
                    </a:lnTo>
                    <a:lnTo>
                      <a:pt x="502" y="582"/>
                    </a:lnTo>
                    <a:lnTo>
                      <a:pt x="506" y="580"/>
                    </a:lnTo>
                    <a:lnTo>
                      <a:pt x="502" y="574"/>
                    </a:lnTo>
                    <a:lnTo>
                      <a:pt x="500" y="568"/>
                    </a:lnTo>
                    <a:lnTo>
                      <a:pt x="500" y="566"/>
                    </a:lnTo>
                    <a:lnTo>
                      <a:pt x="502" y="562"/>
                    </a:lnTo>
                    <a:lnTo>
                      <a:pt x="506" y="560"/>
                    </a:lnTo>
                    <a:lnTo>
                      <a:pt x="518" y="560"/>
                    </a:lnTo>
                    <a:lnTo>
                      <a:pt x="524" y="560"/>
                    </a:lnTo>
                    <a:lnTo>
                      <a:pt x="534" y="558"/>
                    </a:lnTo>
                    <a:lnTo>
                      <a:pt x="542" y="552"/>
                    </a:lnTo>
                    <a:lnTo>
                      <a:pt x="550" y="548"/>
                    </a:lnTo>
                    <a:lnTo>
                      <a:pt x="558" y="546"/>
                    </a:lnTo>
                    <a:lnTo>
                      <a:pt x="564" y="548"/>
                    </a:lnTo>
                    <a:lnTo>
                      <a:pt x="568" y="550"/>
                    </a:lnTo>
                    <a:lnTo>
                      <a:pt x="574" y="552"/>
                    </a:lnTo>
                    <a:lnTo>
                      <a:pt x="578" y="552"/>
                    </a:lnTo>
                    <a:lnTo>
                      <a:pt x="580" y="558"/>
                    </a:lnTo>
                    <a:lnTo>
                      <a:pt x="582" y="562"/>
                    </a:lnTo>
                    <a:lnTo>
                      <a:pt x="590" y="570"/>
                    </a:lnTo>
                    <a:lnTo>
                      <a:pt x="598" y="574"/>
                    </a:lnTo>
                    <a:lnTo>
                      <a:pt x="606" y="576"/>
                    </a:lnTo>
                    <a:lnTo>
                      <a:pt x="620" y="576"/>
                    </a:lnTo>
                    <a:lnTo>
                      <a:pt x="626" y="576"/>
                    </a:lnTo>
                    <a:lnTo>
                      <a:pt x="630" y="578"/>
                    </a:lnTo>
                    <a:lnTo>
                      <a:pt x="638" y="582"/>
                    </a:lnTo>
                    <a:lnTo>
                      <a:pt x="638" y="588"/>
                    </a:lnTo>
                    <a:lnTo>
                      <a:pt x="638" y="594"/>
                    </a:lnTo>
                    <a:lnTo>
                      <a:pt x="640" y="598"/>
                    </a:lnTo>
                    <a:lnTo>
                      <a:pt x="646" y="600"/>
                    </a:lnTo>
                    <a:lnTo>
                      <a:pt x="650" y="596"/>
                    </a:lnTo>
                    <a:lnTo>
                      <a:pt x="648" y="594"/>
                    </a:lnTo>
                    <a:lnTo>
                      <a:pt x="648" y="590"/>
                    </a:lnTo>
                    <a:lnTo>
                      <a:pt x="646" y="584"/>
                    </a:lnTo>
                    <a:lnTo>
                      <a:pt x="662" y="580"/>
                    </a:lnTo>
                    <a:lnTo>
                      <a:pt x="674" y="572"/>
                    </a:lnTo>
                    <a:lnTo>
                      <a:pt x="696" y="558"/>
                    </a:lnTo>
                    <a:lnTo>
                      <a:pt x="696" y="568"/>
                    </a:lnTo>
                    <a:lnTo>
                      <a:pt x="708" y="568"/>
                    </a:lnTo>
                    <a:lnTo>
                      <a:pt x="712" y="562"/>
                    </a:lnTo>
                    <a:lnTo>
                      <a:pt x="714" y="560"/>
                    </a:lnTo>
                    <a:lnTo>
                      <a:pt x="724" y="556"/>
                    </a:lnTo>
                    <a:lnTo>
                      <a:pt x="734" y="554"/>
                    </a:lnTo>
                    <a:lnTo>
                      <a:pt x="738" y="552"/>
                    </a:lnTo>
                    <a:lnTo>
                      <a:pt x="742" y="548"/>
                    </a:lnTo>
                    <a:lnTo>
                      <a:pt x="742" y="550"/>
                    </a:lnTo>
                    <a:lnTo>
                      <a:pt x="746" y="540"/>
                    </a:lnTo>
                    <a:lnTo>
                      <a:pt x="752" y="532"/>
                    </a:lnTo>
                    <a:lnTo>
                      <a:pt x="770" y="518"/>
                    </a:lnTo>
                    <a:lnTo>
                      <a:pt x="772" y="514"/>
                    </a:lnTo>
                    <a:lnTo>
                      <a:pt x="774" y="508"/>
                    </a:lnTo>
                    <a:lnTo>
                      <a:pt x="774" y="498"/>
                    </a:lnTo>
                    <a:lnTo>
                      <a:pt x="774" y="488"/>
                    </a:lnTo>
                    <a:lnTo>
                      <a:pt x="778" y="478"/>
                    </a:lnTo>
                    <a:lnTo>
                      <a:pt x="786" y="466"/>
                    </a:lnTo>
                    <a:lnTo>
                      <a:pt x="792" y="454"/>
                    </a:lnTo>
                    <a:lnTo>
                      <a:pt x="794" y="448"/>
                    </a:lnTo>
                    <a:lnTo>
                      <a:pt x="794" y="442"/>
                    </a:lnTo>
                    <a:lnTo>
                      <a:pt x="792" y="432"/>
                    </a:lnTo>
                    <a:lnTo>
                      <a:pt x="790" y="426"/>
                    </a:lnTo>
                    <a:lnTo>
                      <a:pt x="782" y="420"/>
                    </a:lnTo>
                    <a:lnTo>
                      <a:pt x="772" y="418"/>
                    </a:lnTo>
                    <a:lnTo>
                      <a:pt x="778" y="410"/>
                    </a:lnTo>
                    <a:lnTo>
                      <a:pt x="786" y="406"/>
                    </a:lnTo>
                    <a:lnTo>
                      <a:pt x="778" y="400"/>
                    </a:lnTo>
                    <a:lnTo>
                      <a:pt x="774" y="396"/>
                    </a:lnTo>
                    <a:lnTo>
                      <a:pt x="772" y="392"/>
                    </a:lnTo>
                    <a:lnTo>
                      <a:pt x="776" y="392"/>
                    </a:lnTo>
                    <a:lnTo>
                      <a:pt x="768" y="378"/>
                    </a:lnTo>
                    <a:lnTo>
                      <a:pt x="760" y="366"/>
                    </a:lnTo>
                    <a:lnTo>
                      <a:pt x="750" y="352"/>
                    </a:lnTo>
                    <a:lnTo>
                      <a:pt x="738" y="342"/>
                    </a:lnTo>
                    <a:lnTo>
                      <a:pt x="726" y="338"/>
                    </a:lnTo>
                    <a:lnTo>
                      <a:pt x="720" y="334"/>
                    </a:lnTo>
                    <a:lnTo>
                      <a:pt x="718" y="332"/>
                    </a:lnTo>
                    <a:lnTo>
                      <a:pt x="718" y="328"/>
                    </a:lnTo>
                    <a:lnTo>
                      <a:pt x="718" y="324"/>
                    </a:lnTo>
                    <a:lnTo>
                      <a:pt x="720" y="316"/>
                    </a:lnTo>
                    <a:lnTo>
                      <a:pt x="724" y="312"/>
                    </a:lnTo>
                    <a:lnTo>
                      <a:pt x="728" y="308"/>
                    </a:lnTo>
                    <a:lnTo>
                      <a:pt x="748" y="294"/>
                    </a:lnTo>
                    <a:lnTo>
                      <a:pt x="734" y="286"/>
                    </a:lnTo>
                    <a:lnTo>
                      <a:pt x="726" y="282"/>
                    </a:lnTo>
                    <a:lnTo>
                      <a:pt x="718" y="280"/>
                    </a:lnTo>
                    <a:lnTo>
                      <a:pt x="714" y="282"/>
                    </a:lnTo>
                    <a:lnTo>
                      <a:pt x="710" y="286"/>
                    </a:lnTo>
                    <a:lnTo>
                      <a:pt x="706" y="290"/>
                    </a:lnTo>
                    <a:lnTo>
                      <a:pt x="702" y="290"/>
                    </a:lnTo>
                    <a:lnTo>
                      <a:pt x="662" y="266"/>
                    </a:lnTo>
                    <a:lnTo>
                      <a:pt x="662" y="262"/>
                    </a:lnTo>
                    <a:lnTo>
                      <a:pt x="666" y="260"/>
                    </a:lnTo>
                    <a:lnTo>
                      <a:pt x="670" y="256"/>
                    </a:lnTo>
                    <a:lnTo>
                      <a:pt x="676" y="254"/>
                    </a:lnTo>
                    <a:lnTo>
                      <a:pt x="682" y="250"/>
                    </a:lnTo>
                    <a:lnTo>
                      <a:pt x="686" y="240"/>
                    </a:lnTo>
                    <a:lnTo>
                      <a:pt x="694" y="228"/>
                    </a:lnTo>
                    <a:lnTo>
                      <a:pt x="698" y="224"/>
                    </a:lnTo>
                    <a:lnTo>
                      <a:pt x="704" y="224"/>
                    </a:lnTo>
                    <a:lnTo>
                      <a:pt x="708" y="224"/>
                    </a:lnTo>
                    <a:lnTo>
                      <a:pt x="712" y="228"/>
                    </a:lnTo>
                    <a:lnTo>
                      <a:pt x="714" y="236"/>
                    </a:lnTo>
                    <a:lnTo>
                      <a:pt x="714" y="262"/>
                    </a:lnTo>
                    <a:lnTo>
                      <a:pt x="718" y="262"/>
                    </a:lnTo>
                    <a:lnTo>
                      <a:pt x="724" y="258"/>
                    </a:lnTo>
                    <a:lnTo>
                      <a:pt x="732" y="250"/>
                    </a:lnTo>
                    <a:lnTo>
                      <a:pt x="740" y="242"/>
                    </a:lnTo>
                    <a:lnTo>
                      <a:pt x="742" y="242"/>
                    </a:lnTo>
                    <a:lnTo>
                      <a:pt x="748" y="242"/>
                    </a:lnTo>
                    <a:lnTo>
                      <a:pt x="752" y="234"/>
                    </a:lnTo>
                    <a:lnTo>
                      <a:pt x="760" y="222"/>
                    </a:lnTo>
                    <a:lnTo>
                      <a:pt x="770" y="210"/>
                    </a:lnTo>
                    <a:lnTo>
                      <a:pt x="774" y="212"/>
                    </a:lnTo>
                    <a:lnTo>
                      <a:pt x="780" y="214"/>
                    </a:lnTo>
                    <a:lnTo>
                      <a:pt x="792" y="214"/>
                    </a:lnTo>
                    <a:lnTo>
                      <a:pt x="790" y="208"/>
                    </a:lnTo>
                    <a:lnTo>
                      <a:pt x="792" y="204"/>
                    </a:lnTo>
                    <a:lnTo>
                      <a:pt x="796" y="198"/>
                    </a:lnTo>
                    <a:lnTo>
                      <a:pt x="802" y="188"/>
                    </a:lnTo>
                    <a:lnTo>
                      <a:pt x="806" y="190"/>
                    </a:lnTo>
                    <a:lnTo>
                      <a:pt x="810" y="192"/>
                    </a:lnTo>
                    <a:lnTo>
                      <a:pt x="814" y="190"/>
                    </a:lnTo>
                    <a:lnTo>
                      <a:pt x="818" y="188"/>
                    </a:lnTo>
                    <a:lnTo>
                      <a:pt x="818" y="186"/>
                    </a:lnTo>
                    <a:lnTo>
                      <a:pt x="820" y="188"/>
                    </a:lnTo>
                    <a:lnTo>
                      <a:pt x="814" y="172"/>
                    </a:lnTo>
                    <a:lnTo>
                      <a:pt x="808" y="164"/>
                    </a:lnTo>
                    <a:lnTo>
                      <a:pt x="800" y="158"/>
                    </a:lnTo>
                    <a:lnTo>
                      <a:pt x="800" y="142"/>
                    </a:lnTo>
                    <a:lnTo>
                      <a:pt x="812" y="146"/>
                    </a:lnTo>
                    <a:lnTo>
                      <a:pt x="820" y="152"/>
                    </a:lnTo>
                    <a:lnTo>
                      <a:pt x="820" y="142"/>
                    </a:lnTo>
                    <a:lnTo>
                      <a:pt x="820" y="136"/>
                    </a:lnTo>
                    <a:lnTo>
                      <a:pt x="820" y="124"/>
                    </a:lnTo>
                    <a:lnTo>
                      <a:pt x="818" y="110"/>
                    </a:lnTo>
                    <a:lnTo>
                      <a:pt x="814" y="100"/>
                    </a:lnTo>
                    <a:lnTo>
                      <a:pt x="806" y="86"/>
                    </a:lnTo>
                    <a:lnTo>
                      <a:pt x="798" y="92"/>
                    </a:lnTo>
                    <a:lnTo>
                      <a:pt x="792" y="98"/>
                    </a:lnTo>
                    <a:lnTo>
                      <a:pt x="786" y="102"/>
                    </a:lnTo>
                    <a:lnTo>
                      <a:pt x="774" y="104"/>
                    </a:lnTo>
                    <a:lnTo>
                      <a:pt x="770" y="104"/>
                    </a:lnTo>
                    <a:lnTo>
                      <a:pt x="764" y="102"/>
                    </a:lnTo>
                    <a:lnTo>
                      <a:pt x="756" y="96"/>
                    </a:lnTo>
                    <a:lnTo>
                      <a:pt x="750" y="88"/>
                    </a:lnTo>
                    <a:lnTo>
                      <a:pt x="744" y="80"/>
                    </a:lnTo>
                    <a:lnTo>
                      <a:pt x="732" y="76"/>
                    </a:lnTo>
                    <a:lnTo>
                      <a:pt x="718" y="72"/>
                    </a:lnTo>
                    <a:lnTo>
                      <a:pt x="704" y="68"/>
                    </a:lnTo>
                    <a:lnTo>
                      <a:pt x="690" y="62"/>
                    </a:lnTo>
                    <a:lnTo>
                      <a:pt x="680" y="54"/>
                    </a:lnTo>
                    <a:lnTo>
                      <a:pt x="668" y="46"/>
                    </a:lnTo>
                    <a:lnTo>
                      <a:pt x="646" y="24"/>
                    </a:lnTo>
                    <a:lnTo>
                      <a:pt x="634" y="16"/>
                    </a:lnTo>
                    <a:lnTo>
                      <a:pt x="622" y="8"/>
                    </a:lnTo>
                    <a:lnTo>
                      <a:pt x="606" y="2"/>
                    </a:lnTo>
                    <a:lnTo>
                      <a:pt x="584" y="0"/>
                    </a:lnTo>
                    <a:lnTo>
                      <a:pt x="572" y="0"/>
                    </a:lnTo>
                    <a:lnTo>
                      <a:pt x="562" y="2"/>
                    </a:lnTo>
                    <a:lnTo>
                      <a:pt x="556" y="4"/>
                    </a:lnTo>
                    <a:lnTo>
                      <a:pt x="552" y="8"/>
                    </a:lnTo>
                    <a:lnTo>
                      <a:pt x="550" y="12"/>
                    </a:lnTo>
                    <a:lnTo>
                      <a:pt x="550" y="18"/>
                    </a:lnTo>
                    <a:lnTo>
                      <a:pt x="552" y="20"/>
                    </a:lnTo>
                    <a:lnTo>
                      <a:pt x="556" y="24"/>
                    </a:lnTo>
                    <a:lnTo>
                      <a:pt x="562" y="30"/>
                    </a:lnTo>
                    <a:lnTo>
                      <a:pt x="564" y="40"/>
                    </a:lnTo>
                    <a:lnTo>
                      <a:pt x="566" y="50"/>
                    </a:lnTo>
                    <a:lnTo>
                      <a:pt x="566" y="56"/>
                    </a:lnTo>
                    <a:lnTo>
                      <a:pt x="566" y="62"/>
                    </a:lnTo>
                    <a:lnTo>
                      <a:pt x="562" y="66"/>
                    </a:lnTo>
                    <a:lnTo>
                      <a:pt x="560" y="68"/>
                    </a:lnTo>
                    <a:lnTo>
                      <a:pt x="550" y="68"/>
                    </a:lnTo>
                    <a:lnTo>
                      <a:pt x="536" y="66"/>
                    </a:lnTo>
                    <a:lnTo>
                      <a:pt x="538" y="88"/>
                    </a:lnTo>
                    <a:lnTo>
                      <a:pt x="538" y="94"/>
                    </a:lnTo>
                    <a:lnTo>
                      <a:pt x="542" y="98"/>
                    </a:lnTo>
                    <a:lnTo>
                      <a:pt x="544" y="102"/>
                    </a:lnTo>
                    <a:lnTo>
                      <a:pt x="550" y="102"/>
                    </a:lnTo>
                    <a:lnTo>
                      <a:pt x="568" y="102"/>
                    </a:lnTo>
                    <a:lnTo>
                      <a:pt x="576" y="100"/>
                    </a:lnTo>
                    <a:lnTo>
                      <a:pt x="582" y="98"/>
                    </a:lnTo>
                    <a:lnTo>
                      <a:pt x="592" y="100"/>
                    </a:lnTo>
                    <a:lnTo>
                      <a:pt x="602" y="106"/>
                    </a:lnTo>
                    <a:lnTo>
                      <a:pt x="610" y="112"/>
                    </a:lnTo>
                    <a:lnTo>
                      <a:pt x="616" y="120"/>
                    </a:lnTo>
                    <a:lnTo>
                      <a:pt x="596" y="122"/>
                    </a:lnTo>
                    <a:lnTo>
                      <a:pt x="578" y="124"/>
                    </a:lnTo>
                    <a:lnTo>
                      <a:pt x="576" y="128"/>
                    </a:lnTo>
                    <a:lnTo>
                      <a:pt x="576" y="132"/>
                    </a:lnTo>
                    <a:lnTo>
                      <a:pt x="574" y="134"/>
                    </a:lnTo>
                    <a:lnTo>
                      <a:pt x="574" y="140"/>
                    </a:lnTo>
                    <a:lnTo>
                      <a:pt x="570" y="142"/>
                    </a:lnTo>
                    <a:lnTo>
                      <a:pt x="566" y="142"/>
                    </a:lnTo>
                    <a:lnTo>
                      <a:pt x="556" y="144"/>
                    </a:lnTo>
                    <a:lnTo>
                      <a:pt x="552" y="146"/>
                    </a:lnTo>
                    <a:lnTo>
                      <a:pt x="550" y="150"/>
                    </a:lnTo>
                    <a:lnTo>
                      <a:pt x="544" y="152"/>
                    </a:lnTo>
                    <a:lnTo>
                      <a:pt x="538" y="154"/>
                    </a:lnTo>
                    <a:lnTo>
                      <a:pt x="532" y="154"/>
                    </a:lnTo>
                    <a:lnTo>
                      <a:pt x="528" y="152"/>
                    </a:lnTo>
                    <a:lnTo>
                      <a:pt x="524" y="150"/>
                    </a:lnTo>
                    <a:lnTo>
                      <a:pt x="522" y="150"/>
                    </a:lnTo>
                    <a:lnTo>
                      <a:pt x="518" y="152"/>
                    </a:lnTo>
                    <a:lnTo>
                      <a:pt x="516" y="156"/>
                    </a:lnTo>
                    <a:lnTo>
                      <a:pt x="516" y="160"/>
                    </a:lnTo>
                    <a:lnTo>
                      <a:pt x="518" y="160"/>
                    </a:lnTo>
                    <a:lnTo>
                      <a:pt x="524" y="164"/>
                    </a:lnTo>
                    <a:lnTo>
                      <a:pt x="528" y="166"/>
                    </a:lnTo>
                    <a:lnTo>
                      <a:pt x="530" y="168"/>
                    </a:lnTo>
                    <a:lnTo>
                      <a:pt x="530" y="172"/>
                    </a:lnTo>
                    <a:lnTo>
                      <a:pt x="530" y="176"/>
                    </a:lnTo>
                    <a:lnTo>
                      <a:pt x="526" y="182"/>
                    </a:lnTo>
                    <a:lnTo>
                      <a:pt x="518" y="188"/>
                    </a:lnTo>
                    <a:lnTo>
                      <a:pt x="508" y="194"/>
                    </a:lnTo>
                    <a:lnTo>
                      <a:pt x="496" y="198"/>
                    </a:lnTo>
                    <a:lnTo>
                      <a:pt x="468" y="198"/>
                    </a:lnTo>
                    <a:lnTo>
                      <a:pt x="458" y="206"/>
                    </a:lnTo>
                    <a:lnTo>
                      <a:pt x="452" y="210"/>
                    </a:lnTo>
                    <a:lnTo>
                      <a:pt x="444" y="212"/>
                    </a:lnTo>
                    <a:lnTo>
                      <a:pt x="430" y="210"/>
                    </a:lnTo>
                    <a:lnTo>
                      <a:pt x="414" y="206"/>
                    </a:lnTo>
                    <a:lnTo>
                      <a:pt x="402" y="200"/>
                    </a:lnTo>
                    <a:lnTo>
                      <a:pt x="392" y="194"/>
                    </a:lnTo>
                    <a:lnTo>
                      <a:pt x="348" y="194"/>
                    </a:lnTo>
                    <a:lnTo>
                      <a:pt x="348" y="192"/>
                    </a:lnTo>
                    <a:lnTo>
                      <a:pt x="314" y="192"/>
                    </a:lnTo>
                    <a:lnTo>
                      <a:pt x="306" y="188"/>
                    </a:lnTo>
                    <a:lnTo>
                      <a:pt x="298" y="180"/>
                    </a:lnTo>
                    <a:lnTo>
                      <a:pt x="290" y="172"/>
                    </a:lnTo>
                    <a:lnTo>
                      <a:pt x="280" y="166"/>
                    </a:lnTo>
                    <a:lnTo>
                      <a:pt x="272" y="160"/>
                    </a:lnTo>
                    <a:lnTo>
                      <a:pt x="262" y="160"/>
                    </a:lnTo>
                    <a:lnTo>
                      <a:pt x="252" y="156"/>
                    </a:lnTo>
                    <a:lnTo>
                      <a:pt x="244" y="152"/>
                    </a:lnTo>
                    <a:lnTo>
                      <a:pt x="214" y="152"/>
                    </a:lnTo>
                    <a:lnTo>
                      <a:pt x="210" y="146"/>
                    </a:lnTo>
                    <a:lnTo>
                      <a:pt x="206" y="140"/>
                    </a:lnTo>
                    <a:lnTo>
                      <a:pt x="202" y="126"/>
                    </a:lnTo>
                    <a:lnTo>
                      <a:pt x="198" y="118"/>
                    </a:lnTo>
                    <a:lnTo>
                      <a:pt x="194" y="112"/>
                    </a:lnTo>
                    <a:lnTo>
                      <a:pt x="182" y="104"/>
                    </a:lnTo>
                    <a:lnTo>
                      <a:pt x="174" y="100"/>
                    </a:lnTo>
                    <a:lnTo>
                      <a:pt x="168" y="98"/>
                    </a:lnTo>
                    <a:lnTo>
                      <a:pt x="154" y="92"/>
                    </a:lnTo>
                    <a:lnTo>
                      <a:pt x="146" y="90"/>
                    </a:lnTo>
                    <a:lnTo>
                      <a:pt x="140" y="86"/>
                    </a:lnTo>
                    <a:lnTo>
                      <a:pt x="138" y="82"/>
                    </a:lnTo>
                    <a:lnTo>
                      <a:pt x="134" y="76"/>
                    </a:lnTo>
                    <a:lnTo>
                      <a:pt x="134" y="78"/>
                    </a:lnTo>
                    <a:lnTo>
                      <a:pt x="122" y="86"/>
                    </a:lnTo>
                    <a:lnTo>
                      <a:pt x="114" y="94"/>
                    </a:lnTo>
                    <a:lnTo>
                      <a:pt x="126" y="108"/>
                    </a:lnTo>
                    <a:lnTo>
                      <a:pt x="116" y="116"/>
                    </a:lnTo>
                    <a:lnTo>
                      <a:pt x="110" y="118"/>
                    </a:lnTo>
                    <a:lnTo>
                      <a:pt x="100" y="116"/>
                    </a:lnTo>
                    <a:lnTo>
                      <a:pt x="88" y="112"/>
                    </a:lnTo>
                    <a:lnTo>
                      <a:pt x="92" y="130"/>
                    </a:lnTo>
                    <a:lnTo>
                      <a:pt x="92" y="140"/>
                    </a:lnTo>
                    <a:lnTo>
                      <a:pt x="90" y="148"/>
                    </a:lnTo>
                    <a:lnTo>
                      <a:pt x="86" y="150"/>
                    </a:lnTo>
                    <a:lnTo>
                      <a:pt x="84" y="150"/>
                    </a:lnTo>
                    <a:lnTo>
                      <a:pt x="78" y="150"/>
                    </a:lnTo>
                    <a:lnTo>
                      <a:pt x="68" y="146"/>
                    </a:lnTo>
                    <a:lnTo>
                      <a:pt x="70" y="156"/>
                    </a:lnTo>
                    <a:lnTo>
                      <a:pt x="76" y="164"/>
                    </a:lnTo>
                    <a:lnTo>
                      <a:pt x="80" y="176"/>
                    </a:lnTo>
                    <a:lnTo>
                      <a:pt x="82" y="188"/>
                    </a:lnTo>
                    <a:lnTo>
                      <a:pt x="78" y="194"/>
                    </a:lnTo>
                    <a:lnTo>
                      <a:pt x="74" y="200"/>
                    </a:lnTo>
                    <a:lnTo>
                      <a:pt x="64" y="214"/>
                    </a:lnTo>
                    <a:lnTo>
                      <a:pt x="50" y="228"/>
                    </a:lnTo>
                    <a:lnTo>
                      <a:pt x="38" y="236"/>
                    </a:lnTo>
                    <a:lnTo>
                      <a:pt x="28" y="238"/>
                    </a:lnTo>
                    <a:lnTo>
                      <a:pt x="14" y="240"/>
                    </a:lnTo>
                    <a:lnTo>
                      <a:pt x="8" y="242"/>
                    </a:lnTo>
                    <a:lnTo>
                      <a:pt x="4" y="244"/>
                    </a:lnTo>
                    <a:lnTo>
                      <a:pt x="2" y="248"/>
                    </a:lnTo>
                    <a:lnTo>
                      <a:pt x="0" y="254"/>
                    </a:lnTo>
                    <a:lnTo>
                      <a:pt x="2" y="258"/>
                    </a:lnTo>
                    <a:lnTo>
                      <a:pt x="4" y="262"/>
                    </a:lnTo>
                    <a:lnTo>
                      <a:pt x="14" y="268"/>
                    </a:lnTo>
                    <a:lnTo>
                      <a:pt x="24" y="276"/>
                    </a:lnTo>
                    <a:lnTo>
                      <a:pt x="26" y="280"/>
                    </a:lnTo>
                    <a:lnTo>
                      <a:pt x="26" y="286"/>
                    </a:lnTo>
                    <a:lnTo>
                      <a:pt x="20" y="288"/>
                    </a:lnTo>
                    <a:lnTo>
                      <a:pt x="14" y="290"/>
                    </a:lnTo>
                    <a:lnTo>
                      <a:pt x="18" y="292"/>
                    </a:lnTo>
                    <a:lnTo>
                      <a:pt x="20" y="294"/>
                    </a:lnTo>
                    <a:lnTo>
                      <a:pt x="28" y="296"/>
                    </a:lnTo>
                    <a:lnTo>
                      <a:pt x="28" y="298"/>
                    </a:lnTo>
                    <a:lnTo>
                      <a:pt x="36" y="298"/>
                    </a:lnTo>
                    <a:lnTo>
                      <a:pt x="44" y="302"/>
                    </a:lnTo>
                    <a:lnTo>
                      <a:pt x="50" y="308"/>
                    </a:lnTo>
                    <a:lnTo>
                      <a:pt x="54" y="316"/>
                    </a:lnTo>
                    <a:lnTo>
                      <a:pt x="58" y="320"/>
                    </a:lnTo>
                    <a:lnTo>
                      <a:pt x="62" y="322"/>
                    </a:lnTo>
                    <a:lnTo>
                      <a:pt x="68" y="322"/>
                    </a:lnTo>
                    <a:lnTo>
                      <a:pt x="74" y="324"/>
                    </a:lnTo>
                    <a:lnTo>
                      <a:pt x="78" y="324"/>
                    </a:lnTo>
                    <a:lnTo>
                      <a:pt x="82" y="326"/>
                    </a:lnTo>
                    <a:lnTo>
                      <a:pt x="84" y="326"/>
                    </a:lnTo>
                    <a:lnTo>
                      <a:pt x="86" y="324"/>
                    </a:lnTo>
                    <a:lnTo>
                      <a:pt x="90" y="322"/>
                    </a:lnTo>
                    <a:lnTo>
                      <a:pt x="94" y="320"/>
                    </a:lnTo>
                    <a:lnTo>
                      <a:pt x="100" y="320"/>
                    </a:lnTo>
                    <a:lnTo>
                      <a:pt x="108" y="320"/>
                    </a:lnTo>
                    <a:lnTo>
                      <a:pt x="114" y="324"/>
                    </a:lnTo>
                    <a:lnTo>
                      <a:pt x="116" y="324"/>
                    </a:lnTo>
                    <a:lnTo>
                      <a:pt x="122" y="326"/>
                    </a:lnTo>
                    <a:lnTo>
                      <a:pt x="122" y="332"/>
                    </a:lnTo>
                    <a:lnTo>
                      <a:pt x="120" y="336"/>
                    </a:lnTo>
                    <a:lnTo>
                      <a:pt x="114" y="344"/>
                    </a:lnTo>
                    <a:lnTo>
                      <a:pt x="112" y="352"/>
                    </a:lnTo>
                    <a:lnTo>
                      <a:pt x="110" y="358"/>
                    </a:lnTo>
                    <a:lnTo>
                      <a:pt x="112" y="362"/>
                    </a:lnTo>
                    <a:lnTo>
                      <a:pt x="114" y="368"/>
                    </a:lnTo>
                    <a:lnTo>
                      <a:pt x="122" y="376"/>
                    </a:lnTo>
                    <a:lnTo>
                      <a:pt x="120" y="378"/>
                    </a:lnTo>
                    <a:lnTo>
                      <a:pt x="118" y="378"/>
                    </a:lnTo>
                    <a:lnTo>
                      <a:pt x="112" y="380"/>
                    </a:lnTo>
                    <a:lnTo>
                      <a:pt x="114" y="388"/>
                    </a:lnTo>
                    <a:lnTo>
                      <a:pt x="114" y="392"/>
                    </a:lnTo>
                    <a:lnTo>
                      <a:pt x="116" y="396"/>
                    </a:lnTo>
                    <a:lnTo>
                      <a:pt x="118" y="400"/>
                    </a:lnTo>
                    <a:lnTo>
                      <a:pt x="126" y="404"/>
                    </a:lnTo>
                    <a:lnTo>
                      <a:pt x="136" y="408"/>
                    </a:lnTo>
                    <a:lnTo>
                      <a:pt x="144" y="416"/>
                    </a:lnTo>
                    <a:lnTo>
                      <a:pt x="152" y="424"/>
                    </a:lnTo>
                    <a:lnTo>
                      <a:pt x="158" y="424"/>
                    </a:lnTo>
                    <a:lnTo>
                      <a:pt x="162" y="424"/>
                    </a:lnTo>
                    <a:lnTo>
                      <a:pt x="164" y="422"/>
                    </a:lnTo>
                    <a:lnTo>
                      <a:pt x="166" y="420"/>
                    </a:lnTo>
                    <a:lnTo>
                      <a:pt x="168" y="420"/>
                    </a:lnTo>
                    <a:lnTo>
                      <a:pt x="180" y="428"/>
                    </a:lnTo>
                    <a:lnTo>
                      <a:pt x="190" y="436"/>
                    </a:lnTo>
                    <a:lnTo>
                      <a:pt x="198" y="442"/>
                    </a:lnTo>
                    <a:lnTo>
                      <a:pt x="208" y="446"/>
                    </a:lnTo>
                    <a:lnTo>
                      <a:pt x="220" y="450"/>
                    </a:lnTo>
                    <a:lnTo>
                      <a:pt x="222" y="452"/>
                    </a:lnTo>
                    <a:lnTo>
                      <a:pt x="226" y="456"/>
                    </a:lnTo>
                    <a:lnTo>
                      <a:pt x="230" y="458"/>
                    </a:lnTo>
                    <a:lnTo>
                      <a:pt x="236" y="460"/>
                    </a:lnTo>
                    <a:lnTo>
                      <a:pt x="240" y="460"/>
                    </a:lnTo>
                    <a:lnTo>
                      <a:pt x="242" y="460"/>
                    </a:lnTo>
                    <a:lnTo>
                      <a:pt x="244" y="460"/>
                    </a:lnTo>
                    <a:lnTo>
                      <a:pt x="250" y="464"/>
                    </a:lnTo>
                    <a:lnTo>
                      <a:pt x="256" y="466"/>
                    </a:lnTo>
                    <a:lnTo>
                      <a:pt x="274" y="466"/>
                    </a:lnTo>
                    <a:lnTo>
                      <a:pt x="274" y="468"/>
                    </a:lnTo>
                    <a:lnTo>
                      <a:pt x="274" y="464"/>
                    </a:lnTo>
                    <a:lnTo>
                      <a:pt x="278" y="462"/>
                    </a:lnTo>
                    <a:lnTo>
                      <a:pt x="284" y="460"/>
                    </a:lnTo>
                    <a:lnTo>
                      <a:pt x="288" y="472"/>
                    </a:lnTo>
                    <a:lnTo>
                      <a:pt x="290" y="468"/>
                    </a:lnTo>
                    <a:lnTo>
                      <a:pt x="294" y="462"/>
                    </a:lnTo>
                    <a:lnTo>
                      <a:pt x="298" y="460"/>
                    </a:lnTo>
                    <a:lnTo>
                      <a:pt x="302" y="458"/>
                    </a:lnTo>
                    <a:lnTo>
                      <a:pt x="312" y="460"/>
                    </a:lnTo>
                    <a:lnTo>
                      <a:pt x="322" y="464"/>
                    </a:lnTo>
                    <a:lnTo>
                      <a:pt x="332" y="472"/>
                    </a:lnTo>
                    <a:lnTo>
                      <a:pt x="336" y="478"/>
                    </a:lnTo>
                    <a:lnTo>
                      <a:pt x="336" y="480"/>
                    </a:lnTo>
                    <a:lnTo>
                      <a:pt x="338" y="478"/>
                    </a:lnTo>
                    <a:lnTo>
                      <a:pt x="340" y="470"/>
                    </a:lnTo>
                    <a:lnTo>
                      <a:pt x="344" y="460"/>
                    </a:lnTo>
                    <a:lnTo>
                      <a:pt x="348" y="454"/>
                    </a:lnTo>
                    <a:lnTo>
                      <a:pt x="356" y="446"/>
                    </a:lnTo>
                    <a:lnTo>
                      <a:pt x="362" y="442"/>
                    </a:lnTo>
                    <a:lnTo>
                      <a:pt x="372" y="438"/>
                    </a:lnTo>
                    <a:lnTo>
                      <a:pt x="374" y="440"/>
                    </a:lnTo>
                    <a:lnTo>
                      <a:pt x="376" y="440"/>
                    </a:lnTo>
                    <a:lnTo>
                      <a:pt x="380" y="442"/>
                    </a:lnTo>
                    <a:lnTo>
                      <a:pt x="382" y="440"/>
                    </a:lnTo>
                    <a:lnTo>
                      <a:pt x="386" y="438"/>
                    </a:lnTo>
                    <a:lnTo>
                      <a:pt x="386" y="436"/>
                    </a:lnTo>
                    <a:lnTo>
                      <a:pt x="392" y="436"/>
                    </a:lnTo>
                    <a:lnTo>
                      <a:pt x="400" y="444"/>
                    </a:lnTo>
                    <a:lnTo>
                      <a:pt x="400" y="448"/>
                    </a:lnTo>
                    <a:lnTo>
                      <a:pt x="400" y="450"/>
                    </a:lnTo>
                    <a:lnTo>
                      <a:pt x="404" y="454"/>
                    </a:lnTo>
                    <a:lnTo>
                      <a:pt x="410" y="456"/>
                    </a:lnTo>
                    <a:lnTo>
                      <a:pt x="414" y="456"/>
                    </a:lnTo>
                    <a:lnTo>
                      <a:pt x="414" y="45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53" name="Freeform 244"/>
              <p:cNvSpPr/>
              <p:nvPr/>
            </p:nvSpPr>
            <p:spPr bwMode="auto">
              <a:xfrm>
                <a:off x="7615150" y="3253473"/>
                <a:ext cx="121077" cy="111506"/>
              </a:xfrm>
              <a:custGeom>
                <a:avLst/>
                <a:gdLst>
                  <a:gd name="T0" fmla="*/ 2147483647 w 82"/>
                  <a:gd name="T1" fmla="*/ 2147483647 h 70"/>
                  <a:gd name="T2" fmla="*/ 2147483647 w 82"/>
                  <a:gd name="T3" fmla="*/ 2147483647 h 70"/>
                  <a:gd name="T4" fmla="*/ 2147483647 w 82"/>
                  <a:gd name="T5" fmla="*/ 2147483647 h 70"/>
                  <a:gd name="T6" fmla="*/ 2147483647 w 82"/>
                  <a:gd name="T7" fmla="*/ 2147483647 h 70"/>
                  <a:gd name="T8" fmla="*/ 2147483647 w 82"/>
                  <a:gd name="T9" fmla="*/ 2147483647 h 70"/>
                  <a:gd name="T10" fmla="*/ 2147483647 w 82"/>
                  <a:gd name="T11" fmla="*/ 2147483647 h 70"/>
                  <a:gd name="T12" fmla="*/ 2147483647 w 82"/>
                  <a:gd name="T13" fmla="*/ 2147483647 h 70"/>
                  <a:gd name="T14" fmla="*/ 2147483647 w 82"/>
                  <a:gd name="T15" fmla="*/ 2147483647 h 70"/>
                  <a:gd name="T16" fmla="*/ 2147483647 w 82"/>
                  <a:gd name="T17" fmla="*/ 2147483647 h 70"/>
                  <a:gd name="T18" fmla="*/ 2147483647 w 82"/>
                  <a:gd name="T19" fmla="*/ 2147483647 h 70"/>
                  <a:gd name="T20" fmla="*/ 2147483647 w 82"/>
                  <a:gd name="T21" fmla="*/ 2147483647 h 70"/>
                  <a:gd name="T22" fmla="*/ 2147483647 w 82"/>
                  <a:gd name="T23" fmla="*/ 2147483647 h 70"/>
                  <a:gd name="T24" fmla="*/ 2147483647 w 82"/>
                  <a:gd name="T25" fmla="*/ 2147483647 h 70"/>
                  <a:gd name="T26" fmla="*/ 2147483647 w 82"/>
                  <a:gd name="T27" fmla="*/ 2147483647 h 70"/>
                  <a:gd name="T28" fmla="*/ 2147483647 w 82"/>
                  <a:gd name="T29" fmla="*/ 2147483647 h 70"/>
                  <a:gd name="T30" fmla="*/ 2147483647 w 82"/>
                  <a:gd name="T31" fmla="*/ 2147483647 h 70"/>
                  <a:gd name="T32" fmla="*/ 2147483647 w 82"/>
                  <a:gd name="T33" fmla="*/ 2147483647 h 70"/>
                  <a:gd name="T34" fmla="*/ 2147483647 w 82"/>
                  <a:gd name="T35" fmla="*/ 2147483647 h 70"/>
                  <a:gd name="T36" fmla="*/ 2147483647 w 82"/>
                  <a:gd name="T37" fmla="*/ 2147483647 h 70"/>
                  <a:gd name="T38" fmla="*/ 2147483647 w 82"/>
                  <a:gd name="T39" fmla="*/ 2147483647 h 70"/>
                  <a:gd name="T40" fmla="*/ 2147483647 w 82"/>
                  <a:gd name="T41" fmla="*/ 2147483647 h 70"/>
                  <a:gd name="T42" fmla="*/ 0 w 82"/>
                  <a:gd name="T43" fmla="*/ 0 h 70"/>
                  <a:gd name="T44" fmla="*/ 2147483647 w 82"/>
                  <a:gd name="T45" fmla="*/ 0 h 70"/>
                  <a:gd name="T46" fmla="*/ 2147483647 w 82"/>
                  <a:gd name="T47" fmla="*/ 2147483647 h 70"/>
                  <a:gd name="T48" fmla="*/ 2147483647 w 82"/>
                  <a:gd name="T49" fmla="*/ 2147483647 h 70"/>
                  <a:gd name="T50" fmla="*/ 2147483647 w 82"/>
                  <a:gd name="T51" fmla="*/ 2147483647 h 70"/>
                  <a:gd name="T52" fmla="*/ 2147483647 w 82"/>
                  <a:gd name="T53" fmla="*/ 2147483647 h 70"/>
                  <a:gd name="T54" fmla="*/ 2147483647 w 82"/>
                  <a:gd name="T55" fmla="*/ 2147483647 h 70"/>
                  <a:gd name="T56" fmla="*/ 2147483647 w 82"/>
                  <a:gd name="T57" fmla="*/ 2147483647 h 70"/>
                  <a:gd name="T58" fmla="*/ 2147483647 w 82"/>
                  <a:gd name="T59" fmla="*/ 2147483647 h 70"/>
                  <a:gd name="T60" fmla="*/ 2147483647 w 82"/>
                  <a:gd name="T61" fmla="*/ 2147483647 h 70"/>
                  <a:gd name="T62" fmla="*/ 2147483647 w 82"/>
                  <a:gd name="T63" fmla="*/ 2147483647 h 70"/>
                  <a:gd name="T64" fmla="*/ 2147483647 w 82"/>
                  <a:gd name="T65" fmla="*/ 2147483647 h 70"/>
                  <a:gd name="T66" fmla="*/ 2147483647 w 82"/>
                  <a:gd name="T67" fmla="*/ 2147483647 h 70"/>
                  <a:gd name="T68" fmla="*/ 2147483647 w 82"/>
                  <a:gd name="T69" fmla="*/ 2147483647 h 70"/>
                  <a:gd name="T70" fmla="*/ 2147483647 w 82"/>
                  <a:gd name="T71" fmla="*/ 2147483647 h 70"/>
                  <a:gd name="T72" fmla="*/ 2147483647 w 82"/>
                  <a:gd name="T73" fmla="*/ 2147483647 h 70"/>
                  <a:gd name="T74" fmla="*/ 2147483647 w 82"/>
                  <a:gd name="T75" fmla="*/ 2147483647 h 70"/>
                  <a:gd name="T76" fmla="*/ 2147483647 w 82"/>
                  <a:gd name="T77" fmla="*/ 2147483647 h 70"/>
                  <a:gd name="T78" fmla="*/ 2147483647 w 82"/>
                  <a:gd name="T79" fmla="*/ 2147483647 h 70"/>
                  <a:gd name="T80" fmla="*/ 2147483647 w 82"/>
                  <a:gd name="T81" fmla="*/ 2147483647 h 70"/>
                  <a:gd name="T82" fmla="*/ 2147483647 w 82"/>
                  <a:gd name="T83" fmla="*/ 2147483647 h 70"/>
                  <a:gd name="T84" fmla="*/ 2147483647 w 82"/>
                  <a:gd name="T85" fmla="*/ 2147483647 h 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2"/>
                  <a:gd name="T130" fmla="*/ 0 h 70"/>
                  <a:gd name="T131" fmla="*/ 82 w 82"/>
                  <a:gd name="T132" fmla="*/ 70 h 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2" h="70">
                    <a:moveTo>
                      <a:pt x="28" y="52"/>
                    </a:moveTo>
                    <a:lnTo>
                      <a:pt x="20" y="54"/>
                    </a:lnTo>
                    <a:lnTo>
                      <a:pt x="14" y="56"/>
                    </a:lnTo>
                    <a:lnTo>
                      <a:pt x="26" y="62"/>
                    </a:lnTo>
                    <a:lnTo>
                      <a:pt x="30" y="64"/>
                    </a:lnTo>
                    <a:lnTo>
                      <a:pt x="36" y="70"/>
                    </a:lnTo>
                    <a:lnTo>
                      <a:pt x="20" y="70"/>
                    </a:lnTo>
                    <a:lnTo>
                      <a:pt x="14" y="62"/>
                    </a:lnTo>
                    <a:lnTo>
                      <a:pt x="12" y="58"/>
                    </a:lnTo>
                    <a:lnTo>
                      <a:pt x="8" y="56"/>
                    </a:lnTo>
                    <a:lnTo>
                      <a:pt x="10" y="50"/>
                    </a:lnTo>
                    <a:lnTo>
                      <a:pt x="14" y="46"/>
                    </a:lnTo>
                    <a:lnTo>
                      <a:pt x="12" y="44"/>
                    </a:lnTo>
                    <a:lnTo>
                      <a:pt x="10" y="40"/>
                    </a:lnTo>
                    <a:lnTo>
                      <a:pt x="18" y="40"/>
                    </a:lnTo>
                    <a:lnTo>
                      <a:pt x="16" y="34"/>
                    </a:lnTo>
                    <a:lnTo>
                      <a:pt x="14" y="28"/>
                    </a:lnTo>
                    <a:lnTo>
                      <a:pt x="14" y="16"/>
                    </a:lnTo>
                    <a:lnTo>
                      <a:pt x="10" y="12"/>
                    </a:lnTo>
                    <a:lnTo>
                      <a:pt x="6" y="8"/>
                    </a:lnTo>
                    <a:lnTo>
                      <a:pt x="2" y="4"/>
                    </a:lnTo>
                    <a:lnTo>
                      <a:pt x="0" y="0"/>
                    </a:lnTo>
                    <a:lnTo>
                      <a:pt x="4" y="0"/>
                    </a:lnTo>
                    <a:lnTo>
                      <a:pt x="12" y="4"/>
                    </a:lnTo>
                    <a:lnTo>
                      <a:pt x="24" y="14"/>
                    </a:lnTo>
                    <a:lnTo>
                      <a:pt x="40" y="22"/>
                    </a:lnTo>
                    <a:lnTo>
                      <a:pt x="46" y="24"/>
                    </a:lnTo>
                    <a:lnTo>
                      <a:pt x="54" y="26"/>
                    </a:lnTo>
                    <a:lnTo>
                      <a:pt x="60" y="26"/>
                    </a:lnTo>
                    <a:lnTo>
                      <a:pt x="66" y="24"/>
                    </a:lnTo>
                    <a:lnTo>
                      <a:pt x="74" y="20"/>
                    </a:lnTo>
                    <a:lnTo>
                      <a:pt x="74" y="30"/>
                    </a:lnTo>
                    <a:lnTo>
                      <a:pt x="74" y="34"/>
                    </a:lnTo>
                    <a:lnTo>
                      <a:pt x="76" y="36"/>
                    </a:lnTo>
                    <a:lnTo>
                      <a:pt x="82" y="42"/>
                    </a:lnTo>
                    <a:lnTo>
                      <a:pt x="78" y="44"/>
                    </a:lnTo>
                    <a:lnTo>
                      <a:pt x="72" y="44"/>
                    </a:lnTo>
                    <a:lnTo>
                      <a:pt x="60" y="46"/>
                    </a:lnTo>
                    <a:lnTo>
                      <a:pt x="60" y="62"/>
                    </a:lnTo>
                    <a:lnTo>
                      <a:pt x="52" y="60"/>
                    </a:lnTo>
                    <a:lnTo>
                      <a:pt x="44" y="56"/>
                    </a:lnTo>
                    <a:lnTo>
                      <a:pt x="38" y="54"/>
                    </a:lnTo>
                    <a:lnTo>
                      <a:pt x="28" y="5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54" name="Freeform 245"/>
              <p:cNvSpPr/>
              <p:nvPr/>
            </p:nvSpPr>
            <p:spPr bwMode="auto">
              <a:xfrm>
                <a:off x="7544810" y="3371615"/>
                <a:ext cx="199488" cy="233630"/>
              </a:xfrm>
              <a:custGeom>
                <a:avLst/>
                <a:gdLst>
                  <a:gd name="T0" fmla="*/ 2147483647 w 136"/>
                  <a:gd name="T1" fmla="*/ 2147483647 h 148"/>
                  <a:gd name="T2" fmla="*/ 2147483647 w 136"/>
                  <a:gd name="T3" fmla="*/ 0 h 148"/>
                  <a:gd name="T4" fmla="*/ 2147483647 w 136"/>
                  <a:gd name="T5" fmla="*/ 2147483647 h 148"/>
                  <a:gd name="T6" fmla="*/ 2147483647 w 136"/>
                  <a:gd name="T7" fmla="*/ 2147483647 h 148"/>
                  <a:gd name="T8" fmla="*/ 2147483647 w 136"/>
                  <a:gd name="T9" fmla="*/ 2147483647 h 148"/>
                  <a:gd name="T10" fmla="*/ 2147483647 w 136"/>
                  <a:gd name="T11" fmla="*/ 2147483647 h 148"/>
                  <a:gd name="T12" fmla="*/ 2147483647 w 136"/>
                  <a:gd name="T13" fmla="*/ 2147483647 h 148"/>
                  <a:gd name="T14" fmla="*/ 2147483647 w 136"/>
                  <a:gd name="T15" fmla="*/ 2147483647 h 148"/>
                  <a:gd name="T16" fmla="*/ 2147483647 w 136"/>
                  <a:gd name="T17" fmla="*/ 2147483647 h 148"/>
                  <a:gd name="T18" fmla="*/ 2147483647 w 136"/>
                  <a:gd name="T19" fmla="*/ 2147483647 h 148"/>
                  <a:gd name="T20" fmla="*/ 2147483647 w 136"/>
                  <a:gd name="T21" fmla="*/ 2147483647 h 148"/>
                  <a:gd name="T22" fmla="*/ 2147483647 w 136"/>
                  <a:gd name="T23" fmla="*/ 2147483647 h 148"/>
                  <a:gd name="T24" fmla="*/ 2147483647 w 136"/>
                  <a:gd name="T25" fmla="*/ 2147483647 h 148"/>
                  <a:gd name="T26" fmla="*/ 2147483647 w 136"/>
                  <a:gd name="T27" fmla="*/ 2147483647 h 148"/>
                  <a:gd name="T28" fmla="*/ 2147483647 w 136"/>
                  <a:gd name="T29" fmla="*/ 2147483647 h 148"/>
                  <a:gd name="T30" fmla="*/ 2147483647 w 136"/>
                  <a:gd name="T31" fmla="*/ 2147483647 h 148"/>
                  <a:gd name="T32" fmla="*/ 2147483647 w 136"/>
                  <a:gd name="T33" fmla="*/ 2147483647 h 148"/>
                  <a:gd name="T34" fmla="*/ 2147483647 w 136"/>
                  <a:gd name="T35" fmla="*/ 2147483647 h 148"/>
                  <a:gd name="T36" fmla="*/ 2147483647 w 136"/>
                  <a:gd name="T37" fmla="*/ 2147483647 h 148"/>
                  <a:gd name="T38" fmla="*/ 2147483647 w 136"/>
                  <a:gd name="T39" fmla="*/ 2147483647 h 148"/>
                  <a:gd name="T40" fmla="*/ 2147483647 w 136"/>
                  <a:gd name="T41" fmla="*/ 2147483647 h 148"/>
                  <a:gd name="T42" fmla="*/ 2147483647 w 136"/>
                  <a:gd name="T43" fmla="*/ 2147483647 h 148"/>
                  <a:gd name="T44" fmla="*/ 2147483647 w 136"/>
                  <a:gd name="T45" fmla="*/ 2147483647 h 148"/>
                  <a:gd name="T46" fmla="*/ 2147483647 w 136"/>
                  <a:gd name="T47" fmla="*/ 2147483647 h 148"/>
                  <a:gd name="T48" fmla="*/ 0 w 136"/>
                  <a:gd name="T49" fmla="*/ 2147483647 h 148"/>
                  <a:gd name="T50" fmla="*/ 2147483647 w 136"/>
                  <a:gd name="T51" fmla="*/ 2147483647 h 148"/>
                  <a:gd name="T52" fmla="*/ 2147483647 w 136"/>
                  <a:gd name="T53" fmla="*/ 2147483647 h 148"/>
                  <a:gd name="T54" fmla="*/ 2147483647 w 136"/>
                  <a:gd name="T55" fmla="*/ 2147483647 h 148"/>
                  <a:gd name="T56" fmla="*/ 2147483647 w 136"/>
                  <a:gd name="T57" fmla="*/ 2147483647 h 148"/>
                  <a:gd name="T58" fmla="*/ 2147483647 w 136"/>
                  <a:gd name="T59" fmla="*/ 2147483647 h 148"/>
                  <a:gd name="T60" fmla="*/ 2147483647 w 136"/>
                  <a:gd name="T61" fmla="*/ 2147483647 h 148"/>
                  <a:gd name="T62" fmla="*/ 2147483647 w 136"/>
                  <a:gd name="T63" fmla="*/ 2147483647 h 148"/>
                  <a:gd name="T64" fmla="*/ 2147483647 w 136"/>
                  <a:gd name="T65" fmla="*/ 2147483647 h 148"/>
                  <a:gd name="T66" fmla="*/ 2147483647 w 136"/>
                  <a:gd name="T67" fmla="*/ 2147483647 h 148"/>
                  <a:gd name="T68" fmla="*/ 2147483647 w 136"/>
                  <a:gd name="T69" fmla="*/ 2147483647 h 148"/>
                  <a:gd name="T70" fmla="*/ 2147483647 w 136"/>
                  <a:gd name="T71" fmla="*/ 2147483647 h 148"/>
                  <a:gd name="T72" fmla="*/ 2147483647 w 136"/>
                  <a:gd name="T73" fmla="*/ 2147483647 h 148"/>
                  <a:gd name="T74" fmla="*/ 2147483647 w 136"/>
                  <a:gd name="T75" fmla="*/ 2147483647 h 148"/>
                  <a:gd name="T76" fmla="*/ 2147483647 w 136"/>
                  <a:gd name="T77" fmla="*/ 2147483647 h 148"/>
                  <a:gd name="T78" fmla="*/ 2147483647 w 136"/>
                  <a:gd name="T79" fmla="*/ 2147483647 h 148"/>
                  <a:gd name="T80" fmla="*/ 2147483647 w 136"/>
                  <a:gd name="T81" fmla="*/ 2147483647 h 148"/>
                  <a:gd name="T82" fmla="*/ 2147483647 w 136"/>
                  <a:gd name="T83" fmla="*/ 2147483647 h 148"/>
                  <a:gd name="T84" fmla="*/ 2147483647 w 136"/>
                  <a:gd name="T85" fmla="*/ 2147483647 h 148"/>
                  <a:gd name="T86" fmla="*/ 2147483647 w 136"/>
                  <a:gd name="T87" fmla="*/ 2147483647 h 148"/>
                  <a:gd name="T88" fmla="*/ 2147483647 w 136"/>
                  <a:gd name="T89" fmla="*/ 2147483647 h 14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6"/>
                  <a:gd name="T136" fmla="*/ 0 h 148"/>
                  <a:gd name="T137" fmla="*/ 136 w 136"/>
                  <a:gd name="T138" fmla="*/ 148 h 14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6" h="148">
                    <a:moveTo>
                      <a:pt x="76" y="12"/>
                    </a:moveTo>
                    <a:lnTo>
                      <a:pt x="78" y="6"/>
                    </a:lnTo>
                    <a:lnTo>
                      <a:pt x="80" y="4"/>
                    </a:lnTo>
                    <a:lnTo>
                      <a:pt x="86" y="0"/>
                    </a:lnTo>
                    <a:lnTo>
                      <a:pt x="98" y="10"/>
                    </a:lnTo>
                    <a:lnTo>
                      <a:pt x="110" y="24"/>
                    </a:lnTo>
                    <a:lnTo>
                      <a:pt x="116" y="30"/>
                    </a:lnTo>
                    <a:lnTo>
                      <a:pt x="118" y="38"/>
                    </a:lnTo>
                    <a:lnTo>
                      <a:pt x="122" y="46"/>
                    </a:lnTo>
                    <a:lnTo>
                      <a:pt x="122" y="52"/>
                    </a:lnTo>
                    <a:lnTo>
                      <a:pt x="120" y="56"/>
                    </a:lnTo>
                    <a:lnTo>
                      <a:pt x="118" y="60"/>
                    </a:lnTo>
                    <a:lnTo>
                      <a:pt x="126" y="78"/>
                    </a:lnTo>
                    <a:lnTo>
                      <a:pt x="136" y="102"/>
                    </a:lnTo>
                    <a:lnTo>
                      <a:pt x="134" y="110"/>
                    </a:lnTo>
                    <a:lnTo>
                      <a:pt x="132" y="114"/>
                    </a:lnTo>
                    <a:lnTo>
                      <a:pt x="130" y="114"/>
                    </a:lnTo>
                    <a:lnTo>
                      <a:pt x="126" y="114"/>
                    </a:lnTo>
                    <a:lnTo>
                      <a:pt x="126" y="110"/>
                    </a:lnTo>
                    <a:lnTo>
                      <a:pt x="130" y="106"/>
                    </a:lnTo>
                    <a:lnTo>
                      <a:pt x="122" y="108"/>
                    </a:lnTo>
                    <a:lnTo>
                      <a:pt x="118" y="110"/>
                    </a:lnTo>
                    <a:lnTo>
                      <a:pt x="116" y="120"/>
                    </a:lnTo>
                    <a:lnTo>
                      <a:pt x="116" y="116"/>
                    </a:lnTo>
                    <a:lnTo>
                      <a:pt x="114" y="114"/>
                    </a:lnTo>
                    <a:lnTo>
                      <a:pt x="108" y="120"/>
                    </a:lnTo>
                    <a:lnTo>
                      <a:pt x="104" y="122"/>
                    </a:lnTo>
                    <a:lnTo>
                      <a:pt x="100" y="122"/>
                    </a:lnTo>
                    <a:lnTo>
                      <a:pt x="92" y="122"/>
                    </a:lnTo>
                    <a:lnTo>
                      <a:pt x="88" y="120"/>
                    </a:lnTo>
                    <a:lnTo>
                      <a:pt x="84" y="120"/>
                    </a:lnTo>
                    <a:lnTo>
                      <a:pt x="82" y="120"/>
                    </a:lnTo>
                    <a:lnTo>
                      <a:pt x="82" y="122"/>
                    </a:lnTo>
                    <a:lnTo>
                      <a:pt x="86" y="128"/>
                    </a:lnTo>
                    <a:lnTo>
                      <a:pt x="90" y="132"/>
                    </a:lnTo>
                    <a:lnTo>
                      <a:pt x="86" y="138"/>
                    </a:lnTo>
                    <a:lnTo>
                      <a:pt x="82" y="148"/>
                    </a:lnTo>
                    <a:lnTo>
                      <a:pt x="74" y="144"/>
                    </a:lnTo>
                    <a:lnTo>
                      <a:pt x="70" y="138"/>
                    </a:lnTo>
                    <a:lnTo>
                      <a:pt x="66" y="132"/>
                    </a:lnTo>
                    <a:lnTo>
                      <a:pt x="64" y="122"/>
                    </a:lnTo>
                    <a:lnTo>
                      <a:pt x="54" y="122"/>
                    </a:lnTo>
                    <a:lnTo>
                      <a:pt x="46" y="124"/>
                    </a:lnTo>
                    <a:lnTo>
                      <a:pt x="38" y="126"/>
                    </a:lnTo>
                    <a:lnTo>
                      <a:pt x="30" y="130"/>
                    </a:lnTo>
                    <a:lnTo>
                      <a:pt x="20" y="130"/>
                    </a:lnTo>
                    <a:lnTo>
                      <a:pt x="20" y="136"/>
                    </a:lnTo>
                    <a:lnTo>
                      <a:pt x="8" y="134"/>
                    </a:lnTo>
                    <a:lnTo>
                      <a:pt x="2" y="134"/>
                    </a:lnTo>
                    <a:lnTo>
                      <a:pt x="0" y="132"/>
                    </a:lnTo>
                    <a:lnTo>
                      <a:pt x="0" y="128"/>
                    </a:lnTo>
                    <a:lnTo>
                      <a:pt x="6" y="126"/>
                    </a:lnTo>
                    <a:lnTo>
                      <a:pt x="8" y="124"/>
                    </a:lnTo>
                    <a:lnTo>
                      <a:pt x="14" y="116"/>
                    </a:lnTo>
                    <a:lnTo>
                      <a:pt x="20" y="108"/>
                    </a:lnTo>
                    <a:lnTo>
                      <a:pt x="24" y="106"/>
                    </a:lnTo>
                    <a:lnTo>
                      <a:pt x="28" y="106"/>
                    </a:lnTo>
                    <a:lnTo>
                      <a:pt x="34" y="106"/>
                    </a:lnTo>
                    <a:lnTo>
                      <a:pt x="36" y="104"/>
                    </a:lnTo>
                    <a:lnTo>
                      <a:pt x="42" y="102"/>
                    </a:lnTo>
                    <a:lnTo>
                      <a:pt x="46" y="102"/>
                    </a:lnTo>
                    <a:lnTo>
                      <a:pt x="52" y="102"/>
                    </a:lnTo>
                    <a:lnTo>
                      <a:pt x="54" y="104"/>
                    </a:lnTo>
                    <a:lnTo>
                      <a:pt x="60" y="108"/>
                    </a:lnTo>
                    <a:lnTo>
                      <a:pt x="62" y="106"/>
                    </a:lnTo>
                    <a:lnTo>
                      <a:pt x="62" y="102"/>
                    </a:lnTo>
                    <a:lnTo>
                      <a:pt x="62" y="96"/>
                    </a:lnTo>
                    <a:lnTo>
                      <a:pt x="60" y="94"/>
                    </a:lnTo>
                    <a:lnTo>
                      <a:pt x="62" y="90"/>
                    </a:lnTo>
                    <a:lnTo>
                      <a:pt x="64" y="86"/>
                    </a:lnTo>
                    <a:lnTo>
                      <a:pt x="68" y="84"/>
                    </a:lnTo>
                    <a:lnTo>
                      <a:pt x="68" y="80"/>
                    </a:lnTo>
                    <a:lnTo>
                      <a:pt x="68" y="78"/>
                    </a:lnTo>
                    <a:lnTo>
                      <a:pt x="68" y="74"/>
                    </a:lnTo>
                    <a:lnTo>
                      <a:pt x="70" y="78"/>
                    </a:lnTo>
                    <a:lnTo>
                      <a:pt x="68" y="82"/>
                    </a:lnTo>
                    <a:lnTo>
                      <a:pt x="76" y="80"/>
                    </a:lnTo>
                    <a:lnTo>
                      <a:pt x="82" y="78"/>
                    </a:lnTo>
                    <a:lnTo>
                      <a:pt x="86" y="76"/>
                    </a:lnTo>
                    <a:lnTo>
                      <a:pt x="90" y="72"/>
                    </a:lnTo>
                    <a:lnTo>
                      <a:pt x="92" y="60"/>
                    </a:lnTo>
                    <a:lnTo>
                      <a:pt x="94" y="50"/>
                    </a:lnTo>
                    <a:lnTo>
                      <a:pt x="94" y="44"/>
                    </a:lnTo>
                    <a:lnTo>
                      <a:pt x="92" y="40"/>
                    </a:lnTo>
                    <a:lnTo>
                      <a:pt x="88" y="32"/>
                    </a:lnTo>
                    <a:lnTo>
                      <a:pt x="84" y="26"/>
                    </a:lnTo>
                    <a:lnTo>
                      <a:pt x="82" y="24"/>
                    </a:lnTo>
                    <a:lnTo>
                      <a:pt x="80" y="20"/>
                    </a:lnTo>
                    <a:lnTo>
                      <a:pt x="78" y="16"/>
                    </a:lnTo>
                    <a:lnTo>
                      <a:pt x="76"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55" name="Freeform 246"/>
              <p:cNvSpPr/>
              <p:nvPr/>
            </p:nvSpPr>
            <p:spPr bwMode="auto">
              <a:xfrm>
                <a:off x="7590936" y="3578697"/>
                <a:ext cx="44971" cy="39823"/>
              </a:xfrm>
              <a:custGeom>
                <a:avLst/>
                <a:gdLst>
                  <a:gd name="T0" fmla="*/ 2147483647 w 32"/>
                  <a:gd name="T1" fmla="*/ 2147483647 h 26"/>
                  <a:gd name="T2" fmla="*/ 2147483647 w 32"/>
                  <a:gd name="T3" fmla="*/ 2147483647 h 26"/>
                  <a:gd name="T4" fmla="*/ 2147483647 w 32"/>
                  <a:gd name="T5" fmla="*/ 0 h 26"/>
                  <a:gd name="T6" fmla="*/ 2147483647 w 32"/>
                  <a:gd name="T7" fmla="*/ 0 h 26"/>
                  <a:gd name="T8" fmla="*/ 2147483647 w 32"/>
                  <a:gd name="T9" fmla="*/ 2147483647 h 26"/>
                  <a:gd name="T10" fmla="*/ 2147483647 w 32"/>
                  <a:gd name="T11" fmla="*/ 2147483647 h 26"/>
                  <a:gd name="T12" fmla="*/ 2147483647 w 32"/>
                  <a:gd name="T13" fmla="*/ 2147483647 h 26"/>
                  <a:gd name="T14" fmla="*/ 2147483647 w 32"/>
                  <a:gd name="T15" fmla="*/ 2147483647 h 26"/>
                  <a:gd name="T16" fmla="*/ 2147483647 w 32"/>
                  <a:gd name="T17" fmla="*/ 2147483647 h 26"/>
                  <a:gd name="T18" fmla="*/ 2147483647 w 32"/>
                  <a:gd name="T19" fmla="*/ 2147483647 h 26"/>
                  <a:gd name="T20" fmla="*/ 2147483647 w 32"/>
                  <a:gd name="T21" fmla="*/ 2147483647 h 26"/>
                  <a:gd name="T22" fmla="*/ 2147483647 w 32"/>
                  <a:gd name="T23" fmla="*/ 2147483647 h 26"/>
                  <a:gd name="T24" fmla="*/ 2147483647 w 32"/>
                  <a:gd name="T25" fmla="*/ 2147483647 h 26"/>
                  <a:gd name="T26" fmla="*/ 2147483647 w 32"/>
                  <a:gd name="T27" fmla="*/ 2147483647 h 26"/>
                  <a:gd name="T28" fmla="*/ 0 w 32"/>
                  <a:gd name="T29" fmla="*/ 2147483647 h 26"/>
                  <a:gd name="T30" fmla="*/ 0 w 32"/>
                  <a:gd name="T31" fmla="*/ 2147483647 h 26"/>
                  <a:gd name="T32" fmla="*/ 2147483647 w 32"/>
                  <a:gd name="T33" fmla="*/ 2147483647 h 26"/>
                  <a:gd name="T34" fmla="*/ 2147483647 w 32"/>
                  <a:gd name="T35" fmla="*/ 2147483647 h 26"/>
                  <a:gd name="T36" fmla="*/ 2147483647 w 32"/>
                  <a:gd name="T37" fmla="*/ 2147483647 h 26"/>
                  <a:gd name="T38" fmla="*/ 2147483647 w 32"/>
                  <a:gd name="T39" fmla="*/ 2147483647 h 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
                  <a:gd name="T61" fmla="*/ 0 h 26"/>
                  <a:gd name="T62" fmla="*/ 32 w 32"/>
                  <a:gd name="T63" fmla="*/ 26 h 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 h="26">
                    <a:moveTo>
                      <a:pt x="14" y="4"/>
                    </a:moveTo>
                    <a:lnTo>
                      <a:pt x="16" y="4"/>
                    </a:lnTo>
                    <a:lnTo>
                      <a:pt x="14" y="0"/>
                    </a:lnTo>
                    <a:lnTo>
                      <a:pt x="22" y="0"/>
                    </a:lnTo>
                    <a:lnTo>
                      <a:pt x="26" y="2"/>
                    </a:lnTo>
                    <a:lnTo>
                      <a:pt x="32" y="8"/>
                    </a:lnTo>
                    <a:lnTo>
                      <a:pt x="30" y="12"/>
                    </a:lnTo>
                    <a:lnTo>
                      <a:pt x="24" y="14"/>
                    </a:lnTo>
                    <a:lnTo>
                      <a:pt x="14" y="16"/>
                    </a:lnTo>
                    <a:lnTo>
                      <a:pt x="14" y="24"/>
                    </a:lnTo>
                    <a:lnTo>
                      <a:pt x="12" y="26"/>
                    </a:lnTo>
                    <a:lnTo>
                      <a:pt x="10" y="26"/>
                    </a:lnTo>
                    <a:lnTo>
                      <a:pt x="6" y="24"/>
                    </a:lnTo>
                    <a:lnTo>
                      <a:pt x="4" y="20"/>
                    </a:lnTo>
                    <a:lnTo>
                      <a:pt x="0" y="14"/>
                    </a:lnTo>
                    <a:lnTo>
                      <a:pt x="0" y="8"/>
                    </a:lnTo>
                    <a:lnTo>
                      <a:pt x="2" y="6"/>
                    </a:lnTo>
                    <a:lnTo>
                      <a:pt x="4" y="4"/>
                    </a:lnTo>
                    <a:lnTo>
                      <a:pt x="8" y="4"/>
                    </a:lnTo>
                    <a:lnTo>
                      <a:pt x="14"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56" name="Freeform 247"/>
              <p:cNvSpPr/>
              <p:nvPr/>
            </p:nvSpPr>
            <p:spPr bwMode="auto">
              <a:xfrm>
                <a:off x="7530973" y="3587988"/>
                <a:ext cx="59962" cy="79646"/>
              </a:xfrm>
              <a:custGeom>
                <a:avLst/>
                <a:gdLst>
                  <a:gd name="T0" fmla="*/ 2147483647 w 40"/>
                  <a:gd name="T1" fmla="*/ 2147483647 h 52"/>
                  <a:gd name="T2" fmla="*/ 2147483647 w 40"/>
                  <a:gd name="T3" fmla="*/ 2147483647 h 52"/>
                  <a:gd name="T4" fmla="*/ 2147483647 w 40"/>
                  <a:gd name="T5" fmla="*/ 2147483647 h 52"/>
                  <a:gd name="T6" fmla="*/ 0 w 40"/>
                  <a:gd name="T7" fmla="*/ 2147483647 h 52"/>
                  <a:gd name="T8" fmla="*/ 2147483647 w 40"/>
                  <a:gd name="T9" fmla="*/ 2147483647 h 52"/>
                  <a:gd name="T10" fmla="*/ 2147483647 w 40"/>
                  <a:gd name="T11" fmla="*/ 2147483647 h 52"/>
                  <a:gd name="T12" fmla="*/ 2147483647 w 40"/>
                  <a:gd name="T13" fmla="*/ 0 h 52"/>
                  <a:gd name="T14" fmla="*/ 2147483647 w 40"/>
                  <a:gd name="T15" fmla="*/ 2147483647 h 52"/>
                  <a:gd name="T16" fmla="*/ 2147483647 w 40"/>
                  <a:gd name="T17" fmla="*/ 2147483647 h 52"/>
                  <a:gd name="T18" fmla="*/ 2147483647 w 40"/>
                  <a:gd name="T19" fmla="*/ 2147483647 h 52"/>
                  <a:gd name="T20" fmla="*/ 2147483647 w 40"/>
                  <a:gd name="T21" fmla="*/ 2147483647 h 52"/>
                  <a:gd name="T22" fmla="*/ 2147483647 w 40"/>
                  <a:gd name="T23" fmla="*/ 2147483647 h 52"/>
                  <a:gd name="T24" fmla="*/ 2147483647 w 40"/>
                  <a:gd name="T25" fmla="*/ 2147483647 h 52"/>
                  <a:gd name="T26" fmla="*/ 2147483647 w 40"/>
                  <a:gd name="T27" fmla="*/ 2147483647 h 52"/>
                  <a:gd name="T28" fmla="*/ 2147483647 w 40"/>
                  <a:gd name="T29" fmla="*/ 2147483647 h 52"/>
                  <a:gd name="T30" fmla="*/ 2147483647 w 40"/>
                  <a:gd name="T31" fmla="*/ 2147483647 h 52"/>
                  <a:gd name="T32" fmla="*/ 2147483647 w 40"/>
                  <a:gd name="T33" fmla="*/ 2147483647 h 52"/>
                  <a:gd name="T34" fmla="*/ 2147483647 w 40"/>
                  <a:gd name="T35" fmla="*/ 2147483647 h 52"/>
                  <a:gd name="T36" fmla="*/ 2147483647 w 40"/>
                  <a:gd name="T37" fmla="*/ 2147483647 h 52"/>
                  <a:gd name="T38" fmla="*/ 2147483647 w 40"/>
                  <a:gd name="T39" fmla="*/ 2147483647 h 52"/>
                  <a:gd name="T40" fmla="*/ 2147483647 w 40"/>
                  <a:gd name="T41" fmla="*/ 2147483647 h 52"/>
                  <a:gd name="T42" fmla="*/ 2147483647 w 40"/>
                  <a:gd name="T43" fmla="*/ 2147483647 h 52"/>
                  <a:gd name="T44" fmla="*/ 2147483647 w 40"/>
                  <a:gd name="T45" fmla="*/ 2147483647 h 52"/>
                  <a:gd name="T46" fmla="*/ 2147483647 w 40"/>
                  <a:gd name="T47" fmla="*/ 2147483647 h 52"/>
                  <a:gd name="T48" fmla="*/ 2147483647 w 40"/>
                  <a:gd name="T49" fmla="*/ 2147483647 h 52"/>
                  <a:gd name="T50" fmla="*/ 2147483647 w 40"/>
                  <a:gd name="T51" fmla="*/ 2147483647 h 52"/>
                  <a:gd name="T52" fmla="*/ 2147483647 w 40"/>
                  <a:gd name="T53" fmla="*/ 2147483647 h 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
                  <a:gd name="T82" fmla="*/ 0 h 52"/>
                  <a:gd name="T83" fmla="*/ 40 w 40"/>
                  <a:gd name="T84" fmla="*/ 52 h 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 h="52">
                    <a:moveTo>
                      <a:pt x="12" y="24"/>
                    </a:moveTo>
                    <a:lnTo>
                      <a:pt x="4" y="20"/>
                    </a:lnTo>
                    <a:lnTo>
                      <a:pt x="2" y="16"/>
                    </a:lnTo>
                    <a:lnTo>
                      <a:pt x="0" y="12"/>
                    </a:lnTo>
                    <a:lnTo>
                      <a:pt x="2" y="8"/>
                    </a:lnTo>
                    <a:lnTo>
                      <a:pt x="6" y="4"/>
                    </a:lnTo>
                    <a:lnTo>
                      <a:pt x="14" y="0"/>
                    </a:lnTo>
                    <a:lnTo>
                      <a:pt x="18" y="4"/>
                    </a:lnTo>
                    <a:lnTo>
                      <a:pt x="18" y="6"/>
                    </a:lnTo>
                    <a:lnTo>
                      <a:pt x="28" y="6"/>
                    </a:lnTo>
                    <a:lnTo>
                      <a:pt x="30" y="12"/>
                    </a:lnTo>
                    <a:lnTo>
                      <a:pt x="32" y="16"/>
                    </a:lnTo>
                    <a:lnTo>
                      <a:pt x="40" y="22"/>
                    </a:lnTo>
                    <a:lnTo>
                      <a:pt x="36" y="24"/>
                    </a:lnTo>
                    <a:lnTo>
                      <a:pt x="34" y="28"/>
                    </a:lnTo>
                    <a:lnTo>
                      <a:pt x="36" y="32"/>
                    </a:lnTo>
                    <a:lnTo>
                      <a:pt x="38" y="36"/>
                    </a:lnTo>
                    <a:lnTo>
                      <a:pt x="38" y="40"/>
                    </a:lnTo>
                    <a:lnTo>
                      <a:pt x="40" y="42"/>
                    </a:lnTo>
                    <a:lnTo>
                      <a:pt x="38" y="48"/>
                    </a:lnTo>
                    <a:lnTo>
                      <a:pt x="38" y="52"/>
                    </a:lnTo>
                    <a:lnTo>
                      <a:pt x="32" y="50"/>
                    </a:lnTo>
                    <a:lnTo>
                      <a:pt x="24" y="46"/>
                    </a:lnTo>
                    <a:lnTo>
                      <a:pt x="18" y="42"/>
                    </a:lnTo>
                    <a:lnTo>
                      <a:pt x="18" y="36"/>
                    </a:lnTo>
                    <a:lnTo>
                      <a:pt x="18" y="30"/>
                    </a:lnTo>
                    <a:lnTo>
                      <a:pt x="12"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57" name="Freeform 248"/>
              <p:cNvSpPr/>
              <p:nvPr/>
            </p:nvSpPr>
            <p:spPr bwMode="auto">
              <a:xfrm>
                <a:off x="7390294" y="3836220"/>
                <a:ext cx="35746" cy="90266"/>
              </a:xfrm>
              <a:custGeom>
                <a:avLst/>
                <a:gdLst>
                  <a:gd name="T0" fmla="*/ 2147483647 w 24"/>
                  <a:gd name="T1" fmla="*/ 0 h 56"/>
                  <a:gd name="T2" fmla="*/ 2147483647 w 24"/>
                  <a:gd name="T3" fmla="*/ 2147483647 h 56"/>
                  <a:gd name="T4" fmla="*/ 2147483647 w 24"/>
                  <a:gd name="T5" fmla="*/ 2147483647 h 56"/>
                  <a:gd name="T6" fmla="*/ 2147483647 w 24"/>
                  <a:gd name="T7" fmla="*/ 2147483647 h 56"/>
                  <a:gd name="T8" fmla="*/ 2147483647 w 24"/>
                  <a:gd name="T9" fmla="*/ 2147483647 h 56"/>
                  <a:gd name="T10" fmla="*/ 2147483647 w 24"/>
                  <a:gd name="T11" fmla="*/ 2147483647 h 56"/>
                  <a:gd name="T12" fmla="*/ 0 w 24"/>
                  <a:gd name="T13" fmla="*/ 2147483647 h 56"/>
                  <a:gd name="T14" fmla="*/ 0 w 24"/>
                  <a:gd name="T15" fmla="*/ 2147483647 h 56"/>
                  <a:gd name="T16" fmla="*/ 2147483647 w 24"/>
                  <a:gd name="T17" fmla="*/ 2147483647 h 56"/>
                  <a:gd name="T18" fmla="*/ 2147483647 w 24"/>
                  <a:gd name="T19" fmla="*/ 2147483647 h 56"/>
                  <a:gd name="T20" fmla="*/ 2147483647 w 24"/>
                  <a:gd name="T21" fmla="*/ 2147483647 h 56"/>
                  <a:gd name="T22" fmla="*/ 2147483647 w 24"/>
                  <a:gd name="T23" fmla="*/ 2147483647 h 56"/>
                  <a:gd name="T24" fmla="*/ 2147483647 w 24"/>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56"/>
                  <a:gd name="T41" fmla="*/ 24 w 24"/>
                  <a:gd name="T42" fmla="*/ 56 h 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56">
                    <a:moveTo>
                      <a:pt x="24" y="0"/>
                    </a:moveTo>
                    <a:lnTo>
                      <a:pt x="24" y="12"/>
                    </a:lnTo>
                    <a:lnTo>
                      <a:pt x="22" y="32"/>
                    </a:lnTo>
                    <a:lnTo>
                      <a:pt x="16" y="56"/>
                    </a:lnTo>
                    <a:lnTo>
                      <a:pt x="4" y="44"/>
                    </a:lnTo>
                    <a:lnTo>
                      <a:pt x="2" y="38"/>
                    </a:lnTo>
                    <a:lnTo>
                      <a:pt x="0" y="32"/>
                    </a:lnTo>
                    <a:lnTo>
                      <a:pt x="0" y="20"/>
                    </a:lnTo>
                    <a:lnTo>
                      <a:pt x="4" y="10"/>
                    </a:lnTo>
                    <a:lnTo>
                      <a:pt x="8" y="4"/>
                    </a:lnTo>
                    <a:lnTo>
                      <a:pt x="12" y="4"/>
                    </a:lnTo>
                    <a:lnTo>
                      <a:pt x="18" y="2"/>
                    </a:lnTo>
                    <a:lnTo>
                      <a:pt x="2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58" name="Freeform 249"/>
              <p:cNvSpPr/>
              <p:nvPr/>
            </p:nvSpPr>
            <p:spPr bwMode="auto">
              <a:xfrm>
                <a:off x="7148141" y="3982239"/>
                <a:ext cx="48431" cy="54425"/>
              </a:xfrm>
              <a:custGeom>
                <a:avLst/>
                <a:gdLst>
                  <a:gd name="T0" fmla="*/ 2147483647 w 34"/>
                  <a:gd name="T1" fmla="*/ 2147483647 h 36"/>
                  <a:gd name="T2" fmla="*/ 2147483647 w 34"/>
                  <a:gd name="T3" fmla="*/ 2147483647 h 36"/>
                  <a:gd name="T4" fmla="*/ 2147483647 w 34"/>
                  <a:gd name="T5" fmla="*/ 2147483647 h 36"/>
                  <a:gd name="T6" fmla="*/ 2147483647 w 34"/>
                  <a:gd name="T7" fmla="*/ 2147483647 h 36"/>
                  <a:gd name="T8" fmla="*/ 0 w 34"/>
                  <a:gd name="T9" fmla="*/ 2147483647 h 36"/>
                  <a:gd name="T10" fmla="*/ 2147483647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0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36"/>
                  <a:gd name="T47" fmla="*/ 34 w 34"/>
                  <a:gd name="T48" fmla="*/ 36 h 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36">
                    <a:moveTo>
                      <a:pt x="18" y="36"/>
                    </a:moveTo>
                    <a:lnTo>
                      <a:pt x="12" y="34"/>
                    </a:lnTo>
                    <a:lnTo>
                      <a:pt x="6" y="30"/>
                    </a:lnTo>
                    <a:lnTo>
                      <a:pt x="2" y="24"/>
                    </a:lnTo>
                    <a:lnTo>
                      <a:pt x="0" y="20"/>
                    </a:lnTo>
                    <a:lnTo>
                      <a:pt x="2" y="16"/>
                    </a:lnTo>
                    <a:lnTo>
                      <a:pt x="4" y="12"/>
                    </a:lnTo>
                    <a:lnTo>
                      <a:pt x="12" y="6"/>
                    </a:lnTo>
                    <a:lnTo>
                      <a:pt x="26" y="2"/>
                    </a:lnTo>
                    <a:lnTo>
                      <a:pt x="34" y="0"/>
                    </a:lnTo>
                    <a:lnTo>
                      <a:pt x="34" y="10"/>
                    </a:lnTo>
                    <a:lnTo>
                      <a:pt x="30" y="20"/>
                    </a:lnTo>
                    <a:lnTo>
                      <a:pt x="24" y="32"/>
                    </a:lnTo>
                    <a:lnTo>
                      <a:pt x="22" y="34"/>
                    </a:lnTo>
                    <a:lnTo>
                      <a:pt x="18" y="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59" name="Freeform 250"/>
              <p:cNvSpPr/>
              <p:nvPr/>
            </p:nvSpPr>
            <p:spPr bwMode="auto">
              <a:xfrm>
                <a:off x="6497788" y="4283567"/>
                <a:ext cx="54196" cy="114160"/>
              </a:xfrm>
              <a:custGeom>
                <a:avLst/>
                <a:gdLst>
                  <a:gd name="T0" fmla="*/ 2147483647 w 36"/>
                  <a:gd name="T1" fmla="*/ 2147483647 h 70"/>
                  <a:gd name="T2" fmla="*/ 2147483647 w 36"/>
                  <a:gd name="T3" fmla="*/ 2147483647 h 70"/>
                  <a:gd name="T4" fmla="*/ 2147483647 w 36"/>
                  <a:gd name="T5" fmla="*/ 2147483647 h 70"/>
                  <a:gd name="T6" fmla="*/ 2147483647 w 36"/>
                  <a:gd name="T7" fmla="*/ 2147483647 h 70"/>
                  <a:gd name="T8" fmla="*/ 2147483647 w 36"/>
                  <a:gd name="T9" fmla="*/ 2147483647 h 70"/>
                  <a:gd name="T10" fmla="*/ 2147483647 w 36"/>
                  <a:gd name="T11" fmla="*/ 2147483647 h 70"/>
                  <a:gd name="T12" fmla="*/ 2147483647 w 36"/>
                  <a:gd name="T13" fmla="*/ 2147483647 h 70"/>
                  <a:gd name="T14" fmla="*/ 2147483647 w 36"/>
                  <a:gd name="T15" fmla="*/ 2147483647 h 70"/>
                  <a:gd name="T16" fmla="*/ 2147483647 w 36"/>
                  <a:gd name="T17" fmla="*/ 2147483647 h 70"/>
                  <a:gd name="T18" fmla="*/ 2147483647 w 36"/>
                  <a:gd name="T19" fmla="*/ 2147483647 h 70"/>
                  <a:gd name="T20" fmla="*/ 0 w 36"/>
                  <a:gd name="T21" fmla="*/ 2147483647 h 70"/>
                  <a:gd name="T22" fmla="*/ 2147483647 w 36"/>
                  <a:gd name="T23" fmla="*/ 2147483647 h 70"/>
                  <a:gd name="T24" fmla="*/ 2147483647 w 36"/>
                  <a:gd name="T25" fmla="*/ 2147483647 h 70"/>
                  <a:gd name="T26" fmla="*/ 2147483647 w 36"/>
                  <a:gd name="T27" fmla="*/ 2147483647 h 70"/>
                  <a:gd name="T28" fmla="*/ 2147483647 w 36"/>
                  <a:gd name="T29" fmla="*/ 0 h 70"/>
                  <a:gd name="T30" fmla="*/ 2147483647 w 36"/>
                  <a:gd name="T31" fmla="*/ 2147483647 h 70"/>
                  <a:gd name="T32" fmla="*/ 2147483647 w 36"/>
                  <a:gd name="T33" fmla="*/ 2147483647 h 70"/>
                  <a:gd name="T34" fmla="*/ 2147483647 w 36"/>
                  <a:gd name="T35" fmla="*/ 2147483647 h 70"/>
                  <a:gd name="T36" fmla="*/ 2147483647 w 36"/>
                  <a:gd name="T37" fmla="*/ 2147483647 h 70"/>
                  <a:gd name="T38" fmla="*/ 2147483647 w 36"/>
                  <a:gd name="T39" fmla="*/ 2147483647 h 70"/>
                  <a:gd name="T40" fmla="*/ 2147483647 w 36"/>
                  <a:gd name="T41" fmla="*/ 2147483647 h 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
                  <a:gd name="T64" fmla="*/ 0 h 70"/>
                  <a:gd name="T65" fmla="*/ 36 w 36"/>
                  <a:gd name="T66" fmla="*/ 70 h 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 h="70">
                    <a:moveTo>
                      <a:pt x="36" y="52"/>
                    </a:moveTo>
                    <a:lnTo>
                      <a:pt x="34" y="58"/>
                    </a:lnTo>
                    <a:lnTo>
                      <a:pt x="30" y="64"/>
                    </a:lnTo>
                    <a:lnTo>
                      <a:pt x="22" y="68"/>
                    </a:lnTo>
                    <a:lnTo>
                      <a:pt x="16" y="70"/>
                    </a:lnTo>
                    <a:lnTo>
                      <a:pt x="12" y="68"/>
                    </a:lnTo>
                    <a:lnTo>
                      <a:pt x="8" y="64"/>
                    </a:lnTo>
                    <a:lnTo>
                      <a:pt x="6" y="60"/>
                    </a:lnTo>
                    <a:lnTo>
                      <a:pt x="4" y="54"/>
                    </a:lnTo>
                    <a:lnTo>
                      <a:pt x="2" y="44"/>
                    </a:lnTo>
                    <a:lnTo>
                      <a:pt x="0" y="34"/>
                    </a:lnTo>
                    <a:lnTo>
                      <a:pt x="2" y="24"/>
                    </a:lnTo>
                    <a:lnTo>
                      <a:pt x="4" y="18"/>
                    </a:lnTo>
                    <a:lnTo>
                      <a:pt x="6" y="10"/>
                    </a:lnTo>
                    <a:lnTo>
                      <a:pt x="8" y="0"/>
                    </a:lnTo>
                    <a:lnTo>
                      <a:pt x="14" y="2"/>
                    </a:lnTo>
                    <a:lnTo>
                      <a:pt x="16" y="8"/>
                    </a:lnTo>
                    <a:lnTo>
                      <a:pt x="26" y="20"/>
                    </a:lnTo>
                    <a:lnTo>
                      <a:pt x="34" y="36"/>
                    </a:lnTo>
                    <a:lnTo>
                      <a:pt x="36" y="44"/>
                    </a:lnTo>
                    <a:lnTo>
                      <a:pt x="36" y="5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60" name="Freeform 251"/>
              <p:cNvSpPr/>
              <p:nvPr/>
            </p:nvSpPr>
            <p:spPr bwMode="auto">
              <a:xfrm>
                <a:off x="6975175" y="3889317"/>
                <a:ext cx="219091" cy="428763"/>
              </a:xfrm>
              <a:custGeom>
                <a:avLst/>
                <a:gdLst>
                  <a:gd name="T0" fmla="*/ 2147483647 w 150"/>
                  <a:gd name="T1" fmla="*/ 2147483647 h 270"/>
                  <a:gd name="T2" fmla="*/ 2147483647 w 150"/>
                  <a:gd name="T3" fmla="*/ 2147483647 h 270"/>
                  <a:gd name="T4" fmla="*/ 2147483647 w 150"/>
                  <a:gd name="T5" fmla="*/ 2147483647 h 270"/>
                  <a:gd name="T6" fmla="*/ 2147483647 w 150"/>
                  <a:gd name="T7" fmla="*/ 2147483647 h 270"/>
                  <a:gd name="T8" fmla="*/ 2147483647 w 150"/>
                  <a:gd name="T9" fmla="*/ 2147483647 h 270"/>
                  <a:gd name="T10" fmla="*/ 2147483647 w 150"/>
                  <a:gd name="T11" fmla="*/ 2147483647 h 270"/>
                  <a:gd name="T12" fmla="*/ 2147483647 w 150"/>
                  <a:gd name="T13" fmla="*/ 2147483647 h 270"/>
                  <a:gd name="T14" fmla="*/ 2147483647 w 150"/>
                  <a:gd name="T15" fmla="*/ 2147483647 h 270"/>
                  <a:gd name="T16" fmla="*/ 2147483647 w 150"/>
                  <a:gd name="T17" fmla="*/ 2147483647 h 270"/>
                  <a:gd name="T18" fmla="*/ 2147483647 w 150"/>
                  <a:gd name="T19" fmla="*/ 2147483647 h 270"/>
                  <a:gd name="T20" fmla="*/ 2147483647 w 150"/>
                  <a:gd name="T21" fmla="*/ 2147483647 h 270"/>
                  <a:gd name="T22" fmla="*/ 2147483647 w 150"/>
                  <a:gd name="T23" fmla="*/ 2147483647 h 270"/>
                  <a:gd name="T24" fmla="*/ 2147483647 w 150"/>
                  <a:gd name="T25" fmla="*/ 2147483647 h 270"/>
                  <a:gd name="T26" fmla="*/ 2147483647 w 150"/>
                  <a:gd name="T27" fmla="*/ 2147483647 h 270"/>
                  <a:gd name="T28" fmla="*/ 2147483647 w 150"/>
                  <a:gd name="T29" fmla="*/ 2147483647 h 270"/>
                  <a:gd name="T30" fmla="*/ 2147483647 w 150"/>
                  <a:gd name="T31" fmla="*/ 2147483647 h 270"/>
                  <a:gd name="T32" fmla="*/ 2147483647 w 150"/>
                  <a:gd name="T33" fmla="*/ 2147483647 h 270"/>
                  <a:gd name="T34" fmla="*/ 2147483647 w 150"/>
                  <a:gd name="T35" fmla="*/ 2147483647 h 270"/>
                  <a:gd name="T36" fmla="*/ 0 w 150"/>
                  <a:gd name="T37" fmla="*/ 2147483647 h 270"/>
                  <a:gd name="T38" fmla="*/ 2147483647 w 150"/>
                  <a:gd name="T39" fmla="*/ 2147483647 h 270"/>
                  <a:gd name="T40" fmla="*/ 2147483647 w 150"/>
                  <a:gd name="T41" fmla="*/ 2147483647 h 270"/>
                  <a:gd name="T42" fmla="*/ 2147483647 w 150"/>
                  <a:gd name="T43" fmla="*/ 2147483647 h 270"/>
                  <a:gd name="T44" fmla="*/ 2147483647 w 150"/>
                  <a:gd name="T45" fmla="*/ 2147483647 h 270"/>
                  <a:gd name="T46" fmla="*/ 2147483647 w 150"/>
                  <a:gd name="T47" fmla="*/ 2147483647 h 270"/>
                  <a:gd name="T48" fmla="*/ 2147483647 w 150"/>
                  <a:gd name="T49" fmla="*/ 2147483647 h 270"/>
                  <a:gd name="T50" fmla="*/ 2147483647 w 150"/>
                  <a:gd name="T51" fmla="*/ 2147483647 h 270"/>
                  <a:gd name="T52" fmla="*/ 2147483647 w 150"/>
                  <a:gd name="T53" fmla="*/ 2147483647 h 270"/>
                  <a:gd name="T54" fmla="*/ 2147483647 w 150"/>
                  <a:gd name="T55" fmla="*/ 2147483647 h 270"/>
                  <a:gd name="T56" fmla="*/ 2147483647 w 150"/>
                  <a:gd name="T57" fmla="*/ 2147483647 h 270"/>
                  <a:gd name="T58" fmla="*/ 2147483647 w 150"/>
                  <a:gd name="T59" fmla="*/ 2147483647 h 270"/>
                  <a:gd name="T60" fmla="*/ 2147483647 w 150"/>
                  <a:gd name="T61" fmla="*/ 2147483647 h 270"/>
                  <a:gd name="T62" fmla="*/ 2147483647 w 150"/>
                  <a:gd name="T63" fmla="*/ 2147483647 h 270"/>
                  <a:gd name="T64" fmla="*/ 2147483647 w 150"/>
                  <a:gd name="T65" fmla="*/ 2147483647 h 270"/>
                  <a:gd name="T66" fmla="*/ 2147483647 w 150"/>
                  <a:gd name="T67" fmla="*/ 2147483647 h 270"/>
                  <a:gd name="T68" fmla="*/ 2147483647 w 150"/>
                  <a:gd name="T69" fmla="*/ 2147483647 h 270"/>
                  <a:gd name="T70" fmla="*/ 2147483647 w 150"/>
                  <a:gd name="T71" fmla="*/ 2147483647 h 270"/>
                  <a:gd name="T72" fmla="*/ 2147483647 w 150"/>
                  <a:gd name="T73" fmla="*/ 2147483647 h 270"/>
                  <a:gd name="T74" fmla="*/ 2147483647 w 150"/>
                  <a:gd name="T75" fmla="*/ 2147483647 h 270"/>
                  <a:gd name="T76" fmla="*/ 2147483647 w 150"/>
                  <a:gd name="T77" fmla="*/ 2147483647 h 270"/>
                  <a:gd name="T78" fmla="*/ 2147483647 w 150"/>
                  <a:gd name="T79" fmla="*/ 2147483647 h 270"/>
                  <a:gd name="T80" fmla="*/ 2147483647 w 150"/>
                  <a:gd name="T81" fmla="*/ 2147483647 h 270"/>
                  <a:gd name="T82" fmla="*/ 2147483647 w 150"/>
                  <a:gd name="T83" fmla="*/ 2147483647 h 270"/>
                  <a:gd name="T84" fmla="*/ 2147483647 w 150"/>
                  <a:gd name="T85" fmla="*/ 2147483647 h 270"/>
                  <a:gd name="T86" fmla="*/ 2147483647 w 150"/>
                  <a:gd name="T87" fmla="*/ 2147483647 h 270"/>
                  <a:gd name="T88" fmla="*/ 2147483647 w 150"/>
                  <a:gd name="T89" fmla="*/ 2147483647 h 270"/>
                  <a:gd name="T90" fmla="*/ 2147483647 w 150"/>
                  <a:gd name="T91" fmla="*/ 2147483647 h 270"/>
                  <a:gd name="T92" fmla="*/ 2147483647 w 150"/>
                  <a:gd name="T93" fmla="*/ 2147483647 h 270"/>
                  <a:gd name="T94" fmla="*/ 2147483647 w 150"/>
                  <a:gd name="T95" fmla="*/ 2147483647 h 270"/>
                  <a:gd name="T96" fmla="*/ 2147483647 w 150"/>
                  <a:gd name="T97" fmla="*/ 2147483647 h 270"/>
                  <a:gd name="T98" fmla="*/ 2147483647 w 150"/>
                  <a:gd name="T99" fmla="*/ 2147483647 h 27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0"/>
                  <a:gd name="T151" fmla="*/ 0 h 270"/>
                  <a:gd name="T152" fmla="*/ 150 w 150"/>
                  <a:gd name="T153" fmla="*/ 270 h 27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0" h="270">
                    <a:moveTo>
                      <a:pt x="64" y="232"/>
                    </a:moveTo>
                    <a:lnTo>
                      <a:pt x="70" y="228"/>
                    </a:lnTo>
                    <a:lnTo>
                      <a:pt x="78" y="226"/>
                    </a:lnTo>
                    <a:lnTo>
                      <a:pt x="96" y="220"/>
                    </a:lnTo>
                    <a:lnTo>
                      <a:pt x="92" y="216"/>
                    </a:lnTo>
                    <a:lnTo>
                      <a:pt x="90" y="216"/>
                    </a:lnTo>
                    <a:lnTo>
                      <a:pt x="88" y="214"/>
                    </a:lnTo>
                    <a:lnTo>
                      <a:pt x="112" y="200"/>
                    </a:lnTo>
                    <a:lnTo>
                      <a:pt x="114" y="198"/>
                    </a:lnTo>
                    <a:lnTo>
                      <a:pt x="116" y="194"/>
                    </a:lnTo>
                    <a:lnTo>
                      <a:pt x="114" y="190"/>
                    </a:lnTo>
                    <a:lnTo>
                      <a:pt x="114" y="186"/>
                    </a:lnTo>
                    <a:lnTo>
                      <a:pt x="114" y="182"/>
                    </a:lnTo>
                    <a:lnTo>
                      <a:pt x="112" y="176"/>
                    </a:lnTo>
                    <a:lnTo>
                      <a:pt x="112" y="160"/>
                    </a:lnTo>
                    <a:lnTo>
                      <a:pt x="106" y="146"/>
                    </a:lnTo>
                    <a:lnTo>
                      <a:pt x="100" y="136"/>
                    </a:lnTo>
                    <a:lnTo>
                      <a:pt x="86" y="118"/>
                    </a:lnTo>
                    <a:lnTo>
                      <a:pt x="82" y="112"/>
                    </a:lnTo>
                    <a:lnTo>
                      <a:pt x="76" y="106"/>
                    </a:lnTo>
                    <a:lnTo>
                      <a:pt x="70" y="106"/>
                    </a:lnTo>
                    <a:lnTo>
                      <a:pt x="68" y="102"/>
                    </a:lnTo>
                    <a:lnTo>
                      <a:pt x="66" y="96"/>
                    </a:lnTo>
                    <a:lnTo>
                      <a:pt x="60" y="92"/>
                    </a:lnTo>
                    <a:lnTo>
                      <a:pt x="52" y="86"/>
                    </a:lnTo>
                    <a:lnTo>
                      <a:pt x="42" y="78"/>
                    </a:lnTo>
                    <a:lnTo>
                      <a:pt x="34" y="70"/>
                    </a:lnTo>
                    <a:lnTo>
                      <a:pt x="32" y="64"/>
                    </a:lnTo>
                    <a:lnTo>
                      <a:pt x="30" y="60"/>
                    </a:lnTo>
                    <a:lnTo>
                      <a:pt x="38" y="58"/>
                    </a:lnTo>
                    <a:lnTo>
                      <a:pt x="42" y="54"/>
                    </a:lnTo>
                    <a:lnTo>
                      <a:pt x="42" y="48"/>
                    </a:lnTo>
                    <a:lnTo>
                      <a:pt x="26" y="44"/>
                    </a:lnTo>
                    <a:lnTo>
                      <a:pt x="14" y="38"/>
                    </a:lnTo>
                    <a:lnTo>
                      <a:pt x="8" y="34"/>
                    </a:lnTo>
                    <a:lnTo>
                      <a:pt x="4" y="30"/>
                    </a:lnTo>
                    <a:lnTo>
                      <a:pt x="0" y="24"/>
                    </a:lnTo>
                    <a:lnTo>
                      <a:pt x="0" y="18"/>
                    </a:lnTo>
                    <a:lnTo>
                      <a:pt x="0" y="14"/>
                    </a:lnTo>
                    <a:lnTo>
                      <a:pt x="10" y="14"/>
                    </a:lnTo>
                    <a:lnTo>
                      <a:pt x="16" y="14"/>
                    </a:lnTo>
                    <a:lnTo>
                      <a:pt x="26" y="12"/>
                    </a:lnTo>
                    <a:lnTo>
                      <a:pt x="34" y="6"/>
                    </a:lnTo>
                    <a:lnTo>
                      <a:pt x="42" y="2"/>
                    </a:lnTo>
                    <a:lnTo>
                      <a:pt x="50" y="0"/>
                    </a:lnTo>
                    <a:lnTo>
                      <a:pt x="56" y="2"/>
                    </a:lnTo>
                    <a:lnTo>
                      <a:pt x="60" y="4"/>
                    </a:lnTo>
                    <a:lnTo>
                      <a:pt x="66" y="6"/>
                    </a:lnTo>
                    <a:lnTo>
                      <a:pt x="70" y="6"/>
                    </a:lnTo>
                    <a:lnTo>
                      <a:pt x="72" y="12"/>
                    </a:lnTo>
                    <a:lnTo>
                      <a:pt x="74" y="16"/>
                    </a:lnTo>
                    <a:lnTo>
                      <a:pt x="82" y="24"/>
                    </a:lnTo>
                    <a:lnTo>
                      <a:pt x="90" y="28"/>
                    </a:lnTo>
                    <a:lnTo>
                      <a:pt x="98" y="30"/>
                    </a:lnTo>
                    <a:lnTo>
                      <a:pt x="96" y="36"/>
                    </a:lnTo>
                    <a:lnTo>
                      <a:pt x="94" y="42"/>
                    </a:lnTo>
                    <a:lnTo>
                      <a:pt x="90" y="42"/>
                    </a:lnTo>
                    <a:lnTo>
                      <a:pt x="84" y="42"/>
                    </a:lnTo>
                    <a:lnTo>
                      <a:pt x="82" y="42"/>
                    </a:lnTo>
                    <a:lnTo>
                      <a:pt x="82" y="48"/>
                    </a:lnTo>
                    <a:lnTo>
                      <a:pt x="80" y="52"/>
                    </a:lnTo>
                    <a:lnTo>
                      <a:pt x="76" y="56"/>
                    </a:lnTo>
                    <a:lnTo>
                      <a:pt x="72" y="64"/>
                    </a:lnTo>
                    <a:lnTo>
                      <a:pt x="70" y="70"/>
                    </a:lnTo>
                    <a:lnTo>
                      <a:pt x="72" y="84"/>
                    </a:lnTo>
                    <a:lnTo>
                      <a:pt x="76" y="88"/>
                    </a:lnTo>
                    <a:lnTo>
                      <a:pt x="78" y="92"/>
                    </a:lnTo>
                    <a:lnTo>
                      <a:pt x="86" y="96"/>
                    </a:lnTo>
                    <a:lnTo>
                      <a:pt x="98" y="110"/>
                    </a:lnTo>
                    <a:lnTo>
                      <a:pt x="110" y="124"/>
                    </a:lnTo>
                    <a:lnTo>
                      <a:pt x="122" y="136"/>
                    </a:lnTo>
                    <a:lnTo>
                      <a:pt x="138" y="148"/>
                    </a:lnTo>
                    <a:lnTo>
                      <a:pt x="138" y="156"/>
                    </a:lnTo>
                    <a:lnTo>
                      <a:pt x="142" y="170"/>
                    </a:lnTo>
                    <a:lnTo>
                      <a:pt x="150" y="192"/>
                    </a:lnTo>
                    <a:lnTo>
                      <a:pt x="146" y="198"/>
                    </a:lnTo>
                    <a:lnTo>
                      <a:pt x="146" y="204"/>
                    </a:lnTo>
                    <a:lnTo>
                      <a:pt x="146" y="210"/>
                    </a:lnTo>
                    <a:lnTo>
                      <a:pt x="144" y="214"/>
                    </a:lnTo>
                    <a:lnTo>
                      <a:pt x="138" y="220"/>
                    </a:lnTo>
                    <a:lnTo>
                      <a:pt x="128" y="228"/>
                    </a:lnTo>
                    <a:lnTo>
                      <a:pt x="120" y="232"/>
                    </a:lnTo>
                    <a:lnTo>
                      <a:pt x="112" y="234"/>
                    </a:lnTo>
                    <a:lnTo>
                      <a:pt x="104" y="242"/>
                    </a:lnTo>
                    <a:lnTo>
                      <a:pt x="98" y="254"/>
                    </a:lnTo>
                    <a:lnTo>
                      <a:pt x="88" y="266"/>
                    </a:lnTo>
                    <a:lnTo>
                      <a:pt x="84" y="270"/>
                    </a:lnTo>
                    <a:lnTo>
                      <a:pt x="78" y="270"/>
                    </a:lnTo>
                    <a:lnTo>
                      <a:pt x="76" y="270"/>
                    </a:lnTo>
                    <a:lnTo>
                      <a:pt x="74" y="268"/>
                    </a:lnTo>
                    <a:lnTo>
                      <a:pt x="74" y="260"/>
                    </a:lnTo>
                    <a:lnTo>
                      <a:pt x="74" y="252"/>
                    </a:lnTo>
                    <a:lnTo>
                      <a:pt x="76" y="246"/>
                    </a:lnTo>
                    <a:lnTo>
                      <a:pt x="76" y="242"/>
                    </a:lnTo>
                    <a:lnTo>
                      <a:pt x="74" y="236"/>
                    </a:lnTo>
                    <a:lnTo>
                      <a:pt x="70" y="236"/>
                    </a:lnTo>
                    <a:lnTo>
                      <a:pt x="66" y="234"/>
                    </a:lnTo>
                    <a:lnTo>
                      <a:pt x="62" y="234"/>
                    </a:lnTo>
                    <a:lnTo>
                      <a:pt x="60" y="234"/>
                    </a:lnTo>
                    <a:lnTo>
                      <a:pt x="64" y="2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61" name="Freeform 252"/>
              <p:cNvSpPr/>
              <p:nvPr/>
            </p:nvSpPr>
            <p:spPr bwMode="auto">
              <a:xfrm>
                <a:off x="7018993" y="4142859"/>
                <a:ext cx="126842" cy="120797"/>
              </a:xfrm>
              <a:custGeom>
                <a:avLst/>
                <a:gdLst>
                  <a:gd name="T0" fmla="*/ 2147483647 w 86"/>
                  <a:gd name="T1" fmla="*/ 0 h 76"/>
                  <a:gd name="T2" fmla="*/ 2147483647 w 86"/>
                  <a:gd name="T3" fmla="*/ 0 h 76"/>
                  <a:gd name="T4" fmla="*/ 2147483647 w 86"/>
                  <a:gd name="T5" fmla="*/ 2147483647 h 76"/>
                  <a:gd name="T6" fmla="*/ 2147483647 w 86"/>
                  <a:gd name="T7" fmla="*/ 0 h 76"/>
                  <a:gd name="T8" fmla="*/ 2147483647 w 86"/>
                  <a:gd name="T9" fmla="*/ 0 h 76"/>
                  <a:gd name="T10" fmla="*/ 2147483647 w 86"/>
                  <a:gd name="T11" fmla="*/ 0 h 76"/>
                  <a:gd name="T12" fmla="*/ 2147483647 w 86"/>
                  <a:gd name="T13" fmla="*/ 2147483647 h 76"/>
                  <a:gd name="T14" fmla="*/ 2147483647 w 86"/>
                  <a:gd name="T15" fmla="*/ 2147483647 h 76"/>
                  <a:gd name="T16" fmla="*/ 2147483647 w 86"/>
                  <a:gd name="T17" fmla="*/ 2147483647 h 76"/>
                  <a:gd name="T18" fmla="*/ 2147483647 w 86"/>
                  <a:gd name="T19" fmla="*/ 2147483647 h 76"/>
                  <a:gd name="T20" fmla="*/ 2147483647 w 86"/>
                  <a:gd name="T21" fmla="*/ 2147483647 h 76"/>
                  <a:gd name="T22" fmla="*/ 2147483647 w 86"/>
                  <a:gd name="T23" fmla="*/ 2147483647 h 76"/>
                  <a:gd name="T24" fmla="*/ 2147483647 w 86"/>
                  <a:gd name="T25" fmla="*/ 2147483647 h 76"/>
                  <a:gd name="T26" fmla="*/ 2147483647 w 86"/>
                  <a:gd name="T27" fmla="*/ 2147483647 h 76"/>
                  <a:gd name="T28" fmla="*/ 2147483647 w 86"/>
                  <a:gd name="T29" fmla="*/ 2147483647 h 76"/>
                  <a:gd name="T30" fmla="*/ 2147483647 w 86"/>
                  <a:gd name="T31" fmla="*/ 2147483647 h 76"/>
                  <a:gd name="T32" fmla="*/ 2147483647 w 86"/>
                  <a:gd name="T33" fmla="*/ 2147483647 h 76"/>
                  <a:gd name="T34" fmla="*/ 0 w 86"/>
                  <a:gd name="T35" fmla="*/ 2147483647 h 76"/>
                  <a:gd name="T36" fmla="*/ 2147483647 w 86"/>
                  <a:gd name="T37" fmla="*/ 2147483647 h 76"/>
                  <a:gd name="T38" fmla="*/ 2147483647 w 86"/>
                  <a:gd name="T39" fmla="*/ 2147483647 h 76"/>
                  <a:gd name="T40" fmla="*/ 2147483647 w 86"/>
                  <a:gd name="T41" fmla="*/ 2147483647 h 76"/>
                  <a:gd name="T42" fmla="*/ 2147483647 w 86"/>
                  <a:gd name="T43" fmla="*/ 2147483647 h 76"/>
                  <a:gd name="T44" fmla="*/ 2147483647 w 86"/>
                  <a:gd name="T45" fmla="*/ 2147483647 h 76"/>
                  <a:gd name="T46" fmla="*/ 2147483647 w 86"/>
                  <a:gd name="T47" fmla="*/ 2147483647 h 76"/>
                  <a:gd name="T48" fmla="*/ 2147483647 w 86"/>
                  <a:gd name="T49" fmla="*/ 2147483647 h 76"/>
                  <a:gd name="T50" fmla="*/ 2147483647 w 86"/>
                  <a:gd name="T51" fmla="*/ 2147483647 h 76"/>
                  <a:gd name="T52" fmla="*/ 2147483647 w 86"/>
                  <a:gd name="T53" fmla="*/ 2147483647 h 76"/>
                  <a:gd name="T54" fmla="*/ 2147483647 w 86"/>
                  <a:gd name="T55" fmla="*/ 2147483647 h 76"/>
                  <a:gd name="T56" fmla="*/ 2147483647 w 86"/>
                  <a:gd name="T57" fmla="*/ 2147483647 h 76"/>
                  <a:gd name="T58" fmla="*/ 2147483647 w 86"/>
                  <a:gd name="T59" fmla="*/ 2147483647 h 76"/>
                  <a:gd name="T60" fmla="*/ 2147483647 w 86"/>
                  <a:gd name="T61" fmla="*/ 2147483647 h 76"/>
                  <a:gd name="T62" fmla="*/ 2147483647 w 86"/>
                  <a:gd name="T63" fmla="*/ 2147483647 h 76"/>
                  <a:gd name="T64" fmla="*/ 2147483647 w 86"/>
                  <a:gd name="T65" fmla="*/ 2147483647 h 76"/>
                  <a:gd name="T66" fmla="*/ 2147483647 w 86"/>
                  <a:gd name="T67" fmla="*/ 2147483647 h 76"/>
                  <a:gd name="T68" fmla="*/ 2147483647 w 86"/>
                  <a:gd name="T69" fmla="*/ 2147483647 h 76"/>
                  <a:gd name="T70" fmla="*/ 2147483647 w 86"/>
                  <a:gd name="T71" fmla="*/ 2147483647 h 76"/>
                  <a:gd name="T72" fmla="*/ 2147483647 w 86"/>
                  <a:gd name="T73" fmla="*/ 2147483647 h 76"/>
                  <a:gd name="T74" fmla="*/ 2147483647 w 86"/>
                  <a:gd name="T75" fmla="*/ 2147483647 h 76"/>
                  <a:gd name="T76" fmla="*/ 2147483647 w 86"/>
                  <a:gd name="T77" fmla="*/ 2147483647 h 76"/>
                  <a:gd name="T78" fmla="*/ 2147483647 w 86"/>
                  <a:gd name="T79" fmla="*/ 2147483647 h 76"/>
                  <a:gd name="T80" fmla="*/ 2147483647 w 86"/>
                  <a:gd name="T81" fmla="*/ 2147483647 h 76"/>
                  <a:gd name="T82" fmla="*/ 2147483647 w 86"/>
                  <a:gd name="T83" fmla="*/ 2147483647 h 76"/>
                  <a:gd name="T84" fmla="*/ 2147483647 w 86"/>
                  <a:gd name="T85" fmla="*/ 2147483647 h 76"/>
                  <a:gd name="T86" fmla="*/ 2147483647 w 86"/>
                  <a:gd name="T87" fmla="*/ 2147483647 h 76"/>
                  <a:gd name="T88" fmla="*/ 2147483647 w 86"/>
                  <a:gd name="T89" fmla="*/ 0 h 76"/>
                  <a:gd name="T90" fmla="*/ 2147483647 w 86"/>
                  <a:gd name="T91" fmla="*/ 0 h 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
                  <a:gd name="T139" fmla="*/ 0 h 76"/>
                  <a:gd name="T140" fmla="*/ 86 w 86"/>
                  <a:gd name="T141" fmla="*/ 76 h 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 h="76">
                    <a:moveTo>
                      <a:pt x="80" y="0"/>
                    </a:moveTo>
                    <a:lnTo>
                      <a:pt x="78" y="0"/>
                    </a:lnTo>
                    <a:lnTo>
                      <a:pt x="74" y="2"/>
                    </a:lnTo>
                    <a:lnTo>
                      <a:pt x="70" y="0"/>
                    </a:lnTo>
                    <a:lnTo>
                      <a:pt x="66" y="0"/>
                    </a:lnTo>
                    <a:lnTo>
                      <a:pt x="62" y="0"/>
                    </a:lnTo>
                    <a:lnTo>
                      <a:pt x="60" y="4"/>
                    </a:lnTo>
                    <a:lnTo>
                      <a:pt x="58" y="10"/>
                    </a:lnTo>
                    <a:lnTo>
                      <a:pt x="52" y="8"/>
                    </a:lnTo>
                    <a:lnTo>
                      <a:pt x="46" y="4"/>
                    </a:lnTo>
                    <a:lnTo>
                      <a:pt x="40" y="2"/>
                    </a:lnTo>
                    <a:lnTo>
                      <a:pt x="30" y="2"/>
                    </a:lnTo>
                    <a:lnTo>
                      <a:pt x="18" y="2"/>
                    </a:lnTo>
                    <a:lnTo>
                      <a:pt x="10" y="6"/>
                    </a:lnTo>
                    <a:lnTo>
                      <a:pt x="6" y="10"/>
                    </a:lnTo>
                    <a:lnTo>
                      <a:pt x="2" y="14"/>
                    </a:lnTo>
                    <a:lnTo>
                      <a:pt x="2" y="20"/>
                    </a:lnTo>
                    <a:lnTo>
                      <a:pt x="0" y="26"/>
                    </a:lnTo>
                    <a:lnTo>
                      <a:pt x="2" y="30"/>
                    </a:lnTo>
                    <a:lnTo>
                      <a:pt x="4" y="36"/>
                    </a:lnTo>
                    <a:lnTo>
                      <a:pt x="6" y="40"/>
                    </a:lnTo>
                    <a:lnTo>
                      <a:pt x="8" y="46"/>
                    </a:lnTo>
                    <a:lnTo>
                      <a:pt x="10" y="52"/>
                    </a:lnTo>
                    <a:lnTo>
                      <a:pt x="10" y="54"/>
                    </a:lnTo>
                    <a:lnTo>
                      <a:pt x="12" y="58"/>
                    </a:lnTo>
                    <a:lnTo>
                      <a:pt x="14" y="62"/>
                    </a:lnTo>
                    <a:lnTo>
                      <a:pt x="18" y="66"/>
                    </a:lnTo>
                    <a:lnTo>
                      <a:pt x="24" y="66"/>
                    </a:lnTo>
                    <a:lnTo>
                      <a:pt x="24" y="76"/>
                    </a:lnTo>
                    <a:lnTo>
                      <a:pt x="30" y="74"/>
                    </a:lnTo>
                    <a:lnTo>
                      <a:pt x="34" y="72"/>
                    </a:lnTo>
                    <a:lnTo>
                      <a:pt x="40" y="68"/>
                    </a:lnTo>
                    <a:lnTo>
                      <a:pt x="48" y="66"/>
                    </a:lnTo>
                    <a:lnTo>
                      <a:pt x="66" y="60"/>
                    </a:lnTo>
                    <a:lnTo>
                      <a:pt x="62" y="56"/>
                    </a:lnTo>
                    <a:lnTo>
                      <a:pt x="60" y="56"/>
                    </a:lnTo>
                    <a:lnTo>
                      <a:pt x="58" y="54"/>
                    </a:lnTo>
                    <a:lnTo>
                      <a:pt x="82" y="40"/>
                    </a:lnTo>
                    <a:lnTo>
                      <a:pt x="84" y="38"/>
                    </a:lnTo>
                    <a:lnTo>
                      <a:pt x="86" y="34"/>
                    </a:lnTo>
                    <a:lnTo>
                      <a:pt x="84" y="30"/>
                    </a:lnTo>
                    <a:lnTo>
                      <a:pt x="84" y="26"/>
                    </a:lnTo>
                    <a:lnTo>
                      <a:pt x="84" y="22"/>
                    </a:lnTo>
                    <a:lnTo>
                      <a:pt x="82" y="16"/>
                    </a:lnTo>
                    <a:lnTo>
                      <a:pt x="82" y="0"/>
                    </a:lnTo>
                    <a:lnTo>
                      <a:pt x="8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62" name="Freeform 253"/>
              <p:cNvSpPr/>
              <p:nvPr/>
            </p:nvSpPr>
            <p:spPr bwMode="auto">
              <a:xfrm>
                <a:off x="6934816" y="3913211"/>
                <a:ext cx="204100" cy="246904"/>
              </a:xfrm>
              <a:custGeom>
                <a:avLst/>
                <a:gdLst>
                  <a:gd name="T0" fmla="*/ 2147483647 w 140"/>
                  <a:gd name="T1" fmla="*/ 2147483647 h 156"/>
                  <a:gd name="T2" fmla="*/ 2147483647 w 140"/>
                  <a:gd name="T3" fmla="*/ 2147483647 h 156"/>
                  <a:gd name="T4" fmla="*/ 2147483647 w 140"/>
                  <a:gd name="T5" fmla="*/ 2147483647 h 156"/>
                  <a:gd name="T6" fmla="*/ 2147483647 w 140"/>
                  <a:gd name="T7" fmla="*/ 2147483647 h 156"/>
                  <a:gd name="T8" fmla="*/ 2147483647 w 140"/>
                  <a:gd name="T9" fmla="*/ 2147483647 h 156"/>
                  <a:gd name="T10" fmla="*/ 2147483647 w 140"/>
                  <a:gd name="T11" fmla="*/ 2147483647 h 156"/>
                  <a:gd name="T12" fmla="*/ 2147483647 w 140"/>
                  <a:gd name="T13" fmla="*/ 2147483647 h 156"/>
                  <a:gd name="T14" fmla="*/ 2147483647 w 140"/>
                  <a:gd name="T15" fmla="*/ 2147483647 h 156"/>
                  <a:gd name="T16" fmla="*/ 2147483647 w 140"/>
                  <a:gd name="T17" fmla="*/ 2147483647 h 156"/>
                  <a:gd name="T18" fmla="*/ 2147483647 w 140"/>
                  <a:gd name="T19" fmla="*/ 2147483647 h 156"/>
                  <a:gd name="T20" fmla="*/ 2147483647 w 140"/>
                  <a:gd name="T21" fmla="*/ 2147483647 h 156"/>
                  <a:gd name="T22" fmla="*/ 2147483647 w 140"/>
                  <a:gd name="T23" fmla="*/ 2147483647 h 156"/>
                  <a:gd name="T24" fmla="*/ 2147483647 w 140"/>
                  <a:gd name="T25" fmla="*/ 2147483647 h 156"/>
                  <a:gd name="T26" fmla="*/ 2147483647 w 140"/>
                  <a:gd name="T27" fmla="*/ 2147483647 h 156"/>
                  <a:gd name="T28" fmla="*/ 2147483647 w 140"/>
                  <a:gd name="T29" fmla="*/ 2147483647 h 156"/>
                  <a:gd name="T30" fmla="*/ 2147483647 w 140"/>
                  <a:gd name="T31" fmla="*/ 2147483647 h 156"/>
                  <a:gd name="T32" fmla="*/ 0 w 140"/>
                  <a:gd name="T33" fmla="*/ 2147483647 h 156"/>
                  <a:gd name="T34" fmla="*/ 2147483647 w 140"/>
                  <a:gd name="T35" fmla="*/ 2147483647 h 156"/>
                  <a:gd name="T36" fmla="*/ 2147483647 w 140"/>
                  <a:gd name="T37" fmla="*/ 2147483647 h 156"/>
                  <a:gd name="T38" fmla="*/ 2147483647 w 140"/>
                  <a:gd name="T39" fmla="*/ 2147483647 h 156"/>
                  <a:gd name="T40" fmla="*/ 2147483647 w 140"/>
                  <a:gd name="T41" fmla="*/ 2147483647 h 156"/>
                  <a:gd name="T42" fmla="*/ 2147483647 w 140"/>
                  <a:gd name="T43" fmla="*/ 2147483647 h 156"/>
                  <a:gd name="T44" fmla="*/ 2147483647 w 140"/>
                  <a:gd name="T45" fmla="*/ 2147483647 h 156"/>
                  <a:gd name="T46" fmla="*/ 2147483647 w 140"/>
                  <a:gd name="T47" fmla="*/ 2147483647 h 156"/>
                  <a:gd name="T48" fmla="*/ 2147483647 w 140"/>
                  <a:gd name="T49" fmla="*/ 2147483647 h 156"/>
                  <a:gd name="T50" fmla="*/ 2147483647 w 140"/>
                  <a:gd name="T51" fmla="*/ 2147483647 h 156"/>
                  <a:gd name="T52" fmla="*/ 2147483647 w 140"/>
                  <a:gd name="T53" fmla="*/ 2147483647 h 156"/>
                  <a:gd name="T54" fmla="*/ 2147483647 w 140"/>
                  <a:gd name="T55" fmla="*/ 2147483647 h 156"/>
                  <a:gd name="T56" fmla="*/ 2147483647 w 140"/>
                  <a:gd name="T57" fmla="*/ 2147483647 h 156"/>
                  <a:gd name="T58" fmla="*/ 2147483647 w 140"/>
                  <a:gd name="T59" fmla="*/ 2147483647 h 156"/>
                  <a:gd name="T60" fmla="*/ 2147483647 w 140"/>
                  <a:gd name="T61" fmla="*/ 2147483647 h 156"/>
                  <a:gd name="T62" fmla="*/ 2147483647 w 140"/>
                  <a:gd name="T63" fmla="*/ 2147483647 h 156"/>
                  <a:gd name="T64" fmla="*/ 2147483647 w 140"/>
                  <a:gd name="T65" fmla="*/ 2147483647 h 156"/>
                  <a:gd name="T66" fmla="*/ 2147483647 w 140"/>
                  <a:gd name="T67" fmla="*/ 2147483647 h 156"/>
                  <a:gd name="T68" fmla="*/ 2147483647 w 140"/>
                  <a:gd name="T69" fmla="*/ 2147483647 h 156"/>
                  <a:gd name="T70" fmla="*/ 2147483647 w 140"/>
                  <a:gd name="T71" fmla="*/ 2147483647 h 156"/>
                  <a:gd name="T72" fmla="*/ 2147483647 w 140"/>
                  <a:gd name="T73" fmla="*/ 2147483647 h 156"/>
                  <a:gd name="T74" fmla="*/ 2147483647 w 140"/>
                  <a:gd name="T75" fmla="*/ 2147483647 h 156"/>
                  <a:gd name="T76" fmla="*/ 2147483647 w 140"/>
                  <a:gd name="T77" fmla="*/ 2147483647 h 156"/>
                  <a:gd name="T78" fmla="*/ 2147483647 w 140"/>
                  <a:gd name="T79" fmla="*/ 2147483647 h 1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0"/>
                  <a:gd name="T121" fmla="*/ 0 h 156"/>
                  <a:gd name="T122" fmla="*/ 140 w 140"/>
                  <a:gd name="T123" fmla="*/ 156 h 15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0" h="156">
                    <a:moveTo>
                      <a:pt x="104" y="150"/>
                    </a:moveTo>
                    <a:lnTo>
                      <a:pt x="102" y="124"/>
                    </a:lnTo>
                    <a:lnTo>
                      <a:pt x="98" y="120"/>
                    </a:lnTo>
                    <a:lnTo>
                      <a:pt x="94" y="116"/>
                    </a:lnTo>
                    <a:lnTo>
                      <a:pt x="90" y="108"/>
                    </a:lnTo>
                    <a:lnTo>
                      <a:pt x="88" y="102"/>
                    </a:lnTo>
                    <a:lnTo>
                      <a:pt x="88" y="98"/>
                    </a:lnTo>
                    <a:lnTo>
                      <a:pt x="86" y="94"/>
                    </a:lnTo>
                    <a:lnTo>
                      <a:pt x="80" y="90"/>
                    </a:lnTo>
                    <a:lnTo>
                      <a:pt x="74" y="84"/>
                    </a:lnTo>
                    <a:lnTo>
                      <a:pt x="70" y="76"/>
                    </a:lnTo>
                    <a:lnTo>
                      <a:pt x="66" y="76"/>
                    </a:lnTo>
                    <a:lnTo>
                      <a:pt x="62" y="78"/>
                    </a:lnTo>
                    <a:lnTo>
                      <a:pt x="58" y="82"/>
                    </a:lnTo>
                    <a:lnTo>
                      <a:pt x="56" y="86"/>
                    </a:lnTo>
                    <a:lnTo>
                      <a:pt x="52" y="88"/>
                    </a:lnTo>
                    <a:lnTo>
                      <a:pt x="50" y="86"/>
                    </a:lnTo>
                    <a:lnTo>
                      <a:pt x="48" y="84"/>
                    </a:lnTo>
                    <a:lnTo>
                      <a:pt x="46" y="82"/>
                    </a:lnTo>
                    <a:lnTo>
                      <a:pt x="44" y="80"/>
                    </a:lnTo>
                    <a:lnTo>
                      <a:pt x="40" y="80"/>
                    </a:lnTo>
                    <a:lnTo>
                      <a:pt x="36" y="84"/>
                    </a:lnTo>
                    <a:lnTo>
                      <a:pt x="28" y="90"/>
                    </a:lnTo>
                    <a:lnTo>
                      <a:pt x="26" y="70"/>
                    </a:lnTo>
                    <a:lnTo>
                      <a:pt x="26" y="64"/>
                    </a:lnTo>
                    <a:lnTo>
                      <a:pt x="26" y="58"/>
                    </a:lnTo>
                    <a:lnTo>
                      <a:pt x="22" y="56"/>
                    </a:lnTo>
                    <a:lnTo>
                      <a:pt x="18" y="56"/>
                    </a:lnTo>
                    <a:lnTo>
                      <a:pt x="16" y="56"/>
                    </a:lnTo>
                    <a:lnTo>
                      <a:pt x="12" y="56"/>
                    </a:lnTo>
                    <a:lnTo>
                      <a:pt x="8" y="52"/>
                    </a:lnTo>
                    <a:lnTo>
                      <a:pt x="6" y="44"/>
                    </a:lnTo>
                    <a:lnTo>
                      <a:pt x="4" y="40"/>
                    </a:lnTo>
                    <a:lnTo>
                      <a:pt x="0" y="38"/>
                    </a:lnTo>
                    <a:lnTo>
                      <a:pt x="8" y="32"/>
                    </a:lnTo>
                    <a:lnTo>
                      <a:pt x="10" y="28"/>
                    </a:lnTo>
                    <a:lnTo>
                      <a:pt x="10" y="24"/>
                    </a:lnTo>
                    <a:lnTo>
                      <a:pt x="12" y="22"/>
                    </a:lnTo>
                    <a:lnTo>
                      <a:pt x="16" y="18"/>
                    </a:lnTo>
                    <a:lnTo>
                      <a:pt x="20" y="22"/>
                    </a:lnTo>
                    <a:lnTo>
                      <a:pt x="22" y="22"/>
                    </a:lnTo>
                    <a:lnTo>
                      <a:pt x="26" y="20"/>
                    </a:lnTo>
                    <a:lnTo>
                      <a:pt x="22" y="14"/>
                    </a:lnTo>
                    <a:lnTo>
                      <a:pt x="20" y="8"/>
                    </a:lnTo>
                    <a:lnTo>
                      <a:pt x="20" y="4"/>
                    </a:lnTo>
                    <a:lnTo>
                      <a:pt x="22" y="2"/>
                    </a:lnTo>
                    <a:lnTo>
                      <a:pt x="28" y="0"/>
                    </a:lnTo>
                    <a:lnTo>
                      <a:pt x="28" y="4"/>
                    </a:lnTo>
                    <a:lnTo>
                      <a:pt x="28" y="10"/>
                    </a:lnTo>
                    <a:lnTo>
                      <a:pt x="32" y="16"/>
                    </a:lnTo>
                    <a:lnTo>
                      <a:pt x="36" y="20"/>
                    </a:lnTo>
                    <a:lnTo>
                      <a:pt x="42" y="24"/>
                    </a:lnTo>
                    <a:lnTo>
                      <a:pt x="54" y="30"/>
                    </a:lnTo>
                    <a:lnTo>
                      <a:pt x="70" y="34"/>
                    </a:lnTo>
                    <a:lnTo>
                      <a:pt x="70" y="40"/>
                    </a:lnTo>
                    <a:lnTo>
                      <a:pt x="66" y="44"/>
                    </a:lnTo>
                    <a:lnTo>
                      <a:pt x="58" y="46"/>
                    </a:lnTo>
                    <a:lnTo>
                      <a:pt x="60" y="50"/>
                    </a:lnTo>
                    <a:lnTo>
                      <a:pt x="62" y="56"/>
                    </a:lnTo>
                    <a:lnTo>
                      <a:pt x="70" y="64"/>
                    </a:lnTo>
                    <a:lnTo>
                      <a:pt x="80" y="72"/>
                    </a:lnTo>
                    <a:lnTo>
                      <a:pt x="88" y="78"/>
                    </a:lnTo>
                    <a:lnTo>
                      <a:pt x="94" y="82"/>
                    </a:lnTo>
                    <a:lnTo>
                      <a:pt x="96" y="88"/>
                    </a:lnTo>
                    <a:lnTo>
                      <a:pt x="98" y="92"/>
                    </a:lnTo>
                    <a:lnTo>
                      <a:pt x="104" y="92"/>
                    </a:lnTo>
                    <a:lnTo>
                      <a:pt x="110" y="98"/>
                    </a:lnTo>
                    <a:lnTo>
                      <a:pt x="114" y="104"/>
                    </a:lnTo>
                    <a:lnTo>
                      <a:pt x="128" y="122"/>
                    </a:lnTo>
                    <a:lnTo>
                      <a:pt x="134" y="132"/>
                    </a:lnTo>
                    <a:lnTo>
                      <a:pt x="140" y="146"/>
                    </a:lnTo>
                    <a:lnTo>
                      <a:pt x="138" y="146"/>
                    </a:lnTo>
                    <a:lnTo>
                      <a:pt x="136" y="146"/>
                    </a:lnTo>
                    <a:lnTo>
                      <a:pt x="132" y="148"/>
                    </a:lnTo>
                    <a:lnTo>
                      <a:pt x="128" y="146"/>
                    </a:lnTo>
                    <a:lnTo>
                      <a:pt x="124" y="146"/>
                    </a:lnTo>
                    <a:lnTo>
                      <a:pt x="120" y="146"/>
                    </a:lnTo>
                    <a:lnTo>
                      <a:pt x="118" y="150"/>
                    </a:lnTo>
                    <a:lnTo>
                      <a:pt x="116" y="156"/>
                    </a:lnTo>
                    <a:lnTo>
                      <a:pt x="110" y="154"/>
                    </a:lnTo>
                    <a:lnTo>
                      <a:pt x="104" y="1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63" name="Freeform 254"/>
              <p:cNvSpPr/>
              <p:nvPr/>
            </p:nvSpPr>
            <p:spPr bwMode="auto">
              <a:xfrm>
                <a:off x="6886385" y="3971619"/>
                <a:ext cx="199488" cy="430091"/>
              </a:xfrm>
              <a:custGeom>
                <a:avLst/>
                <a:gdLst>
                  <a:gd name="T0" fmla="*/ 2147483647 w 136"/>
                  <a:gd name="T1" fmla="*/ 2147483647 h 272"/>
                  <a:gd name="T2" fmla="*/ 2147483647 w 136"/>
                  <a:gd name="T3" fmla="*/ 2147483647 h 272"/>
                  <a:gd name="T4" fmla="*/ 2147483647 w 136"/>
                  <a:gd name="T5" fmla="*/ 2147483647 h 272"/>
                  <a:gd name="T6" fmla="*/ 2147483647 w 136"/>
                  <a:gd name="T7" fmla="*/ 2147483647 h 272"/>
                  <a:gd name="T8" fmla="*/ 2147483647 w 136"/>
                  <a:gd name="T9" fmla="*/ 2147483647 h 272"/>
                  <a:gd name="T10" fmla="*/ 2147483647 w 136"/>
                  <a:gd name="T11" fmla="*/ 2147483647 h 272"/>
                  <a:gd name="T12" fmla="*/ 2147483647 w 136"/>
                  <a:gd name="T13" fmla="*/ 2147483647 h 272"/>
                  <a:gd name="T14" fmla="*/ 2147483647 w 136"/>
                  <a:gd name="T15" fmla="*/ 2147483647 h 272"/>
                  <a:gd name="T16" fmla="*/ 2147483647 w 136"/>
                  <a:gd name="T17" fmla="*/ 2147483647 h 272"/>
                  <a:gd name="T18" fmla="*/ 2147483647 w 136"/>
                  <a:gd name="T19" fmla="*/ 2147483647 h 272"/>
                  <a:gd name="T20" fmla="*/ 2147483647 w 136"/>
                  <a:gd name="T21" fmla="*/ 2147483647 h 272"/>
                  <a:gd name="T22" fmla="*/ 2147483647 w 136"/>
                  <a:gd name="T23" fmla="*/ 2147483647 h 272"/>
                  <a:gd name="T24" fmla="*/ 2147483647 w 136"/>
                  <a:gd name="T25" fmla="*/ 2147483647 h 272"/>
                  <a:gd name="T26" fmla="*/ 2147483647 w 136"/>
                  <a:gd name="T27" fmla="*/ 2147483647 h 272"/>
                  <a:gd name="T28" fmla="*/ 2147483647 w 136"/>
                  <a:gd name="T29" fmla="*/ 2147483647 h 272"/>
                  <a:gd name="T30" fmla="*/ 2147483647 w 136"/>
                  <a:gd name="T31" fmla="*/ 2147483647 h 272"/>
                  <a:gd name="T32" fmla="*/ 2147483647 w 136"/>
                  <a:gd name="T33" fmla="*/ 2147483647 h 272"/>
                  <a:gd name="T34" fmla="*/ 2147483647 w 136"/>
                  <a:gd name="T35" fmla="*/ 2147483647 h 272"/>
                  <a:gd name="T36" fmla="*/ 2147483647 w 136"/>
                  <a:gd name="T37" fmla="*/ 2147483647 h 272"/>
                  <a:gd name="T38" fmla="*/ 2147483647 w 136"/>
                  <a:gd name="T39" fmla="*/ 2147483647 h 272"/>
                  <a:gd name="T40" fmla="*/ 2147483647 w 136"/>
                  <a:gd name="T41" fmla="*/ 2147483647 h 272"/>
                  <a:gd name="T42" fmla="*/ 2147483647 w 136"/>
                  <a:gd name="T43" fmla="*/ 2147483647 h 272"/>
                  <a:gd name="T44" fmla="*/ 2147483647 w 136"/>
                  <a:gd name="T45" fmla="*/ 2147483647 h 272"/>
                  <a:gd name="T46" fmla="*/ 2147483647 w 136"/>
                  <a:gd name="T47" fmla="*/ 2147483647 h 272"/>
                  <a:gd name="T48" fmla="*/ 2147483647 w 136"/>
                  <a:gd name="T49" fmla="*/ 2147483647 h 272"/>
                  <a:gd name="T50" fmla="*/ 2147483647 w 136"/>
                  <a:gd name="T51" fmla="*/ 2147483647 h 272"/>
                  <a:gd name="T52" fmla="*/ 2147483647 w 136"/>
                  <a:gd name="T53" fmla="*/ 2147483647 h 272"/>
                  <a:gd name="T54" fmla="*/ 2147483647 w 136"/>
                  <a:gd name="T55" fmla="*/ 2147483647 h 272"/>
                  <a:gd name="T56" fmla="*/ 2147483647 w 136"/>
                  <a:gd name="T57" fmla="*/ 2147483647 h 272"/>
                  <a:gd name="T58" fmla="*/ 2147483647 w 136"/>
                  <a:gd name="T59" fmla="*/ 2147483647 h 272"/>
                  <a:gd name="T60" fmla="*/ 2147483647 w 136"/>
                  <a:gd name="T61" fmla="*/ 2147483647 h 272"/>
                  <a:gd name="T62" fmla="*/ 2147483647 w 136"/>
                  <a:gd name="T63" fmla="*/ 2147483647 h 272"/>
                  <a:gd name="T64" fmla="*/ 2147483647 w 136"/>
                  <a:gd name="T65" fmla="*/ 2147483647 h 272"/>
                  <a:gd name="T66" fmla="*/ 2147483647 w 136"/>
                  <a:gd name="T67" fmla="*/ 2147483647 h 272"/>
                  <a:gd name="T68" fmla="*/ 2147483647 w 136"/>
                  <a:gd name="T69" fmla="*/ 2147483647 h 272"/>
                  <a:gd name="T70" fmla="*/ 2147483647 w 136"/>
                  <a:gd name="T71" fmla="*/ 2147483647 h 272"/>
                  <a:gd name="T72" fmla="*/ 2147483647 w 136"/>
                  <a:gd name="T73" fmla="*/ 2147483647 h 272"/>
                  <a:gd name="T74" fmla="*/ 2147483647 w 136"/>
                  <a:gd name="T75" fmla="*/ 2147483647 h 272"/>
                  <a:gd name="T76" fmla="*/ 2147483647 w 136"/>
                  <a:gd name="T77" fmla="*/ 2147483647 h 272"/>
                  <a:gd name="T78" fmla="*/ 2147483647 w 136"/>
                  <a:gd name="T79" fmla="*/ 2147483647 h 272"/>
                  <a:gd name="T80" fmla="*/ 2147483647 w 136"/>
                  <a:gd name="T81" fmla="*/ 2147483647 h 272"/>
                  <a:gd name="T82" fmla="*/ 2147483647 w 136"/>
                  <a:gd name="T83" fmla="*/ 2147483647 h 272"/>
                  <a:gd name="T84" fmla="*/ 2147483647 w 136"/>
                  <a:gd name="T85" fmla="*/ 2147483647 h 272"/>
                  <a:gd name="T86" fmla="*/ 2147483647 w 136"/>
                  <a:gd name="T87" fmla="*/ 2147483647 h 272"/>
                  <a:gd name="T88" fmla="*/ 2147483647 w 136"/>
                  <a:gd name="T89" fmla="*/ 2147483647 h 272"/>
                  <a:gd name="T90" fmla="*/ 2147483647 w 136"/>
                  <a:gd name="T91" fmla="*/ 2147483647 h 272"/>
                  <a:gd name="T92" fmla="*/ 2147483647 w 136"/>
                  <a:gd name="T93" fmla="*/ 2147483647 h 272"/>
                  <a:gd name="T94" fmla="*/ 2147483647 w 136"/>
                  <a:gd name="T95" fmla="*/ 2147483647 h 272"/>
                  <a:gd name="T96" fmla="*/ 2147483647 w 136"/>
                  <a:gd name="T97" fmla="*/ 2147483647 h 272"/>
                  <a:gd name="T98" fmla="*/ 2147483647 w 136"/>
                  <a:gd name="T99" fmla="*/ 2147483647 h 272"/>
                  <a:gd name="T100" fmla="*/ 2147483647 w 136"/>
                  <a:gd name="T101" fmla="*/ 2147483647 h 272"/>
                  <a:gd name="T102" fmla="*/ 2147483647 w 136"/>
                  <a:gd name="T103" fmla="*/ 2147483647 h 272"/>
                  <a:gd name="T104" fmla="*/ 2147483647 w 136"/>
                  <a:gd name="T105" fmla="*/ 2147483647 h 272"/>
                  <a:gd name="T106" fmla="*/ 2147483647 w 136"/>
                  <a:gd name="T107" fmla="*/ 2147483647 h 272"/>
                  <a:gd name="T108" fmla="*/ 2147483647 w 136"/>
                  <a:gd name="T109" fmla="*/ 2147483647 h 272"/>
                  <a:gd name="T110" fmla="*/ 2147483647 w 136"/>
                  <a:gd name="T111" fmla="*/ 2147483647 h 272"/>
                  <a:gd name="T112" fmla="*/ 2147483647 w 136"/>
                  <a:gd name="T113" fmla="*/ 2147483647 h 2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6"/>
                  <a:gd name="T172" fmla="*/ 0 h 272"/>
                  <a:gd name="T173" fmla="*/ 136 w 136"/>
                  <a:gd name="T174" fmla="*/ 272 h 2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6" h="272">
                    <a:moveTo>
                      <a:pt x="104" y="266"/>
                    </a:moveTo>
                    <a:lnTo>
                      <a:pt x="96" y="266"/>
                    </a:lnTo>
                    <a:lnTo>
                      <a:pt x="94" y="272"/>
                    </a:lnTo>
                    <a:lnTo>
                      <a:pt x="92" y="272"/>
                    </a:lnTo>
                    <a:lnTo>
                      <a:pt x="88" y="272"/>
                    </a:lnTo>
                    <a:lnTo>
                      <a:pt x="84" y="272"/>
                    </a:lnTo>
                    <a:lnTo>
                      <a:pt x="82" y="272"/>
                    </a:lnTo>
                    <a:lnTo>
                      <a:pt x="76" y="264"/>
                    </a:lnTo>
                    <a:lnTo>
                      <a:pt x="72" y="258"/>
                    </a:lnTo>
                    <a:lnTo>
                      <a:pt x="68" y="254"/>
                    </a:lnTo>
                    <a:lnTo>
                      <a:pt x="62" y="254"/>
                    </a:lnTo>
                    <a:lnTo>
                      <a:pt x="56" y="242"/>
                    </a:lnTo>
                    <a:lnTo>
                      <a:pt x="50" y="236"/>
                    </a:lnTo>
                    <a:lnTo>
                      <a:pt x="44" y="230"/>
                    </a:lnTo>
                    <a:lnTo>
                      <a:pt x="38" y="226"/>
                    </a:lnTo>
                    <a:lnTo>
                      <a:pt x="34" y="232"/>
                    </a:lnTo>
                    <a:lnTo>
                      <a:pt x="32" y="228"/>
                    </a:lnTo>
                    <a:lnTo>
                      <a:pt x="30" y="220"/>
                    </a:lnTo>
                    <a:lnTo>
                      <a:pt x="30" y="206"/>
                    </a:lnTo>
                    <a:lnTo>
                      <a:pt x="32" y="172"/>
                    </a:lnTo>
                    <a:lnTo>
                      <a:pt x="38" y="172"/>
                    </a:lnTo>
                    <a:lnTo>
                      <a:pt x="42" y="166"/>
                    </a:lnTo>
                    <a:lnTo>
                      <a:pt x="44" y="162"/>
                    </a:lnTo>
                    <a:lnTo>
                      <a:pt x="44" y="156"/>
                    </a:lnTo>
                    <a:lnTo>
                      <a:pt x="44" y="146"/>
                    </a:lnTo>
                    <a:lnTo>
                      <a:pt x="40" y="134"/>
                    </a:lnTo>
                    <a:lnTo>
                      <a:pt x="34" y="124"/>
                    </a:lnTo>
                    <a:lnTo>
                      <a:pt x="30" y="116"/>
                    </a:lnTo>
                    <a:lnTo>
                      <a:pt x="18" y="106"/>
                    </a:lnTo>
                    <a:lnTo>
                      <a:pt x="20" y="100"/>
                    </a:lnTo>
                    <a:lnTo>
                      <a:pt x="20" y="94"/>
                    </a:lnTo>
                    <a:lnTo>
                      <a:pt x="22" y="88"/>
                    </a:lnTo>
                    <a:lnTo>
                      <a:pt x="22" y="82"/>
                    </a:lnTo>
                    <a:lnTo>
                      <a:pt x="22" y="74"/>
                    </a:lnTo>
                    <a:lnTo>
                      <a:pt x="20" y="68"/>
                    </a:lnTo>
                    <a:lnTo>
                      <a:pt x="12" y="58"/>
                    </a:lnTo>
                    <a:lnTo>
                      <a:pt x="4" y="50"/>
                    </a:lnTo>
                    <a:lnTo>
                      <a:pt x="2" y="44"/>
                    </a:lnTo>
                    <a:lnTo>
                      <a:pt x="0" y="34"/>
                    </a:lnTo>
                    <a:lnTo>
                      <a:pt x="2" y="26"/>
                    </a:lnTo>
                    <a:lnTo>
                      <a:pt x="4" y="22"/>
                    </a:lnTo>
                    <a:lnTo>
                      <a:pt x="8" y="16"/>
                    </a:lnTo>
                    <a:lnTo>
                      <a:pt x="10" y="14"/>
                    </a:lnTo>
                    <a:lnTo>
                      <a:pt x="22" y="6"/>
                    </a:lnTo>
                    <a:lnTo>
                      <a:pt x="32" y="0"/>
                    </a:lnTo>
                    <a:lnTo>
                      <a:pt x="36" y="2"/>
                    </a:lnTo>
                    <a:lnTo>
                      <a:pt x="38" y="6"/>
                    </a:lnTo>
                    <a:lnTo>
                      <a:pt x="40" y="14"/>
                    </a:lnTo>
                    <a:lnTo>
                      <a:pt x="44" y="18"/>
                    </a:lnTo>
                    <a:lnTo>
                      <a:pt x="48" y="18"/>
                    </a:lnTo>
                    <a:lnTo>
                      <a:pt x="50" y="18"/>
                    </a:lnTo>
                    <a:lnTo>
                      <a:pt x="54" y="18"/>
                    </a:lnTo>
                    <a:lnTo>
                      <a:pt x="58" y="20"/>
                    </a:lnTo>
                    <a:lnTo>
                      <a:pt x="58" y="26"/>
                    </a:lnTo>
                    <a:lnTo>
                      <a:pt x="58" y="32"/>
                    </a:lnTo>
                    <a:lnTo>
                      <a:pt x="60" y="52"/>
                    </a:lnTo>
                    <a:lnTo>
                      <a:pt x="68" y="46"/>
                    </a:lnTo>
                    <a:lnTo>
                      <a:pt x="72" y="42"/>
                    </a:lnTo>
                    <a:lnTo>
                      <a:pt x="76" y="42"/>
                    </a:lnTo>
                    <a:lnTo>
                      <a:pt x="78" y="44"/>
                    </a:lnTo>
                    <a:lnTo>
                      <a:pt x="80" y="46"/>
                    </a:lnTo>
                    <a:lnTo>
                      <a:pt x="82" y="48"/>
                    </a:lnTo>
                    <a:lnTo>
                      <a:pt x="84" y="50"/>
                    </a:lnTo>
                    <a:lnTo>
                      <a:pt x="88" y="48"/>
                    </a:lnTo>
                    <a:lnTo>
                      <a:pt x="90" y="44"/>
                    </a:lnTo>
                    <a:lnTo>
                      <a:pt x="94" y="40"/>
                    </a:lnTo>
                    <a:lnTo>
                      <a:pt x="98" y="38"/>
                    </a:lnTo>
                    <a:lnTo>
                      <a:pt x="102" y="38"/>
                    </a:lnTo>
                    <a:lnTo>
                      <a:pt x="106" y="46"/>
                    </a:lnTo>
                    <a:lnTo>
                      <a:pt x="112" y="52"/>
                    </a:lnTo>
                    <a:lnTo>
                      <a:pt x="118" y="56"/>
                    </a:lnTo>
                    <a:lnTo>
                      <a:pt x="120" y="60"/>
                    </a:lnTo>
                    <a:lnTo>
                      <a:pt x="120" y="64"/>
                    </a:lnTo>
                    <a:lnTo>
                      <a:pt x="122" y="70"/>
                    </a:lnTo>
                    <a:lnTo>
                      <a:pt x="126" y="78"/>
                    </a:lnTo>
                    <a:lnTo>
                      <a:pt x="130" y="82"/>
                    </a:lnTo>
                    <a:lnTo>
                      <a:pt x="134" y="86"/>
                    </a:lnTo>
                    <a:lnTo>
                      <a:pt x="136" y="112"/>
                    </a:lnTo>
                    <a:lnTo>
                      <a:pt x="130" y="110"/>
                    </a:lnTo>
                    <a:lnTo>
                      <a:pt x="120" y="110"/>
                    </a:lnTo>
                    <a:lnTo>
                      <a:pt x="108" y="110"/>
                    </a:lnTo>
                    <a:lnTo>
                      <a:pt x="100" y="114"/>
                    </a:lnTo>
                    <a:lnTo>
                      <a:pt x="96" y="118"/>
                    </a:lnTo>
                    <a:lnTo>
                      <a:pt x="92" y="122"/>
                    </a:lnTo>
                    <a:lnTo>
                      <a:pt x="92" y="128"/>
                    </a:lnTo>
                    <a:lnTo>
                      <a:pt x="90" y="134"/>
                    </a:lnTo>
                    <a:lnTo>
                      <a:pt x="92" y="138"/>
                    </a:lnTo>
                    <a:lnTo>
                      <a:pt x="94" y="144"/>
                    </a:lnTo>
                    <a:lnTo>
                      <a:pt x="96" y="148"/>
                    </a:lnTo>
                    <a:lnTo>
                      <a:pt x="98" y="154"/>
                    </a:lnTo>
                    <a:lnTo>
                      <a:pt x="92" y="152"/>
                    </a:lnTo>
                    <a:lnTo>
                      <a:pt x="86" y="150"/>
                    </a:lnTo>
                    <a:lnTo>
                      <a:pt x="76" y="144"/>
                    </a:lnTo>
                    <a:lnTo>
                      <a:pt x="68" y="136"/>
                    </a:lnTo>
                    <a:lnTo>
                      <a:pt x="60" y="128"/>
                    </a:lnTo>
                    <a:lnTo>
                      <a:pt x="52" y="128"/>
                    </a:lnTo>
                    <a:lnTo>
                      <a:pt x="52" y="150"/>
                    </a:lnTo>
                    <a:lnTo>
                      <a:pt x="50" y="158"/>
                    </a:lnTo>
                    <a:lnTo>
                      <a:pt x="48" y="166"/>
                    </a:lnTo>
                    <a:lnTo>
                      <a:pt x="48" y="176"/>
                    </a:lnTo>
                    <a:lnTo>
                      <a:pt x="46" y="188"/>
                    </a:lnTo>
                    <a:lnTo>
                      <a:pt x="48" y="192"/>
                    </a:lnTo>
                    <a:lnTo>
                      <a:pt x="48" y="200"/>
                    </a:lnTo>
                    <a:lnTo>
                      <a:pt x="52" y="204"/>
                    </a:lnTo>
                    <a:lnTo>
                      <a:pt x="60" y="206"/>
                    </a:lnTo>
                    <a:lnTo>
                      <a:pt x="60" y="216"/>
                    </a:lnTo>
                    <a:lnTo>
                      <a:pt x="62" y="220"/>
                    </a:lnTo>
                    <a:lnTo>
                      <a:pt x="66" y="224"/>
                    </a:lnTo>
                    <a:lnTo>
                      <a:pt x="66" y="234"/>
                    </a:lnTo>
                    <a:lnTo>
                      <a:pt x="68" y="238"/>
                    </a:lnTo>
                    <a:lnTo>
                      <a:pt x="70" y="240"/>
                    </a:lnTo>
                    <a:lnTo>
                      <a:pt x="74" y="244"/>
                    </a:lnTo>
                    <a:lnTo>
                      <a:pt x="84" y="248"/>
                    </a:lnTo>
                    <a:lnTo>
                      <a:pt x="104" y="26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64" name="Freeform 255"/>
              <p:cNvSpPr/>
              <p:nvPr/>
            </p:nvSpPr>
            <p:spPr bwMode="auto">
              <a:xfrm>
                <a:off x="6977481" y="4373835"/>
                <a:ext cx="106086" cy="161948"/>
              </a:xfrm>
              <a:custGeom>
                <a:avLst/>
                <a:gdLst>
                  <a:gd name="T0" fmla="*/ 2147483647 w 72"/>
                  <a:gd name="T1" fmla="*/ 2147483647 h 102"/>
                  <a:gd name="T2" fmla="*/ 2147483647 w 72"/>
                  <a:gd name="T3" fmla="*/ 2147483647 h 102"/>
                  <a:gd name="T4" fmla="*/ 2147483647 w 72"/>
                  <a:gd name="T5" fmla="*/ 2147483647 h 102"/>
                  <a:gd name="T6" fmla="*/ 2147483647 w 72"/>
                  <a:gd name="T7" fmla="*/ 2147483647 h 102"/>
                  <a:gd name="T8" fmla="*/ 2147483647 w 72"/>
                  <a:gd name="T9" fmla="*/ 2147483647 h 102"/>
                  <a:gd name="T10" fmla="*/ 2147483647 w 72"/>
                  <a:gd name="T11" fmla="*/ 2147483647 h 102"/>
                  <a:gd name="T12" fmla="*/ 2147483647 w 72"/>
                  <a:gd name="T13" fmla="*/ 2147483647 h 102"/>
                  <a:gd name="T14" fmla="*/ 2147483647 w 72"/>
                  <a:gd name="T15" fmla="*/ 2147483647 h 102"/>
                  <a:gd name="T16" fmla="*/ 2147483647 w 72"/>
                  <a:gd name="T17" fmla="*/ 2147483647 h 102"/>
                  <a:gd name="T18" fmla="*/ 2147483647 w 72"/>
                  <a:gd name="T19" fmla="*/ 0 h 102"/>
                  <a:gd name="T20" fmla="*/ 0 w 72"/>
                  <a:gd name="T21" fmla="*/ 0 h 102"/>
                  <a:gd name="T22" fmla="*/ 2147483647 w 72"/>
                  <a:gd name="T23" fmla="*/ 2147483647 h 102"/>
                  <a:gd name="T24" fmla="*/ 2147483647 w 72"/>
                  <a:gd name="T25" fmla="*/ 2147483647 h 102"/>
                  <a:gd name="T26" fmla="*/ 2147483647 w 72"/>
                  <a:gd name="T27" fmla="*/ 2147483647 h 102"/>
                  <a:gd name="T28" fmla="*/ 2147483647 w 72"/>
                  <a:gd name="T29" fmla="*/ 2147483647 h 102"/>
                  <a:gd name="T30" fmla="*/ 2147483647 w 72"/>
                  <a:gd name="T31" fmla="*/ 2147483647 h 102"/>
                  <a:gd name="T32" fmla="*/ 2147483647 w 72"/>
                  <a:gd name="T33" fmla="*/ 2147483647 h 102"/>
                  <a:gd name="T34" fmla="*/ 2147483647 w 72"/>
                  <a:gd name="T35" fmla="*/ 2147483647 h 102"/>
                  <a:gd name="T36" fmla="*/ 2147483647 w 72"/>
                  <a:gd name="T37" fmla="*/ 2147483647 h 102"/>
                  <a:gd name="T38" fmla="*/ 2147483647 w 72"/>
                  <a:gd name="T39" fmla="*/ 2147483647 h 102"/>
                  <a:gd name="T40" fmla="*/ 2147483647 w 72"/>
                  <a:gd name="T41" fmla="*/ 2147483647 h 102"/>
                  <a:gd name="T42" fmla="*/ 2147483647 w 72"/>
                  <a:gd name="T43" fmla="*/ 2147483647 h 102"/>
                  <a:gd name="T44" fmla="*/ 2147483647 w 72"/>
                  <a:gd name="T45" fmla="*/ 2147483647 h 102"/>
                  <a:gd name="T46" fmla="*/ 2147483647 w 72"/>
                  <a:gd name="T47" fmla="*/ 2147483647 h 102"/>
                  <a:gd name="T48" fmla="*/ 2147483647 w 72"/>
                  <a:gd name="T49" fmla="*/ 2147483647 h 102"/>
                  <a:gd name="T50" fmla="*/ 2147483647 w 72"/>
                  <a:gd name="T51" fmla="*/ 2147483647 h 102"/>
                  <a:gd name="T52" fmla="*/ 2147483647 w 72"/>
                  <a:gd name="T53" fmla="*/ 2147483647 h 102"/>
                  <a:gd name="T54" fmla="*/ 2147483647 w 72"/>
                  <a:gd name="T55" fmla="*/ 2147483647 h 102"/>
                  <a:gd name="T56" fmla="*/ 2147483647 w 72"/>
                  <a:gd name="T57" fmla="*/ 2147483647 h 102"/>
                  <a:gd name="T58" fmla="*/ 2147483647 w 72"/>
                  <a:gd name="T59" fmla="*/ 2147483647 h 102"/>
                  <a:gd name="T60" fmla="*/ 2147483647 w 72"/>
                  <a:gd name="T61" fmla="*/ 2147483647 h 102"/>
                  <a:gd name="T62" fmla="*/ 2147483647 w 72"/>
                  <a:gd name="T63" fmla="*/ 2147483647 h 102"/>
                  <a:gd name="T64" fmla="*/ 2147483647 w 72"/>
                  <a:gd name="T65" fmla="*/ 2147483647 h 102"/>
                  <a:gd name="T66" fmla="*/ 2147483647 w 72"/>
                  <a:gd name="T67" fmla="*/ 2147483647 h 10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2"/>
                  <a:gd name="T103" fmla="*/ 0 h 102"/>
                  <a:gd name="T104" fmla="*/ 72 w 72"/>
                  <a:gd name="T105" fmla="*/ 102 h 10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2" h="102">
                    <a:moveTo>
                      <a:pt x="42" y="12"/>
                    </a:moveTo>
                    <a:lnTo>
                      <a:pt x="34" y="12"/>
                    </a:lnTo>
                    <a:lnTo>
                      <a:pt x="32" y="18"/>
                    </a:lnTo>
                    <a:lnTo>
                      <a:pt x="30" y="18"/>
                    </a:lnTo>
                    <a:lnTo>
                      <a:pt x="26" y="18"/>
                    </a:lnTo>
                    <a:lnTo>
                      <a:pt x="22" y="18"/>
                    </a:lnTo>
                    <a:lnTo>
                      <a:pt x="20" y="18"/>
                    </a:lnTo>
                    <a:lnTo>
                      <a:pt x="14" y="10"/>
                    </a:lnTo>
                    <a:lnTo>
                      <a:pt x="10" y="4"/>
                    </a:lnTo>
                    <a:lnTo>
                      <a:pt x="6" y="0"/>
                    </a:lnTo>
                    <a:lnTo>
                      <a:pt x="0" y="0"/>
                    </a:lnTo>
                    <a:lnTo>
                      <a:pt x="2" y="8"/>
                    </a:lnTo>
                    <a:lnTo>
                      <a:pt x="4" y="14"/>
                    </a:lnTo>
                    <a:lnTo>
                      <a:pt x="6" y="24"/>
                    </a:lnTo>
                    <a:lnTo>
                      <a:pt x="10" y="36"/>
                    </a:lnTo>
                    <a:lnTo>
                      <a:pt x="14" y="46"/>
                    </a:lnTo>
                    <a:lnTo>
                      <a:pt x="18" y="54"/>
                    </a:lnTo>
                    <a:lnTo>
                      <a:pt x="34" y="72"/>
                    </a:lnTo>
                    <a:lnTo>
                      <a:pt x="50" y="86"/>
                    </a:lnTo>
                    <a:lnTo>
                      <a:pt x="58" y="96"/>
                    </a:lnTo>
                    <a:lnTo>
                      <a:pt x="66" y="102"/>
                    </a:lnTo>
                    <a:lnTo>
                      <a:pt x="68" y="100"/>
                    </a:lnTo>
                    <a:lnTo>
                      <a:pt x="70" y="100"/>
                    </a:lnTo>
                    <a:lnTo>
                      <a:pt x="72" y="96"/>
                    </a:lnTo>
                    <a:lnTo>
                      <a:pt x="72" y="90"/>
                    </a:lnTo>
                    <a:lnTo>
                      <a:pt x="70" y="84"/>
                    </a:lnTo>
                    <a:lnTo>
                      <a:pt x="66" y="74"/>
                    </a:lnTo>
                    <a:lnTo>
                      <a:pt x="62" y="68"/>
                    </a:lnTo>
                    <a:lnTo>
                      <a:pt x="60" y="64"/>
                    </a:lnTo>
                    <a:lnTo>
                      <a:pt x="58" y="60"/>
                    </a:lnTo>
                    <a:lnTo>
                      <a:pt x="58" y="40"/>
                    </a:lnTo>
                    <a:lnTo>
                      <a:pt x="58" y="32"/>
                    </a:lnTo>
                    <a:lnTo>
                      <a:pt x="52" y="24"/>
                    </a:lnTo>
                    <a:lnTo>
                      <a:pt x="42"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65" name="Freeform 256"/>
              <p:cNvSpPr/>
              <p:nvPr/>
            </p:nvSpPr>
            <p:spPr bwMode="auto">
              <a:xfrm>
                <a:off x="6754930" y="3740644"/>
                <a:ext cx="197182" cy="503101"/>
              </a:xfrm>
              <a:custGeom>
                <a:avLst/>
                <a:gdLst>
                  <a:gd name="T0" fmla="*/ 0 w 134"/>
                  <a:gd name="T1" fmla="*/ 2147483647 h 318"/>
                  <a:gd name="T2" fmla="*/ 2147483647 w 134"/>
                  <a:gd name="T3" fmla="*/ 2147483647 h 318"/>
                  <a:gd name="T4" fmla="*/ 2147483647 w 134"/>
                  <a:gd name="T5" fmla="*/ 2147483647 h 318"/>
                  <a:gd name="T6" fmla="*/ 2147483647 w 134"/>
                  <a:gd name="T7" fmla="*/ 2147483647 h 318"/>
                  <a:gd name="T8" fmla="*/ 2147483647 w 134"/>
                  <a:gd name="T9" fmla="*/ 2147483647 h 318"/>
                  <a:gd name="T10" fmla="*/ 2147483647 w 134"/>
                  <a:gd name="T11" fmla="*/ 2147483647 h 318"/>
                  <a:gd name="T12" fmla="*/ 2147483647 w 134"/>
                  <a:gd name="T13" fmla="*/ 2147483647 h 318"/>
                  <a:gd name="T14" fmla="*/ 2147483647 w 134"/>
                  <a:gd name="T15" fmla="*/ 2147483647 h 318"/>
                  <a:gd name="T16" fmla="*/ 2147483647 w 134"/>
                  <a:gd name="T17" fmla="*/ 2147483647 h 318"/>
                  <a:gd name="T18" fmla="*/ 2147483647 w 134"/>
                  <a:gd name="T19" fmla="*/ 2147483647 h 318"/>
                  <a:gd name="T20" fmla="*/ 2147483647 w 134"/>
                  <a:gd name="T21" fmla="*/ 2147483647 h 318"/>
                  <a:gd name="T22" fmla="*/ 2147483647 w 134"/>
                  <a:gd name="T23" fmla="*/ 2147483647 h 318"/>
                  <a:gd name="T24" fmla="*/ 2147483647 w 134"/>
                  <a:gd name="T25" fmla="*/ 2147483647 h 318"/>
                  <a:gd name="T26" fmla="*/ 2147483647 w 134"/>
                  <a:gd name="T27" fmla="*/ 2147483647 h 318"/>
                  <a:gd name="T28" fmla="*/ 2147483647 w 134"/>
                  <a:gd name="T29" fmla="*/ 2147483647 h 318"/>
                  <a:gd name="T30" fmla="*/ 2147483647 w 134"/>
                  <a:gd name="T31" fmla="*/ 2147483647 h 318"/>
                  <a:gd name="T32" fmla="*/ 2147483647 w 134"/>
                  <a:gd name="T33" fmla="*/ 2147483647 h 318"/>
                  <a:gd name="T34" fmla="*/ 2147483647 w 134"/>
                  <a:gd name="T35" fmla="*/ 2147483647 h 318"/>
                  <a:gd name="T36" fmla="*/ 2147483647 w 134"/>
                  <a:gd name="T37" fmla="*/ 2147483647 h 318"/>
                  <a:gd name="T38" fmla="*/ 2147483647 w 134"/>
                  <a:gd name="T39" fmla="*/ 2147483647 h 318"/>
                  <a:gd name="T40" fmla="*/ 2147483647 w 134"/>
                  <a:gd name="T41" fmla="*/ 2147483647 h 318"/>
                  <a:gd name="T42" fmla="*/ 2147483647 w 134"/>
                  <a:gd name="T43" fmla="*/ 2147483647 h 318"/>
                  <a:gd name="T44" fmla="*/ 2147483647 w 134"/>
                  <a:gd name="T45" fmla="*/ 2147483647 h 318"/>
                  <a:gd name="T46" fmla="*/ 2147483647 w 134"/>
                  <a:gd name="T47" fmla="*/ 2147483647 h 318"/>
                  <a:gd name="T48" fmla="*/ 2147483647 w 134"/>
                  <a:gd name="T49" fmla="*/ 2147483647 h 318"/>
                  <a:gd name="T50" fmla="*/ 2147483647 w 134"/>
                  <a:gd name="T51" fmla="*/ 2147483647 h 318"/>
                  <a:gd name="T52" fmla="*/ 2147483647 w 134"/>
                  <a:gd name="T53" fmla="*/ 2147483647 h 318"/>
                  <a:gd name="T54" fmla="*/ 2147483647 w 134"/>
                  <a:gd name="T55" fmla="*/ 2147483647 h 318"/>
                  <a:gd name="T56" fmla="*/ 2147483647 w 134"/>
                  <a:gd name="T57" fmla="*/ 2147483647 h 318"/>
                  <a:gd name="T58" fmla="*/ 2147483647 w 134"/>
                  <a:gd name="T59" fmla="*/ 2147483647 h 318"/>
                  <a:gd name="T60" fmla="*/ 2147483647 w 134"/>
                  <a:gd name="T61" fmla="*/ 2147483647 h 318"/>
                  <a:gd name="T62" fmla="*/ 2147483647 w 134"/>
                  <a:gd name="T63" fmla="*/ 2147483647 h 318"/>
                  <a:gd name="T64" fmla="*/ 2147483647 w 134"/>
                  <a:gd name="T65" fmla="*/ 2147483647 h 318"/>
                  <a:gd name="T66" fmla="*/ 2147483647 w 134"/>
                  <a:gd name="T67" fmla="*/ 2147483647 h 318"/>
                  <a:gd name="T68" fmla="*/ 2147483647 w 134"/>
                  <a:gd name="T69" fmla="*/ 2147483647 h 318"/>
                  <a:gd name="T70" fmla="*/ 2147483647 w 134"/>
                  <a:gd name="T71" fmla="*/ 2147483647 h 318"/>
                  <a:gd name="T72" fmla="*/ 2147483647 w 134"/>
                  <a:gd name="T73" fmla="*/ 2147483647 h 318"/>
                  <a:gd name="T74" fmla="*/ 2147483647 w 134"/>
                  <a:gd name="T75" fmla="*/ 2147483647 h 318"/>
                  <a:gd name="T76" fmla="*/ 2147483647 w 134"/>
                  <a:gd name="T77" fmla="*/ 2147483647 h 318"/>
                  <a:gd name="T78" fmla="*/ 2147483647 w 134"/>
                  <a:gd name="T79" fmla="*/ 2147483647 h 318"/>
                  <a:gd name="T80" fmla="*/ 2147483647 w 134"/>
                  <a:gd name="T81" fmla="*/ 2147483647 h 318"/>
                  <a:gd name="T82" fmla="*/ 2147483647 w 134"/>
                  <a:gd name="T83" fmla="*/ 2147483647 h 318"/>
                  <a:gd name="T84" fmla="*/ 2147483647 w 134"/>
                  <a:gd name="T85" fmla="*/ 2147483647 h 318"/>
                  <a:gd name="T86" fmla="*/ 2147483647 w 134"/>
                  <a:gd name="T87" fmla="*/ 2147483647 h 318"/>
                  <a:gd name="T88" fmla="*/ 2147483647 w 134"/>
                  <a:gd name="T89" fmla="*/ 2147483647 h 318"/>
                  <a:gd name="T90" fmla="*/ 2147483647 w 134"/>
                  <a:gd name="T91" fmla="*/ 2147483647 h 318"/>
                  <a:gd name="T92" fmla="*/ 2147483647 w 134"/>
                  <a:gd name="T93" fmla="*/ 0 h 318"/>
                  <a:gd name="T94" fmla="*/ 2147483647 w 134"/>
                  <a:gd name="T95" fmla="*/ 2147483647 h 318"/>
                  <a:gd name="T96" fmla="*/ 2147483647 w 134"/>
                  <a:gd name="T97" fmla="*/ 2147483647 h 318"/>
                  <a:gd name="T98" fmla="*/ 2147483647 w 134"/>
                  <a:gd name="T99" fmla="*/ 2147483647 h 318"/>
                  <a:gd name="T100" fmla="*/ 2147483647 w 134"/>
                  <a:gd name="T101" fmla="*/ 2147483647 h 318"/>
                  <a:gd name="T102" fmla="*/ 2147483647 w 134"/>
                  <a:gd name="T103" fmla="*/ 2147483647 h 318"/>
                  <a:gd name="T104" fmla="*/ 2147483647 w 134"/>
                  <a:gd name="T105" fmla="*/ 2147483647 h 318"/>
                  <a:gd name="T106" fmla="*/ 2147483647 w 134"/>
                  <a:gd name="T107" fmla="*/ 2147483647 h 318"/>
                  <a:gd name="T108" fmla="*/ 2147483647 w 134"/>
                  <a:gd name="T109" fmla="*/ 2147483647 h 318"/>
                  <a:gd name="T110" fmla="*/ 2147483647 w 134"/>
                  <a:gd name="T111" fmla="*/ 2147483647 h 318"/>
                  <a:gd name="T112" fmla="*/ 2147483647 w 134"/>
                  <a:gd name="T113" fmla="*/ 2147483647 h 318"/>
                  <a:gd name="T114" fmla="*/ 2147483647 w 134"/>
                  <a:gd name="T115" fmla="*/ 2147483647 h 318"/>
                  <a:gd name="T116" fmla="*/ 2147483647 w 134"/>
                  <a:gd name="T117" fmla="*/ 2147483647 h 318"/>
                  <a:gd name="T118" fmla="*/ 2147483647 w 134"/>
                  <a:gd name="T119" fmla="*/ 2147483647 h 318"/>
                  <a:gd name="T120" fmla="*/ 2147483647 w 134"/>
                  <a:gd name="T121" fmla="*/ 2147483647 h 318"/>
                  <a:gd name="T122" fmla="*/ 0 w 134"/>
                  <a:gd name="T123" fmla="*/ 2147483647 h 3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4"/>
                  <a:gd name="T187" fmla="*/ 0 h 318"/>
                  <a:gd name="T188" fmla="*/ 134 w 134"/>
                  <a:gd name="T189" fmla="*/ 318 h 31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4" h="318">
                    <a:moveTo>
                      <a:pt x="0" y="136"/>
                    </a:moveTo>
                    <a:lnTo>
                      <a:pt x="0" y="140"/>
                    </a:lnTo>
                    <a:lnTo>
                      <a:pt x="14" y="152"/>
                    </a:lnTo>
                    <a:lnTo>
                      <a:pt x="28" y="166"/>
                    </a:lnTo>
                    <a:lnTo>
                      <a:pt x="36" y="172"/>
                    </a:lnTo>
                    <a:lnTo>
                      <a:pt x="42" y="180"/>
                    </a:lnTo>
                    <a:lnTo>
                      <a:pt x="46" y="190"/>
                    </a:lnTo>
                    <a:lnTo>
                      <a:pt x="48" y="198"/>
                    </a:lnTo>
                    <a:lnTo>
                      <a:pt x="48" y="204"/>
                    </a:lnTo>
                    <a:lnTo>
                      <a:pt x="46" y="212"/>
                    </a:lnTo>
                    <a:lnTo>
                      <a:pt x="44" y="218"/>
                    </a:lnTo>
                    <a:lnTo>
                      <a:pt x="44" y="224"/>
                    </a:lnTo>
                    <a:lnTo>
                      <a:pt x="44" y="226"/>
                    </a:lnTo>
                    <a:lnTo>
                      <a:pt x="48" y="226"/>
                    </a:lnTo>
                    <a:lnTo>
                      <a:pt x="56" y="224"/>
                    </a:lnTo>
                    <a:lnTo>
                      <a:pt x="58" y="228"/>
                    </a:lnTo>
                    <a:lnTo>
                      <a:pt x="62" y="228"/>
                    </a:lnTo>
                    <a:lnTo>
                      <a:pt x="66" y="228"/>
                    </a:lnTo>
                    <a:lnTo>
                      <a:pt x="72" y="228"/>
                    </a:lnTo>
                    <a:lnTo>
                      <a:pt x="80" y="224"/>
                    </a:lnTo>
                    <a:lnTo>
                      <a:pt x="84" y="216"/>
                    </a:lnTo>
                    <a:lnTo>
                      <a:pt x="84" y="206"/>
                    </a:lnTo>
                    <a:lnTo>
                      <a:pt x="90" y="212"/>
                    </a:lnTo>
                    <a:lnTo>
                      <a:pt x="96" y="220"/>
                    </a:lnTo>
                    <a:lnTo>
                      <a:pt x="102" y="234"/>
                    </a:lnTo>
                    <a:lnTo>
                      <a:pt x="106" y="252"/>
                    </a:lnTo>
                    <a:lnTo>
                      <a:pt x="110" y="268"/>
                    </a:lnTo>
                    <a:lnTo>
                      <a:pt x="118" y="276"/>
                    </a:lnTo>
                    <a:lnTo>
                      <a:pt x="122" y="282"/>
                    </a:lnTo>
                    <a:lnTo>
                      <a:pt x="122" y="286"/>
                    </a:lnTo>
                    <a:lnTo>
                      <a:pt x="124" y="304"/>
                    </a:lnTo>
                    <a:lnTo>
                      <a:pt x="124" y="310"/>
                    </a:lnTo>
                    <a:lnTo>
                      <a:pt x="122" y="318"/>
                    </a:lnTo>
                    <a:lnTo>
                      <a:pt x="128" y="318"/>
                    </a:lnTo>
                    <a:lnTo>
                      <a:pt x="132" y="312"/>
                    </a:lnTo>
                    <a:lnTo>
                      <a:pt x="134" y="308"/>
                    </a:lnTo>
                    <a:lnTo>
                      <a:pt x="134" y="302"/>
                    </a:lnTo>
                    <a:lnTo>
                      <a:pt x="134" y="292"/>
                    </a:lnTo>
                    <a:lnTo>
                      <a:pt x="130" y="280"/>
                    </a:lnTo>
                    <a:lnTo>
                      <a:pt x="124" y="270"/>
                    </a:lnTo>
                    <a:lnTo>
                      <a:pt x="120" y="262"/>
                    </a:lnTo>
                    <a:lnTo>
                      <a:pt x="108" y="252"/>
                    </a:lnTo>
                    <a:lnTo>
                      <a:pt x="110" y="246"/>
                    </a:lnTo>
                    <a:lnTo>
                      <a:pt x="110" y="240"/>
                    </a:lnTo>
                    <a:lnTo>
                      <a:pt x="112" y="234"/>
                    </a:lnTo>
                    <a:lnTo>
                      <a:pt x="112" y="228"/>
                    </a:lnTo>
                    <a:lnTo>
                      <a:pt x="112" y="220"/>
                    </a:lnTo>
                    <a:lnTo>
                      <a:pt x="110" y="214"/>
                    </a:lnTo>
                    <a:lnTo>
                      <a:pt x="102" y="204"/>
                    </a:lnTo>
                    <a:lnTo>
                      <a:pt x="94" y="196"/>
                    </a:lnTo>
                    <a:lnTo>
                      <a:pt x="92" y="190"/>
                    </a:lnTo>
                    <a:lnTo>
                      <a:pt x="90" y="180"/>
                    </a:lnTo>
                    <a:lnTo>
                      <a:pt x="92" y="172"/>
                    </a:lnTo>
                    <a:lnTo>
                      <a:pt x="94" y="168"/>
                    </a:lnTo>
                    <a:lnTo>
                      <a:pt x="98" y="162"/>
                    </a:lnTo>
                    <a:lnTo>
                      <a:pt x="106" y="156"/>
                    </a:lnTo>
                    <a:lnTo>
                      <a:pt x="118" y="148"/>
                    </a:lnTo>
                    <a:lnTo>
                      <a:pt x="124" y="144"/>
                    </a:lnTo>
                    <a:lnTo>
                      <a:pt x="130" y="140"/>
                    </a:lnTo>
                    <a:lnTo>
                      <a:pt x="132" y="134"/>
                    </a:lnTo>
                    <a:lnTo>
                      <a:pt x="134" y="130"/>
                    </a:lnTo>
                    <a:lnTo>
                      <a:pt x="132" y="128"/>
                    </a:lnTo>
                    <a:lnTo>
                      <a:pt x="126" y="126"/>
                    </a:lnTo>
                    <a:lnTo>
                      <a:pt x="120" y="122"/>
                    </a:lnTo>
                    <a:lnTo>
                      <a:pt x="114" y="118"/>
                    </a:lnTo>
                    <a:lnTo>
                      <a:pt x="108" y="116"/>
                    </a:lnTo>
                    <a:lnTo>
                      <a:pt x="110" y="106"/>
                    </a:lnTo>
                    <a:lnTo>
                      <a:pt x="110" y="102"/>
                    </a:lnTo>
                    <a:lnTo>
                      <a:pt x="108" y="98"/>
                    </a:lnTo>
                    <a:lnTo>
                      <a:pt x="104" y="96"/>
                    </a:lnTo>
                    <a:lnTo>
                      <a:pt x="100" y="94"/>
                    </a:lnTo>
                    <a:lnTo>
                      <a:pt x="98" y="90"/>
                    </a:lnTo>
                    <a:lnTo>
                      <a:pt x="96" y="84"/>
                    </a:lnTo>
                    <a:lnTo>
                      <a:pt x="94" y="82"/>
                    </a:lnTo>
                    <a:lnTo>
                      <a:pt x="90" y="82"/>
                    </a:lnTo>
                    <a:lnTo>
                      <a:pt x="84" y="82"/>
                    </a:lnTo>
                    <a:lnTo>
                      <a:pt x="80" y="80"/>
                    </a:lnTo>
                    <a:lnTo>
                      <a:pt x="78" y="76"/>
                    </a:lnTo>
                    <a:lnTo>
                      <a:pt x="76" y="68"/>
                    </a:lnTo>
                    <a:lnTo>
                      <a:pt x="76" y="64"/>
                    </a:lnTo>
                    <a:lnTo>
                      <a:pt x="78" y="58"/>
                    </a:lnTo>
                    <a:lnTo>
                      <a:pt x="82" y="52"/>
                    </a:lnTo>
                    <a:lnTo>
                      <a:pt x="88" y="50"/>
                    </a:lnTo>
                    <a:lnTo>
                      <a:pt x="86" y="48"/>
                    </a:lnTo>
                    <a:lnTo>
                      <a:pt x="88" y="44"/>
                    </a:lnTo>
                    <a:lnTo>
                      <a:pt x="84" y="28"/>
                    </a:lnTo>
                    <a:lnTo>
                      <a:pt x="82" y="18"/>
                    </a:lnTo>
                    <a:lnTo>
                      <a:pt x="80" y="14"/>
                    </a:lnTo>
                    <a:lnTo>
                      <a:pt x="76" y="14"/>
                    </a:lnTo>
                    <a:lnTo>
                      <a:pt x="72" y="12"/>
                    </a:lnTo>
                    <a:lnTo>
                      <a:pt x="72" y="10"/>
                    </a:lnTo>
                    <a:lnTo>
                      <a:pt x="68" y="4"/>
                    </a:lnTo>
                    <a:lnTo>
                      <a:pt x="66" y="2"/>
                    </a:lnTo>
                    <a:lnTo>
                      <a:pt x="62" y="0"/>
                    </a:lnTo>
                    <a:lnTo>
                      <a:pt x="56" y="0"/>
                    </a:lnTo>
                    <a:lnTo>
                      <a:pt x="56" y="8"/>
                    </a:lnTo>
                    <a:lnTo>
                      <a:pt x="54" y="14"/>
                    </a:lnTo>
                    <a:lnTo>
                      <a:pt x="56" y="20"/>
                    </a:lnTo>
                    <a:lnTo>
                      <a:pt x="50" y="20"/>
                    </a:lnTo>
                    <a:lnTo>
                      <a:pt x="44" y="22"/>
                    </a:lnTo>
                    <a:lnTo>
                      <a:pt x="36" y="28"/>
                    </a:lnTo>
                    <a:lnTo>
                      <a:pt x="30" y="34"/>
                    </a:lnTo>
                    <a:lnTo>
                      <a:pt x="28" y="36"/>
                    </a:lnTo>
                    <a:lnTo>
                      <a:pt x="30" y="40"/>
                    </a:lnTo>
                    <a:lnTo>
                      <a:pt x="32" y="42"/>
                    </a:lnTo>
                    <a:lnTo>
                      <a:pt x="26" y="60"/>
                    </a:lnTo>
                    <a:lnTo>
                      <a:pt x="26" y="62"/>
                    </a:lnTo>
                    <a:lnTo>
                      <a:pt x="28" y="64"/>
                    </a:lnTo>
                    <a:lnTo>
                      <a:pt x="30" y="64"/>
                    </a:lnTo>
                    <a:lnTo>
                      <a:pt x="28" y="70"/>
                    </a:lnTo>
                    <a:lnTo>
                      <a:pt x="26" y="74"/>
                    </a:lnTo>
                    <a:lnTo>
                      <a:pt x="20" y="84"/>
                    </a:lnTo>
                    <a:lnTo>
                      <a:pt x="18" y="84"/>
                    </a:lnTo>
                    <a:lnTo>
                      <a:pt x="16" y="82"/>
                    </a:lnTo>
                    <a:lnTo>
                      <a:pt x="12" y="86"/>
                    </a:lnTo>
                    <a:lnTo>
                      <a:pt x="10" y="86"/>
                    </a:lnTo>
                    <a:lnTo>
                      <a:pt x="12" y="92"/>
                    </a:lnTo>
                    <a:lnTo>
                      <a:pt x="12" y="100"/>
                    </a:lnTo>
                    <a:lnTo>
                      <a:pt x="10" y="110"/>
                    </a:lnTo>
                    <a:lnTo>
                      <a:pt x="10" y="118"/>
                    </a:lnTo>
                    <a:lnTo>
                      <a:pt x="4" y="118"/>
                    </a:lnTo>
                    <a:lnTo>
                      <a:pt x="2" y="124"/>
                    </a:lnTo>
                    <a:lnTo>
                      <a:pt x="0" y="130"/>
                    </a:lnTo>
                    <a:lnTo>
                      <a:pt x="0" y="1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66" name="Freeform 257"/>
              <p:cNvSpPr/>
              <p:nvPr/>
            </p:nvSpPr>
            <p:spPr bwMode="auto">
              <a:xfrm>
                <a:off x="6641926" y="3801707"/>
                <a:ext cx="123382" cy="152656"/>
              </a:xfrm>
              <a:custGeom>
                <a:avLst/>
                <a:gdLst>
                  <a:gd name="T0" fmla="*/ 2147483647 w 84"/>
                  <a:gd name="T1" fmla="*/ 2147483647 h 96"/>
                  <a:gd name="T2" fmla="*/ 2147483647 w 84"/>
                  <a:gd name="T3" fmla="*/ 2147483647 h 96"/>
                  <a:gd name="T4" fmla="*/ 2147483647 w 84"/>
                  <a:gd name="T5" fmla="*/ 2147483647 h 96"/>
                  <a:gd name="T6" fmla="*/ 2147483647 w 84"/>
                  <a:gd name="T7" fmla="*/ 2147483647 h 96"/>
                  <a:gd name="T8" fmla="*/ 2147483647 w 84"/>
                  <a:gd name="T9" fmla="*/ 2147483647 h 96"/>
                  <a:gd name="T10" fmla="*/ 2147483647 w 84"/>
                  <a:gd name="T11" fmla="*/ 2147483647 h 96"/>
                  <a:gd name="T12" fmla="*/ 2147483647 w 84"/>
                  <a:gd name="T13" fmla="*/ 2147483647 h 96"/>
                  <a:gd name="T14" fmla="*/ 2147483647 w 84"/>
                  <a:gd name="T15" fmla="*/ 2147483647 h 96"/>
                  <a:gd name="T16" fmla="*/ 2147483647 w 84"/>
                  <a:gd name="T17" fmla="*/ 2147483647 h 96"/>
                  <a:gd name="T18" fmla="*/ 2147483647 w 84"/>
                  <a:gd name="T19" fmla="*/ 2147483647 h 96"/>
                  <a:gd name="T20" fmla="*/ 2147483647 w 84"/>
                  <a:gd name="T21" fmla="*/ 2147483647 h 96"/>
                  <a:gd name="T22" fmla="*/ 2147483647 w 84"/>
                  <a:gd name="T23" fmla="*/ 2147483647 h 96"/>
                  <a:gd name="T24" fmla="*/ 2147483647 w 84"/>
                  <a:gd name="T25" fmla="*/ 2147483647 h 96"/>
                  <a:gd name="T26" fmla="*/ 2147483647 w 84"/>
                  <a:gd name="T27" fmla="*/ 2147483647 h 96"/>
                  <a:gd name="T28" fmla="*/ 2147483647 w 84"/>
                  <a:gd name="T29" fmla="*/ 2147483647 h 96"/>
                  <a:gd name="T30" fmla="*/ 2147483647 w 84"/>
                  <a:gd name="T31" fmla="*/ 2147483647 h 96"/>
                  <a:gd name="T32" fmla="*/ 2147483647 w 84"/>
                  <a:gd name="T33" fmla="*/ 2147483647 h 96"/>
                  <a:gd name="T34" fmla="*/ 0 w 84"/>
                  <a:gd name="T35" fmla="*/ 2147483647 h 96"/>
                  <a:gd name="T36" fmla="*/ 2147483647 w 84"/>
                  <a:gd name="T37" fmla="*/ 0 h 96"/>
                  <a:gd name="T38" fmla="*/ 2147483647 w 84"/>
                  <a:gd name="T39" fmla="*/ 2147483647 h 96"/>
                  <a:gd name="T40" fmla="*/ 2147483647 w 84"/>
                  <a:gd name="T41" fmla="*/ 2147483647 h 96"/>
                  <a:gd name="T42" fmla="*/ 2147483647 w 84"/>
                  <a:gd name="T43" fmla="*/ 2147483647 h 96"/>
                  <a:gd name="T44" fmla="*/ 2147483647 w 84"/>
                  <a:gd name="T45" fmla="*/ 2147483647 h 96"/>
                  <a:gd name="T46" fmla="*/ 2147483647 w 84"/>
                  <a:gd name="T47" fmla="*/ 2147483647 h 96"/>
                  <a:gd name="T48" fmla="*/ 2147483647 w 84"/>
                  <a:gd name="T49" fmla="*/ 2147483647 h 96"/>
                  <a:gd name="T50" fmla="*/ 2147483647 w 84"/>
                  <a:gd name="T51" fmla="*/ 2147483647 h 96"/>
                  <a:gd name="T52" fmla="*/ 2147483647 w 84"/>
                  <a:gd name="T53" fmla="*/ 2147483647 h 96"/>
                  <a:gd name="T54" fmla="*/ 2147483647 w 84"/>
                  <a:gd name="T55" fmla="*/ 2147483647 h 96"/>
                  <a:gd name="T56" fmla="*/ 2147483647 w 84"/>
                  <a:gd name="T57" fmla="*/ 2147483647 h 96"/>
                  <a:gd name="T58" fmla="*/ 2147483647 w 84"/>
                  <a:gd name="T59" fmla="*/ 2147483647 h 96"/>
                  <a:gd name="T60" fmla="*/ 2147483647 w 84"/>
                  <a:gd name="T61" fmla="*/ 2147483647 h 96"/>
                  <a:gd name="T62" fmla="*/ 2147483647 w 84"/>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96"/>
                  <a:gd name="T98" fmla="*/ 84 w 84"/>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96">
                    <a:moveTo>
                      <a:pt x="82" y="82"/>
                    </a:moveTo>
                    <a:lnTo>
                      <a:pt x="80" y="86"/>
                    </a:lnTo>
                    <a:lnTo>
                      <a:pt x="78" y="96"/>
                    </a:lnTo>
                    <a:lnTo>
                      <a:pt x="74" y="88"/>
                    </a:lnTo>
                    <a:lnTo>
                      <a:pt x="72" y="84"/>
                    </a:lnTo>
                    <a:lnTo>
                      <a:pt x="70" y="76"/>
                    </a:lnTo>
                    <a:lnTo>
                      <a:pt x="64" y="70"/>
                    </a:lnTo>
                    <a:lnTo>
                      <a:pt x="58" y="72"/>
                    </a:lnTo>
                    <a:lnTo>
                      <a:pt x="52" y="72"/>
                    </a:lnTo>
                    <a:lnTo>
                      <a:pt x="50" y="70"/>
                    </a:lnTo>
                    <a:lnTo>
                      <a:pt x="48" y="68"/>
                    </a:lnTo>
                    <a:lnTo>
                      <a:pt x="46" y="66"/>
                    </a:lnTo>
                    <a:lnTo>
                      <a:pt x="46" y="72"/>
                    </a:lnTo>
                    <a:lnTo>
                      <a:pt x="40" y="80"/>
                    </a:lnTo>
                    <a:lnTo>
                      <a:pt x="32" y="84"/>
                    </a:lnTo>
                    <a:lnTo>
                      <a:pt x="26" y="86"/>
                    </a:lnTo>
                    <a:lnTo>
                      <a:pt x="24" y="76"/>
                    </a:lnTo>
                    <a:lnTo>
                      <a:pt x="22" y="70"/>
                    </a:lnTo>
                    <a:lnTo>
                      <a:pt x="22" y="62"/>
                    </a:lnTo>
                    <a:lnTo>
                      <a:pt x="20" y="58"/>
                    </a:lnTo>
                    <a:lnTo>
                      <a:pt x="18" y="54"/>
                    </a:lnTo>
                    <a:lnTo>
                      <a:pt x="14" y="52"/>
                    </a:lnTo>
                    <a:lnTo>
                      <a:pt x="14" y="50"/>
                    </a:lnTo>
                    <a:lnTo>
                      <a:pt x="16" y="40"/>
                    </a:lnTo>
                    <a:lnTo>
                      <a:pt x="10" y="36"/>
                    </a:lnTo>
                    <a:lnTo>
                      <a:pt x="8" y="34"/>
                    </a:lnTo>
                    <a:lnTo>
                      <a:pt x="6" y="30"/>
                    </a:lnTo>
                    <a:lnTo>
                      <a:pt x="6" y="28"/>
                    </a:lnTo>
                    <a:lnTo>
                      <a:pt x="8" y="26"/>
                    </a:lnTo>
                    <a:lnTo>
                      <a:pt x="10" y="26"/>
                    </a:lnTo>
                    <a:lnTo>
                      <a:pt x="12" y="22"/>
                    </a:lnTo>
                    <a:lnTo>
                      <a:pt x="10" y="18"/>
                    </a:lnTo>
                    <a:lnTo>
                      <a:pt x="6" y="14"/>
                    </a:lnTo>
                    <a:lnTo>
                      <a:pt x="2" y="10"/>
                    </a:lnTo>
                    <a:lnTo>
                      <a:pt x="0" y="6"/>
                    </a:lnTo>
                    <a:lnTo>
                      <a:pt x="0" y="4"/>
                    </a:lnTo>
                    <a:lnTo>
                      <a:pt x="2" y="2"/>
                    </a:lnTo>
                    <a:lnTo>
                      <a:pt x="6" y="0"/>
                    </a:lnTo>
                    <a:lnTo>
                      <a:pt x="20" y="6"/>
                    </a:lnTo>
                    <a:lnTo>
                      <a:pt x="24" y="10"/>
                    </a:lnTo>
                    <a:lnTo>
                      <a:pt x="28" y="12"/>
                    </a:lnTo>
                    <a:lnTo>
                      <a:pt x="28" y="16"/>
                    </a:lnTo>
                    <a:lnTo>
                      <a:pt x="28" y="20"/>
                    </a:lnTo>
                    <a:lnTo>
                      <a:pt x="28" y="22"/>
                    </a:lnTo>
                    <a:lnTo>
                      <a:pt x="30" y="24"/>
                    </a:lnTo>
                    <a:lnTo>
                      <a:pt x="34" y="26"/>
                    </a:lnTo>
                    <a:lnTo>
                      <a:pt x="38" y="26"/>
                    </a:lnTo>
                    <a:lnTo>
                      <a:pt x="46" y="26"/>
                    </a:lnTo>
                    <a:lnTo>
                      <a:pt x="70" y="26"/>
                    </a:lnTo>
                    <a:lnTo>
                      <a:pt x="70" y="30"/>
                    </a:lnTo>
                    <a:lnTo>
                      <a:pt x="52" y="50"/>
                    </a:lnTo>
                    <a:lnTo>
                      <a:pt x="56" y="56"/>
                    </a:lnTo>
                    <a:lnTo>
                      <a:pt x="60" y="60"/>
                    </a:lnTo>
                    <a:lnTo>
                      <a:pt x="62" y="62"/>
                    </a:lnTo>
                    <a:lnTo>
                      <a:pt x="66" y="60"/>
                    </a:lnTo>
                    <a:lnTo>
                      <a:pt x="68" y="56"/>
                    </a:lnTo>
                    <a:lnTo>
                      <a:pt x="68" y="52"/>
                    </a:lnTo>
                    <a:lnTo>
                      <a:pt x="70" y="50"/>
                    </a:lnTo>
                    <a:lnTo>
                      <a:pt x="74" y="56"/>
                    </a:lnTo>
                    <a:lnTo>
                      <a:pt x="78" y="66"/>
                    </a:lnTo>
                    <a:lnTo>
                      <a:pt x="78" y="76"/>
                    </a:lnTo>
                    <a:lnTo>
                      <a:pt x="82" y="78"/>
                    </a:lnTo>
                    <a:lnTo>
                      <a:pt x="84" y="80"/>
                    </a:lnTo>
                    <a:lnTo>
                      <a:pt x="82" y="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67" name="Freeform 258"/>
              <p:cNvSpPr/>
              <p:nvPr/>
            </p:nvSpPr>
            <p:spPr bwMode="auto">
              <a:xfrm>
                <a:off x="6202591" y="3533563"/>
                <a:ext cx="635363" cy="795138"/>
              </a:xfrm>
              <a:custGeom>
                <a:avLst/>
                <a:gdLst>
                  <a:gd name="T0" fmla="*/ 2147483647 w 434"/>
                  <a:gd name="T1" fmla="*/ 2147483647 h 502"/>
                  <a:gd name="T2" fmla="*/ 2147483647 w 434"/>
                  <a:gd name="T3" fmla="*/ 2147483647 h 502"/>
                  <a:gd name="T4" fmla="*/ 2147483647 w 434"/>
                  <a:gd name="T5" fmla="*/ 2147483647 h 502"/>
                  <a:gd name="T6" fmla="*/ 2147483647 w 434"/>
                  <a:gd name="T7" fmla="*/ 2147483647 h 502"/>
                  <a:gd name="T8" fmla="*/ 2147483647 w 434"/>
                  <a:gd name="T9" fmla="*/ 2147483647 h 502"/>
                  <a:gd name="T10" fmla="*/ 2147483647 w 434"/>
                  <a:gd name="T11" fmla="*/ 2147483647 h 502"/>
                  <a:gd name="T12" fmla="*/ 2147483647 w 434"/>
                  <a:gd name="T13" fmla="*/ 2147483647 h 502"/>
                  <a:gd name="T14" fmla="*/ 2147483647 w 434"/>
                  <a:gd name="T15" fmla="*/ 2147483647 h 502"/>
                  <a:gd name="T16" fmla="*/ 2147483647 w 434"/>
                  <a:gd name="T17" fmla="*/ 2147483647 h 502"/>
                  <a:gd name="T18" fmla="*/ 2147483647 w 434"/>
                  <a:gd name="T19" fmla="*/ 2147483647 h 502"/>
                  <a:gd name="T20" fmla="*/ 2147483647 w 434"/>
                  <a:gd name="T21" fmla="*/ 2147483647 h 502"/>
                  <a:gd name="T22" fmla="*/ 2147483647 w 434"/>
                  <a:gd name="T23" fmla="*/ 2147483647 h 502"/>
                  <a:gd name="T24" fmla="*/ 2147483647 w 434"/>
                  <a:gd name="T25" fmla="*/ 2147483647 h 502"/>
                  <a:gd name="T26" fmla="*/ 2147483647 w 434"/>
                  <a:gd name="T27" fmla="*/ 2147483647 h 502"/>
                  <a:gd name="T28" fmla="*/ 2147483647 w 434"/>
                  <a:gd name="T29" fmla="*/ 2147483647 h 502"/>
                  <a:gd name="T30" fmla="*/ 2147483647 w 434"/>
                  <a:gd name="T31" fmla="*/ 2147483647 h 502"/>
                  <a:gd name="T32" fmla="*/ 2147483647 w 434"/>
                  <a:gd name="T33" fmla="*/ 2147483647 h 502"/>
                  <a:gd name="T34" fmla="*/ 2147483647 w 434"/>
                  <a:gd name="T35" fmla="*/ 2147483647 h 502"/>
                  <a:gd name="T36" fmla="*/ 2147483647 w 434"/>
                  <a:gd name="T37" fmla="*/ 2147483647 h 502"/>
                  <a:gd name="T38" fmla="*/ 2147483647 w 434"/>
                  <a:gd name="T39" fmla="*/ 2147483647 h 502"/>
                  <a:gd name="T40" fmla="*/ 2147483647 w 434"/>
                  <a:gd name="T41" fmla="*/ 2147483647 h 502"/>
                  <a:gd name="T42" fmla="*/ 2147483647 w 434"/>
                  <a:gd name="T43" fmla="*/ 2147483647 h 502"/>
                  <a:gd name="T44" fmla="*/ 2147483647 w 434"/>
                  <a:gd name="T45" fmla="*/ 2147483647 h 502"/>
                  <a:gd name="T46" fmla="*/ 2147483647 w 434"/>
                  <a:gd name="T47" fmla="*/ 2147483647 h 502"/>
                  <a:gd name="T48" fmla="*/ 2147483647 w 434"/>
                  <a:gd name="T49" fmla="*/ 2147483647 h 502"/>
                  <a:gd name="T50" fmla="*/ 2147483647 w 434"/>
                  <a:gd name="T51" fmla="*/ 2147483647 h 502"/>
                  <a:gd name="T52" fmla="*/ 2147483647 w 434"/>
                  <a:gd name="T53" fmla="*/ 2147483647 h 502"/>
                  <a:gd name="T54" fmla="*/ 2147483647 w 434"/>
                  <a:gd name="T55" fmla="*/ 2147483647 h 502"/>
                  <a:gd name="T56" fmla="*/ 2147483647 w 434"/>
                  <a:gd name="T57" fmla="*/ 2147483647 h 502"/>
                  <a:gd name="T58" fmla="*/ 2147483647 w 434"/>
                  <a:gd name="T59" fmla="*/ 2147483647 h 502"/>
                  <a:gd name="T60" fmla="*/ 2147483647 w 434"/>
                  <a:gd name="T61" fmla="*/ 2147483647 h 502"/>
                  <a:gd name="T62" fmla="*/ 0 w 434"/>
                  <a:gd name="T63" fmla="*/ 2147483647 h 502"/>
                  <a:gd name="T64" fmla="*/ 2147483647 w 434"/>
                  <a:gd name="T65" fmla="*/ 2147483647 h 502"/>
                  <a:gd name="T66" fmla="*/ 2147483647 w 434"/>
                  <a:gd name="T67" fmla="*/ 2147483647 h 502"/>
                  <a:gd name="T68" fmla="*/ 2147483647 w 434"/>
                  <a:gd name="T69" fmla="*/ 2147483647 h 502"/>
                  <a:gd name="T70" fmla="*/ 2147483647 w 434"/>
                  <a:gd name="T71" fmla="*/ 2147483647 h 502"/>
                  <a:gd name="T72" fmla="*/ 2147483647 w 434"/>
                  <a:gd name="T73" fmla="*/ 2147483647 h 502"/>
                  <a:gd name="T74" fmla="*/ 2147483647 w 434"/>
                  <a:gd name="T75" fmla="*/ 2147483647 h 502"/>
                  <a:gd name="T76" fmla="*/ 2147483647 w 434"/>
                  <a:gd name="T77" fmla="*/ 2147483647 h 502"/>
                  <a:gd name="T78" fmla="*/ 2147483647 w 434"/>
                  <a:gd name="T79" fmla="*/ 2147483647 h 502"/>
                  <a:gd name="T80" fmla="*/ 2147483647 w 434"/>
                  <a:gd name="T81" fmla="*/ 2147483647 h 502"/>
                  <a:gd name="T82" fmla="*/ 2147483647 w 434"/>
                  <a:gd name="T83" fmla="*/ 2147483647 h 502"/>
                  <a:gd name="T84" fmla="*/ 2147483647 w 434"/>
                  <a:gd name="T85" fmla="*/ 2147483647 h 502"/>
                  <a:gd name="T86" fmla="*/ 2147483647 w 434"/>
                  <a:gd name="T87" fmla="*/ 0 h 502"/>
                  <a:gd name="T88" fmla="*/ 2147483647 w 434"/>
                  <a:gd name="T89" fmla="*/ 2147483647 h 502"/>
                  <a:gd name="T90" fmla="*/ 2147483647 w 434"/>
                  <a:gd name="T91" fmla="*/ 2147483647 h 502"/>
                  <a:gd name="T92" fmla="*/ 2147483647 w 434"/>
                  <a:gd name="T93" fmla="*/ 2147483647 h 502"/>
                  <a:gd name="T94" fmla="*/ 2147483647 w 434"/>
                  <a:gd name="T95" fmla="*/ 2147483647 h 502"/>
                  <a:gd name="T96" fmla="*/ 2147483647 w 434"/>
                  <a:gd name="T97" fmla="*/ 2147483647 h 502"/>
                  <a:gd name="T98" fmla="*/ 2147483647 w 434"/>
                  <a:gd name="T99" fmla="*/ 2147483647 h 502"/>
                  <a:gd name="T100" fmla="*/ 2147483647 w 434"/>
                  <a:gd name="T101" fmla="*/ 2147483647 h 502"/>
                  <a:gd name="T102" fmla="*/ 2147483647 w 434"/>
                  <a:gd name="T103" fmla="*/ 2147483647 h 502"/>
                  <a:gd name="T104" fmla="*/ 2147483647 w 434"/>
                  <a:gd name="T105" fmla="*/ 2147483647 h 502"/>
                  <a:gd name="T106" fmla="*/ 2147483647 w 434"/>
                  <a:gd name="T107" fmla="*/ 2147483647 h 502"/>
                  <a:gd name="T108" fmla="*/ 2147483647 w 434"/>
                  <a:gd name="T109" fmla="*/ 2147483647 h 502"/>
                  <a:gd name="T110" fmla="*/ 2147483647 w 434"/>
                  <a:gd name="T111" fmla="*/ 2147483647 h 502"/>
                  <a:gd name="T112" fmla="*/ 2147483647 w 434"/>
                  <a:gd name="T113" fmla="*/ 2147483647 h 502"/>
                  <a:gd name="T114" fmla="*/ 2147483647 w 434"/>
                  <a:gd name="T115" fmla="*/ 2147483647 h 502"/>
                  <a:gd name="T116" fmla="*/ 2147483647 w 434"/>
                  <a:gd name="T117" fmla="*/ 2147483647 h 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34"/>
                  <a:gd name="T178" fmla="*/ 0 h 502"/>
                  <a:gd name="T179" fmla="*/ 434 w 434"/>
                  <a:gd name="T180" fmla="*/ 502 h 50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34" h="502">
                    <a:moveTo>
                      <a:pt x="434" y="132"/>
                    </a:moveTo>
                    <a:lnTo>
                      <a:pt x="434" y="140"/>
                    </a:lnTo>
                    <a:lnTo>
                      <a:pt x="432" y="146"/>
                    </a:lnTo>
                    <a:lnTo>
                      <a:pt x="434" y="152"/>
                    </a:lnTo>
                    <a:lnTo>
                      <a:pt x="428" y="152"/>
                    </a:lnTo>
                    <a:lnTo>
                      <a:pt x="422" y="154"/>
                    </a:lnTo>
                    <a:lnTo>
                      <a:pt x="414" y="160"/>
                    </a:lnTo>
                    <a:lnTo>
                      <a:pt x="408" y="166"/>
                    </a:lnTo>
                    <a:lnTo>
                      <a:pt x="406" y="168"/>
                    </a:lnTo>
                    <a:lnTo>
                      <a:pt x="408" y="172"/>
                    </a:lnTo>
                    <a:lnTo>
                      <a:pt x="410" y="174"/>
                    </a:lnTo>
                    <a:lnTo>
                      <a:pt x="404" y="192"/>
                    </a:lnTo>
                    <a:lnTo>
                      <a:pt x="404" y="194"/>
                    </a:lnTo>
                    <a:lnTo>
                      <a:pt x="406" y="196"/>
                    </a:lnTo>
                    <a:lnTo>
                      <a:pt x="408" y="196"/>
                    </a:lnTo>
                    <a:lnTo>
                      <a:pt x="406" y="202"/>
                    </a:lnTo>
                    <a:lnTo>
                      <a:pt x="404" y="206"/>
                    </a:lnTo>
                    <a:lnTo>
                      <a:pt x="398" y="216"/>
                    </a:lnTo>
                    <a:lnTo>
                      <a:pt x="396" y="216"/>
                    </a:lnTo>
                    <a:lnTo>
                      <a:pt x="394" y="214"/>
                    </a:lnTo>
                    <a:lnTo>
                      <a:pt x="390" y="218"/>
                    </a:lnTo>
                    <a:lnTo>
                      <a:pt x="388" y="218"/>
                    </a:lnTo>
                    <a:lnTo>
                      <a:pt x="390" y="222"/>
                    </a:lnTo>
                    <a:lnTo>
                      <a:pt x="390" y="226"/>
                    </a:lnTo>
                    <a:lnTo>
                      <a:pt x="388" y="250"/>
                    </a:lnTo>
                    <a:lnTo>
                      <a:pt x="384" y="250"/>
                    </a:lnTo>
                    <a:lnTo>
                      <a:pt x="382" y="248"/>
                    </a:lnTo>
                    <a:lnTo>
                      <a:pt x="380" y="246"/>
                    </a:lnTo>
                    <a:lnTo>
                      <a:pt x="378" y="236"/>
                    </a:lnTo>
                    <a:lnTo>
                      <a:pt x="374" y="226"/>
                    </a:lnTo>
                    <a:lnTo>
                      <a:pt x="370" y="220"/>
                    </a:lnTo>
                    <a:lnTo>
                      <a:pt x="368" y="222"/>
                    </a:lnTo>
                    <a:lnTo>
                      <a:pt x="368" y="226"/>
                    </a:lnTo>
                    <a:lnTo>
                      <a:pt x="366" y="230"/>
                    </a:lnTo>
                    <a:lnTo>
                      <a:pt x="362" y="232"/>
                    </a:lnTo>
                    <a:lnTo>
                      <a:pt x="360" y="230"/>
                    </a:lnTo>
                    <a:lnTo>
                      <a:pt x="356" y="226"/>
                    </a:lnTo>
                    <a:lnTo>
                      <a:pt x="352" y="220"/>
                    </a:lnTo>
                    <a:lnTo>
                      <a:pt x="370" y="200"/>
                    </a:lnTo>
                    <a:lnTo>
                      <a:pt x="370" y="196"/>
                    </a:lnTo>
                    <a:lnTo>
                      <a:pt x="346" y="196"/>
                    </a:lnTo>
                    <a:lnTo>
                      <a:pt x="338" y="196"/>
                    </a:lnTo>
                    <a:lnTo>
                      <a:pt x="334" y="196"/>
                    </a:lnTo>
                    <a:lnTo>
                      <a:pt x="330" y="194"/>
                    </a:lnTo>
                    <a:lnTo>
                      <a:pt x="328" y="192"/>
                    </a:lnTo>
                    <a:lnTo>
                      <a:pt x="328" y="190"/>
                    </a:lnTo>
                    <a:lnTo>
                      <a:pt x="328" y="186"/>
                    </a:lnTo>
                    <a:lnTo>
                      <a:pt x="328" y="182"/>
                    </a:lnTo>
                    <a:lnTo>
                      <a:pt x="324" y="180"/>
                    </a:lnTo>
                    <a:lnTo>
                      <a:pt x="320" y="176"/>
                    </a:lnTo>
                    <a:lnTo>
                      <a:pt x="306" y="170"/>
                    </a:lnTo>
                    <a:lnTo>
                      <a:pt x="302" y="172"/>
                    </a:lnTo>
                    <a:lnTo>
                      <a:pt x="300" y="174"/>
                    </a:lnTo>
                    <a:lnTo>
                      <a:pt x="300" y="176"/>
                    </a:lnTo>
                    <a:lnTo>
                      <a:pt x="302" y="180"/>
                    </a:lnTo>
                    <a:lnTo>
                      <a:pt x="306" y="184"/>
                    </a:lnTo>
                    <a:lnTo>
                      <a:pt x="310" y="188"/>
                    </a:lnTo>
                    <a:lnTo>
                      <a:pt x="312" y="192"/>
                    </a:lnTo>
                    <a:lnTo>
                      <a:pt x="310" y="196"/>
                    </a:lnTo>
                    <a:lnTo>
                      <a:pt x="308" y="196"/>
                    </a:lnTo>
                    <a:lnTo>
                      <a:pt x="306" y="198"/>
                    </a:lnTo>
                    <a:lnTo>
                      <a:pt x="306" y="200"/>
                    </a:lnTo>
                    <a:lnTo>
                      <a:pt x="308" y="204"/>
                    </a:lnTo>
                    <a:lnTo>
                      <a:pt x="310" y="206"/>
                    </a:lnTo>
                    <a:lnTo>
                      <a:pt x="316" y="210"/>
                    </a:lnTo>
                    <a:lnTo>
                      <a:pt x="314" y="220"/>
                    </a:lnTo>
                    <a:lnTo>
                      <a:pt x="314" y="222"/>
                    </a:lnTo>
                    <a:lnTo>
                      <a:pt x="318" y="224"/>
                    </a:lnTo>
                    <a:lnTo>
                      <a:pt x="320" y="228"/>
                    </a:lnTo>
                    <a:lnTo>
                      <a:pt x="322" y="232"/>
                    </a:lnTo>
                    <a:lnTo>
                      <a:pt x="322" y="240"/>
                    </a:lnTo>
                    <a:lnTo>
                      <a:pt x="324" y="246"/>
                    </a:lnTo>
                    <a:lnTo>
                      <a:pt x="326" y="256"/>
                    </a:lnTo>
                    <a:lnTo>
                      <a:pt x="318" y="256"/>
                    </a:lnTo>
                    <a:lnTo>
                      <a:pt x="310" y="256"/>
                    </a:lnTo>
                    <a:lnTo>
                      <a:pt x="312" y="256"/>
                    </a:lnTo>
                    <a:lnTo>
                      <a:pt x="302" y="260"/>
                    </a:lnTo>
                    <a:lnTo>
                      <a:pt x="298" y="266"/>
                    </a:lnTo>
                    <a:lnTo>
                      <a:pt x="296" y="282"/>
                    </a:lnTo>
                    <a:lnTo>
                      <a:pt x="292" y="288"/>
                    </a:lnTo>
                    <a:lnTo>
                      <a:pt x="286" y="290"/>
                    </a:lnTo>
                    <a:lnTo>
                      <a:pt x="280" y="292"/>
                    </a:lnTo>
                    <a:lnTo>
                      <a:pt x="272" y="296"/>
                    </a:lnTo>
                    <a:lnTo>
                      <a:pt x="270" y="300"/>
                    </a:lnTo>
                    <a:lnTo>
                      <a:pt x="266" y="306"/>
                    </a:lnTo>
                    <a:lnTo>
                      <a:pt x="260" y="318"/>
                    </a:lnTo>
                    <a:lnTo>
                      <a:pt x="246" y="334"/>
                    </a:lnTo>
                    <a:lnTo>
                      <a:pt x="232" y="352"/>
                    </a:lnTo>
                    <a:lnTo>
                      <a:pt x="226" y="358"/>
                    </a:lnTo>
                    <a:lnTo>
                      <a:pt x="222" y="360"/>
                    </a:lnTo>
                    <a:lnTo>
                      <a:pt x="212" y="364"/>
                    </a:lnTo>
                    <a:lnTo>
                      <a:pt x="206" y="366"/>
                    </a:lnTo>
                    <a:lnTo>
                      <a:pt x="202" y="370"/>
                    </a:lnTo>
                    <a:lnTo>
                      <a:pt x="200" y="376"/>
                    </a:lnTo>
                    <a:lnTo>
                      <a:pt x="198" y="382"/>
                    </a:lnTo>
                    <a:lnTo>
                      <a:pt x="200" y="388"/>
                    </a:lnTo>
                    <a:lnTo>
                      <a:pt x="202" y="398"/>
                    </a:lnTo>
                    <a:lnTo>
                      <a:pt x="206" y="406"/>
                    </a:lnTo>
                    <a:lnTo>
                      <a:pt x="208" y="416"/>
                    </a:lnTo>
                    <a:lnTo>
                      <a:pt x="206" y="426"/>
                    </a:lnTo>
                    <a:lnTo>
                      <a:pt x="204" y="432"/>
                    </a:lnTo>
                    <a:lnTo>
                      <a:pt x="202" y="436"/>
                    </a:lnTo>
                    <a:lnTo>
                      <a:pt x="202" y="442"/>
                    </a:lnTo>
                    <a:lnTo>
                      <a:pt x="202" y="446"/>
                    </a:lnTo>
                    <a:lnTo>
                      <a:pt x="204" y="450"/>
                    </a:lnTo>
                    <a:lnTo>
                      <a:pt x="206" y="452"/>
                    </a:lnTo>
                    <a:lnTo>
                      <a:pt x="206" y="456"/>
                    </a:lnTo>
                    <a:lnTo>
                      <a:pt x="204" y="464"/>
                    </a:lnTo>
                    <a:lnTo>
                      <a:pt x="198" y="468"/>
                    </a:lnTo>
                    <a:lnTo>
                      <a:pt x="194" y="472"/>
                    </a:lnTo>
                    <a:lnTo>
                      <a:pt x="192" y="478"/>
                    </a:lnTo>
                    <a:lnTo>
                      <a:pt x="194" y="484"/>
                    </a:lnTo>
                    <a:lnTo>
                      <a:pt x="196" y="486"/>
                    </a:lnTo>
                    <a:lnTo>
                      <a:pt x="188" y="488"/>
                    </a:lnTo>
                    <a:lnTo>
                      <a:pt x="186" y="490"/>
                    </a:lnTo>
                    <a:lnTo>
                      <a:pt x="184" y="492"/>
                    </a:lnTo>
                    <a:lnTo>
                      <a:pt x="182" y="496"/>
                    </a:lnTo>
                    <a:lnTo>
                      <a:pt x="178" y="500"/>
                    </a:lnTo>
                    <a:lnTo>
                      <a:pt x="174" y="502"/>
                    </a:lnTo>
                    <a:lnTo>
                      <a:pt x="170" y="502"/>
                    </a:lnTo>
                    <a:lnTo>
                      <a:pt x="164" y="500"/>
                    </a:lnTo>
                    <a:lnTo>
                      <a:pt x="160" y="496"/>
                    </a:lnTo>
                    <a:lnTo>
                      <a:pt x="154" y="490"/>
                    </a:lnTo>
                    <a:lnTo>
                      <a:pt x="150" y="482"/>
                    </a:lnTo>
                    <a:lnTo>
                      <a:pt x="142" y="466"/>
                    </a:lnTo>
                    <a:lnTo>
                      <a:pt x="138" y="450"/>
                    </a:lnTo>
                    <a:lnTo>
                      <a:pt x="134" y="438"/>
                    </a:lnTo>
                    <a:lnTo>
                      <a:pt x="126" y="420"/>
                    </a:lnTo>
                    <a:lnTo>
                      <a:pt x="118" y="404"/>
                    </a:lnTo>
                    <a:lnTo>
                      <a:pt x="110" y="388"/>
                    </a:lnTo>
                    <a:lnTo>
                      <a:pt x="100" y="360"/>
                    </a:lnTo>
                    <a:lnTo>
                      <a:pt x="86" y="332"/>
                    </a:lnTo>
                    <a:lnTo>
                      <a:pt x="82" y="316"/>
                    </a:lnTo>
                    <a:lnTo>
                      <a:pt x="78" y="302"/>
                    </a:lnTo>
                    <a:lnTo>
                      <a:pt x="76" y="284"/>
                    </a:lnTo>
                    <a:lnTo>
                      <a:pt x="76" y="268"/>
                    </a:lnTo>
                    <a:lnTo>
                      <a:pt x="74" y="260"/>
                    </a:lnTo>
                    <a:lnTo>
                      <a:pt x="72" y="256"/>
                    </a:lnTo>
                    <a:lnTo>
                      <a:pt x="68" y="248"/>
                    </a:lnTo>
                    <a:lnTo>
                      <a:pt x="66" y="258"/>
                    </a:lnTo>
                    <a:lnTo>
                      <a:pt x="62" y="268"/>
                    </a:lnTo>
                    <a:lnTo>
                      <a:pt x="58" y="276"/>
                    </a:lnTo>
                    <a:lnTo>
                      <a:pt x="54" y="278"/>
                    </a:lnTo>
                    <a:lnTo>
                      <a:pt x="50" y="278"/>
                    </a:lnTo>
                    <a:lnTo>
                      <a:pt x="44" y="276"/>
                    </a:lnTo>
                    <a:lnTo>
                      <a:pt x="38" y="274"/>
                    </a:lnTo>
                    <a:lnTo>
                      <a:pt x="28" y="266"/>
                    </a:lnTo>
                    <a:lnTo>
                      <a:pt x="20" y="256"/>
                    </a:lnTo>
                    <a:lnTo>
                      <a:pt x="14" y="248"/>
                    </a:lnTo>
                    <a:lnTo>
                      <a:pt x="20" y="246"/>
                    </a:lnTo>
                    <a:lnTo>
                      <a:pt x="24" y="244"/>
                    </a:lnTo>
                    <a:lnTo>
                      <a:pt x="30" y="240"/>
                    </a:lnTo>
                    <a:lnTo>
                      <a:pt x="32" y="234"/>
                    </a:lnTo>
                    <a:lnTo>
                      <a:pt x="24" y="238"/>
                    </a:lnTo>
                    <a:lnTo>
                      <a:pt x="24" y="240"/>
                    </a:lnTo>
                    <a:lnTo>
                      <a:pt x="20" y="242"/>
                    </a:lnTo>
                    <a:lnTo>
                      <a:pt x="14" y="238"/>
                    </a:lnTo>
                    <a:lnTo>
                      <a:pt x="8" y="232"/>
                    </a:lnTo>
                    <a:lnTo>
                      <a:pt x="2" y="224"/>
                    </a:lnTo>
                    <a:lnTo>
                      <a:pt x="0" y="220"/>
                    </a:lnTo>
                    <a:lnTo>
                      <a:pt x="0" y="214"/>
                    </a:lnTo>
                    <a:lnTo>
                      <a:pt x="2" y="212"/>
                    </a:lnTo>
                    <a:lnTo>
                      <a:pt x="4" y="210"/>
                    </a:lnTo>
                    <a:lnTo>
                      <a:pt x="8" y="210"/>
                    </a:lnTo>
                    <a:lnTo>
                      <a:pt x="12" y="210"/>
                    </a:lnTo>
                    <a:lnTo>
                      <a:pt x="16" y="212"/>
                    </a:lnTo>
                    <a:lnTo>
                      <a:pt x="20" y="214"/>
                    </a:lnTo>
                    <a:lnTo>
                      <a:pt x="30" y="212"/>
                    </a:lnTo>
                    <a:lnTo>
                      <a:pt x="36" y="208"/>
                    </a:lnTo>
                    <a:lnTo>
                      <a:pt x="38" y="204"/>
                    </a:lnTo>
                    <a:lnTo>
                      <a:pt x="36" y="196"/>
                    </a:lnTo>
                    <a:lnTo>
                      <a:pt x="32" y="192"/>
                    </a:lnTo>
                    <a:lnTo>
                      <a:pt x="24" y="184"/>
                    </a:lnTo>
                    <a:lnTo>
                      <a:pt x="22" y="182"/>
                    </a:lnTo>
                    <a:lnTo>
                      <a:pt x="20" y="178"/>
                    </a:lnTo>
                    <a:lnTo>
                      <a:pt x="20" y="170"/>
                    </a:lnTo>
                    <a:lnTo>
                      <a:pt x="18" y="168"/>
                    </a:lnTo>
                    <a:lnTo>
                      <a:pt x="14" y="168"/>
                    </a:lnTo>
                    <a:lnTo>
                      <a:pt x="10" y="164"/>
                    </a:lnTo>
                    <a:lnTo>
                      <a:pt x="8" y="160"/>
                    </a:lnTo>
                    <a:lnTo>
                      <a:pt x="10" y="156"/>
                    </a:lnTo>
                    <a:lnTo>
                      <a:pt x="14" y="150"/>
                    </a:lnTo>
                    <a:lnTo>
                      <a:pt x="18" y="144"/>
                    </a:lnTo>
                    <a:lnTo>
                      <a:pt x="22" y="142"/>
                    </a:lnTo>
                    <a:lnTo>
                      <a:pt x="26" y="144"/>
                    </a:lnTo>
                    <a:lnTo>
                      <a:pt x="30" y="146"/>
                    </a:lnTo>
                    <a:lnTo>
                      <a:pt x="34" y="146"/>
                    </a:lnTo>
                    <a:lnTo>
                      <a:pt x="38" y="142"/>
                    </a:lnTo>
                    <a:lnTo>
                      <a:pt x="44" y="136"/>
                    </a:lnTo>
                    <a:lnTo>
                      <a:pt x="52" y="124"/>
                    </a:lnTo>
                    <a:lnTo>
                      <a:pt x="56" y="118"/>
                    </a:lnTo>
                    <a:lnTo>
                      <a:pt x="58" y="110"/>
                    </a:lnTo>
                    <a:lnTo>
                      <a:pt x="62" y="104"/>
                    </a:lnTo>
                    <a:lnTo>
                      <a:pt x="66" y="98"/>
                    </a:lnTo>
                    <a:lnTo>
                      <a:pt x="68" y="92"/>
                    </a:lnTo>
                    <a:lnTo>
                      <a:pt x="72" y="88"/>
                    </a:lnTo>
                    <a:lnTo>
                      <a:pt x="72" y="74"/>
                    </a:lnTo>
                    <a:lnTo>
                      <a:pt x="74" y="70"/>
                    </a:lnTo>
                    <a:lnTo>
                      <a:pt x="78" y="68"/>
                    </a:lnTo>
                    <a:lnTo>
                      <a:pt x="78" y="66"/>
                    </a:lnTo>
                    <a:lnTo>
                      <a:pt x="80" y="62"/>
                    </a:lnTo>
                    <a:lnTo>
                      <a:pt x="72" y="58"/>
                    </a:lnTo>
                    <a:lnTo>
                      <a:pt x="62" y="50"/>
                    </a:lnTo>
                    <a:lnTo>
                      <a:pt x="54" y="38"/>
                    </a:lnTo>
                    <a:lnTo>
                      <a:pt x="52" y="34"/>
                    </a:lnTo>
                    <a:lnTo>
                      <a:pt x="52" y="30"/>
                    </a:lnTo>
                    <a:lnTo>
                      <a:pt x="50" y="28"/>
                    </a:lnTo>
                    <a:lnTo>
                      <a:pt x="54" y="22"/>
                    </a:lnTo>
                    <a:lnTo>
                      <a:pt x="58" y="18"/>
                    </a:lnTo>
                    <a:lnTo>
                      <a:pt x="62" y="20"/>
                    </a:lnTo>
                    <a:lnTo>
                      <a:pt x="66" y="22"/>
                    </a:lnTo>
                    <a:lnTo>
                      <a:pt x="68" y="22"/>
                    </a:lnTo>
                    <a:lnTo>
                      <a:pt x="72" y="24"/>
                    </a:lnTo>
                    <a:lnTo>
                      <a:pt x="80" y="22"/>
                    </a:lnTo>
                    <a:lnTo>
                      <a:pt x="88" y="18"/>
                    </a:lnTo>
                    <a:lnTo>
                      <a:pt x="98" y="10"/>
                    </a:lnTo>
                    <a:lnTo>
                      <a:pt x="108" y="4"/>
                    </a:lnTo>
                    <a:lnTo>
                      <a:pt x="114" y="0"/>
                    </a:lnTo>
                    <a:lnTo>
                      <a:pt x="120" y="0"/>
                    </a:lnTo>
                    <a:lnTo>
                      <a:pt x="128" y="0"/>
                    </a:lnTo>
                    <a:lnTo>
                      <a:pt x="134" y="4"/>
                    </a:lnTo>
                    <a:lnTo>
                      <a:pt x="136" y="4"/>
                    </a:lnTo>
                    <a:lnTo>
                      <a:pt x="142" y="6"/>
                    </a:lnTo>
                    <a:lnTo>
                      <a:pt x="142" y="12"/>
                    </a:lnTo>
                    <a:lnTo>
                      <a:pt x="140" y="16"/>
                    </a:lnTo>
                    <a:lnTo>
                      <a:pt x="134" y="24"/>
                    </a:lnTo>
                    <a:lnTo>
                      <a:pt x="132" y="32"/>
                    </a:lnTo>
                    <a:lnTo>
                      <a:pt x="130" y="38"/>
                    </a:lnTo>
                    <a:lnTo>
                      <a:pt x="132" y="42"/>
                    </a:lnTo>
                    <a:lnTo>
                      <a:pt x="134" y="48"/>
                    </a:lnTo>
                    <a:lnTo>
                      <a:pt x="142" y="56"/>
                    </a:lnTo>
                    <a:lnTo>
                      <a:pt x="140" y="58"/>
                    </a:lnTo>
                    <a:lnTo>
                      <a:pt x="138" y="58"/>
                    </a:lnTo>
                    <a:lnTo>
                      <a:pt x="132" y="60"/>
                    </a:lnTo>
                    <a:lnTo>
                      <a:pt x="134" y="68"/>
                    </a:lnTo>
                    <a:lnTo>
                      <a:pt x="134" y="72"/>
                    </a:lnTo>
                    <a:lnTo>
                      <a:pt x="136" y="76"/>
                    </a:lnTo>
                    <a:lnTo>
                      <a:pt x="138" y="80"/>
                    </a:lnTo>
                    <a:lnTo>
                      <a:pt x="146" y="84"/>
                    </a:lnTo>
                    <a:lnTo>
                      <a:pt x="156" y="88"/>
                    </a:lnTo>
                    <a:lnTo>
                      <a:pt x="164" y="96"/>
                    </a:lnTo>
                    <a:lnTo>
                      <a:pt x="172" y="104"/>
                    </a:lnTo>
                    <a:lnTo>
                      <a:pt x="168" y="112"/>
                    </a:lnTo>
                    <a:lnTo>
                      <a:pt x="166" y="122"/>
                    </a:lnTo>
                    <a:lnTo>
                      <a:pt x="168" y="126"/>
                    </a:lnTo>
                    <a:lnTo>
                      <a:pt x="170" y="128"/>
                    </a:lnTo>
                    <a:lnTo>
                      <a:pt x="176" y="132"/>
                    </a:lnTo>
                    <a:lnTo>
                      <a:pt x="198" y="142"/>
                    </a:lnTo>
                    <a:lnTo>
                      <a:pt x="210" y="150"/>
                    </a:lnTo>
                    <a:lnTo>
                      <a:pt x="220" y="154"/>
                    </a:lnTo>
                    <a:lnTo>
                      <a:pt x="230" y="150"/>
                    </a:lnTo>
                    <a:lnTo>
                      <a:pt x="234" y="152"/>
                    </a:lnTo>
                    <a:lnTo>
                      <a:pt x="238" y="152"/>
                    </a:lnTo>
                    <a:lnTo>
                      <a:pt x="244" y="158"/>
                    </a:lnTo>
                    <a:lnTo>
                      <a:pt x="248" y="164"/>
                    </a:lnTo>
                    <a:lnTo>
                      <a:pt x="264" y="168"/>
                    </a:lnTo>
                    <a:lnTo>
                      <a:pt x="278" y="170"/>
                    </a:lnTo>
                    <a:lnTo>
                      <a:pt x="288" y="170"/>
                    </a:lnTo>
                    <a:lnTo>
                      <a:pt x="296" y="170"/>
                    </a:lnTo>
                    <a:lnTo>
                      <a:pt x="298" y="168"/>
                    </a:lnTo>
                    <a:lnTo>
                      <a:pt x="298" y="166"/>
                    </a:lnTo>
                    <a:lnTo>
                      <a:pt x="298" y="162"/>
                    </a:lnTo>
                    <a:lnTo>
                      <a:pt x="296" y="158"/>
                    </a:lnTo>
                    <a:lnTo>
                      <a:pt x="294" y="154"/>
                    </a:lnTo>
                    <a:lnTo>
                      <a:pt x="294" y="148"/>
                    </a:lnTo>
                    <a:lnTo>
                      <a:pt x="294" y="144"/>
                    </a:lnTo>
                    <a:lnTo>
                      <a:pt x="298" y="142"/>
                    </a:lnTo>
                    <a:lnTo>
                      <a:pt x="304" y="140"/>
                    </a:lnTo>
                    <a:lnTo>
                      <a:pt x="306" y="148"/>
                    </a:lnTo>
                    <a:lnTo>
                      <a:pt x="308" y="158"/>
                    </a:lnTo>
                    <a:lnTo>
                      <a:pt x="314" y="164"/>
                    </a:lnTo>
                    <a:lnTo>
                      <a:pt x="318" y="166"/>
                    </a:lnTo>
                    <a:lnTo>
                      <a:pt x="322" y="166"/>
                    </a:lnTo>
                    <a:lnTo>
                      <a:pt x="342" y="166"/>
                    </a:lnTo>
                    <a:lnTo>
                      <a:pt x="348" y="166"/>
                    </a:lnTo>
                    <a:lnTo>
                      <a:pt x="352" y="164"/>
                    </a:lnTo>
                    <a:lnTo>
                      <a:pt x="354" y="162"/>
                    </a:lnTo>
                    <a:lnTo>
                      <a:pt x="358" y="158"/>
                    </a:lnTo>
                    <a:lnTo>
                      <a:pt x="360" y="150"/>
                    </a:lnTo>
                    <a:lnTo>
                      <a:pt x="364" y="140"/>
                    </a:lnTo>
                    <a:lnTo>
                      <a:pt x="368" y="134"/>
                    </a:lnTo>
                    <a:lnTo>
                      <a:pt x="376" y="126"/>
                    </a:lnTo>
                    <a:lnTo>
                      <a:pt x="382" y="122"/>
                    </a:lnTo>
                    <a:lnTo>
                      <a:pt x="392" y="118"/>
                    </a:lnTo>
                    <a:lnTo>
                      <a:pt x="394" y="120"/>
                    </a:lnTo>
                    <a:lnTo>
                      <a:pt x="396" y="120"/>
                    </a:lnTo>
                    <a:lnTo>
                      <a:pt x="400" y="122"/>
                    </a:lnTo>
                    <a:lnTo>
                      <a:pt x="402" y="120"/>
                    </a:lnTo>
                    <a:lnTo>
                      <a:pt x="406" y="118"/>
                    </a:lnTo>
                    <a:lnTo>
                      <a:pt x="406" y="116"/>
                    </a:lnTo>
                    <a:lnTo>
                      <a:pt x="412" y="116"/>
                    </a:lnTo>
                    <a:lnTo>
                      <a:pt x="420" y="124"/>
                    </a:lnTo>
                    <a:lnTo>
                      <a:pt x="420" y="128"/>
                    </a:lnTo>
                    <a:lnTo>
                      <a:pt x="420" y="130"/>
                    </a:lnTo>
                    <a:lnTo>
                      <a:pt x="424" y="134"/>
                    </a:lnTo>
                    <a:lnTo>
                      <a:pt x="430" y="136"/>
                    </a:lnTo>
                    <a:lnTo>
                      <a:pt x="434" y="136"/>
                    </a:lnTo>
                    <a:lnTo>
                      <a:pt x="434" y="1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68" name="Freeform 259"/>
              <p:cNvSpPr/>
              <p:nvPr/>
            </p:nvSpPr>
            <p:spPr bwMode="auto">
              <a:xfrm>
                <a:off x="6649998" y="3751263"/>
                <a:ext cx="74952" cy="45133"/>
              </a:xfrm>
              <a:custGeom>
                <a:avLst/>
                <a:gdLst>
                  <a:gd name="T0" fmla="*/ 2147483647 w 50"/>
                  <a:gd name="T1" fmla="*/ 2147483647 h 28"/>
                  <a:gd name="T2" fmla="*/ 2147483647 w 50"/>
                  <a:gd name="T3" fmla="*/ 2147483647 h 28"/>
                  <a:gd name="T4" fmla="*/ 2147483647 w 50"/>
                  <a:gd name="T5" fmla="*/ 2147483647 h 28"/>
                  <a:gd name="T6" fmla="*/ 2147483647 w 50"/>
                  <a:gd name="T7" fmla="*/ 2147483647 h 28"/>
                  <a:gd name="T8" fmla="*/ 2147483647 w 50"/>
                  <a:gd name="T9" fmla="*/ 0 h 28"/>
                  <a:gd name="T10" fmla="*/ 2147483647 w 50"/>
                  <a:gd name="T11" fmla="*/ 2147483647 h 28"/>
                  <a:gd name="T12" fmla="*/ 2147483647 w 50"/>
                  <a:gd name="T13" fmla="*/ 2147483647 h 28"/>
                  <a:gd name="T14" fmla="*/ 2147483647 w 50"/>
                  <a:gd name="T15" fmla="*/ 2147483647 h 28"/>
                  <a:gd name="T16" fmla="*/ 0 w 50"/>
                  <a:gd name="T17" fmla="*/ 2147483647 h 28"/>
                  <a:gd name="T18" fmla="*/ 2147483647 w 50"/>
                  <a:gd name="T19" fmla="*/ 2147483647 h 28"/>
                  <a:gd name="T20" fmla="*/ 2147483647 w 50"/>
                  <a:gd name="T21" fmla="*/ 2147483647 h 28"/>
                  <a:gd name="T22" fmla="*/ 2147483647 w 50"/>
                  <a:gd name="T23" fmla="*/ 2147483647 h 28"/>
                  <a:gd name="T24" fmla="*/ 2147483647 w 50"/>
                  <a:gd name="T25" fmla="*/ 2147483647 h 28"/>
                  <a:gd name="T26" fmla="*/ 2147483647 w 50"/>
                  <a:gd name="T27" fmla="*/ 2147483647 h 28"/>
                  <a:gd name="T28" fmla="*/ 2147483647 w 50"/>
                  <a:gd name="T29" fmla="*/ 2147483647 h 28"/>
                  <a:gd name="T30" fmla="*/ 2147483647 w 50"/>
                  <a:gd name="T31" fmla="*/ 2147483647 h 28"/>
                  <a:gd name="T32" fmla="*/ 2147483647 w 50"/>
                  <a:gd name="T33" fmla="*/ 2147483647 h 28"/>
                  <a:gd name="T34" fmla="*/ 2147483647 w 50"/>
                  <a:gd name="T35" fmla="*/ 2147483647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0"/>
                  <a:gd name="T55" fmla="*/ 0 h 28"/>
                  <a:gd name="T56" fmla="*/ 50 w 50"/>
                  <a:gd name="T57" fmla="*/ 28 h 2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0" h="28">
                    <a:moveTo>
                      <a:pt x="50" y="20"/>
                    </a:moveTo>
                    <a:lnTo>
                      <a:pt x="46" y="14"/>
                    </a:lnTo>
                    <a:lnTo>
                      <a:pt x="36" y="6"/>
                    </a:lnTo>
                    <a:lnTo>
                      <a:pt x="26" y="2"/>
                    </a:lnTo>
                    <a:lnTo>
                      <a:pt x="16" y="0"/>
                    </a:lnTo>
                    <a:lnTo>
                      <a:pt x="12" y="2"/>
                    </a:lnTo>
                    <a:lnTo>
                      <a:pt x="8" y="4"/>
                    </a:lnTo>
                    <a:lnTo>
                      <a:pt x="4" y="10"/>
                    </a:lnTo>
                    <a:lnTo>
                      <a:pt x="0" y="14"/>
                    </a:lnTo>
                    <a:lnTo>
                      <a:pt x="2" y="18"/>
                    </a:lnTo>
                    <a:lnTo>
                      <a:pt x="2" y="20"/>
                    </a:lnTo>
                    <a:lnTo>
                      <a:pt x="10" y="28"/>
                    </a:lnTo>
                    <a:lnTo>
                      <a:pt x="16" y="28"/>
                    </a:lnTo>
                    <a:lnTo>
                      <a:pt x="36" y="28"/>
                    </a:lnTo>
                    <a:lnTo>
                      <a:pt x="42" y="28"/>
                    </a:lnTo>
                    <a:lnTo>
                      <a:pt x="46" y="26"/>
                    </a:lnTo>
                    <a:lnTo>
                      <a:pt x="50" y="22"/>
                    </a:lnTo>
                    <a:lnTo>
                      <a:pt x="50" y="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69" name="Freeform 260"/>
              <p:cNvSpPr/>
              <p:nvPr/>
            </p:nvSpPr>
            <p:spPr bwMode="auto">
              <a:xfrm>
                <a:off x="6447051" y="3691528"/>
                <a:ext cx="192570" cy="110178"/>
              </a:xfrm>
              <a:custGeom>
                <a:avLst/>
                <a:gdLst>
                  <a:gd name="T0" fmla="*/ 2147483647 w 132"/>
                  <a:gd name="T1" fmla="*/ 2147483647 h 70"/>
                  <a:gd name="T2" fmla="*/ 2147483647 w 132"/>
                  <a:gd name="T3" fmla="*/ 2147483647 h 70"/>
                  <a:gd name="T4" fmla="*/ 2147483647 w 132"/>
                  <a:gd name="T5" fmla="*/ 2147483647 h 70"/>
                  <a:gd name="T6" fmla="*/ 2147483647 w 132"/>
                  <a:gd name="T7" fmla="*/ 2147483647 h 70"/>
                  <a:gd name="T8" fmla="*/ 2147483647 w 132"/>
                  <a:gd name="T9" fmla="*/ 2147483647 h 70"/>
                  <a:gd name="T10" fmla="*/ 2147483647 w 132"/>
                  <a:gd name="T11" fmla="*/ 2147483647 h 70"/>
                  <a:gd name="T12" fmla="*/ 2147483647 w 132"/>
                  <a:gd name="T13" fmla="*/ 2147483647 h 70"/>
                  <a:gd name="T14" fmla="*/ 2147483647 w 132"/>
                  <a:gd name="T15" fmla="*/ 2147483647 h 70"/>
                  <a:gd name="T16" fmla="*/ 2147483647 w 132"/>
                  <a:gd name="T17" fmla="*/ 2147483647 h 70"/>
                  <a:gd name="T18" fmla="*/ 2147483647 w 132"/>
                  <a:gd name="T19" fmla="*/ 2147483647 h 70"/>
                  <a:gd name="T20" fmla="*/ 2147483647 w 132"/>
                  <a:gd name="T21" fmla="*/ 2147483647 h 70"/>
                  <a:gd name="T22" fmla="*/ 2147483647 w 132"/>
                  <a:gd name="T23" fmla="*/ 2147483647 h 70"/>
                  <a:gd name="T24" fmla="*/ 2147483647 w 132"/>
                  <a:gd name="T25" fmla="*/ 2147483647 h 70"/>
                  <a:gd name="T26" fmla="*/ 2147483647 w 132"/>
                  <a:gd name="T27" fmla="*/ 2147483647 h 70"/>
                  <a:gd name="T28" fmla="*/ 2147483647 w 132"/>
                  <a:gd name="T29" fmla="*/ 2147483647 h 70"/>
                  <a:gd name="T30" fmla="*/ 2147483647 w 132"/>
                  <a:gd name="T31" fmla="*/ 0 h 70"/>
                  <a:gd name="T32" fmla="*/ 2147483647 w 132"/>
                  <a:gd name="T33" fmla="*/ 0 h 70"/>
                  <a:gd name="T34" fmla="*/ 2147483647 w 132"/>
                  <a:gd name="T35" fmla="*/ 2147483647 h 70"/>
                  <a:gd name="T36" fmla="*/ 2147483647 w 132"/>
                  <a:gd name="T37" fmla="*/ 2147483647 h 70"/>
                  <a:gd name="T38" fmla="*/ 2147483647 w 132"/>
                  <a:gd name="T39" fmla="*/ 2147483647 h 70"/>
                  <a:gd name="T40" fmla="*/ 2147483647 w 132"/>
                  <a:gd name="T41" fmla="*/ 2147483647 h 70"/>
                  <a:gd name="T42" fmla="*/ 2147483647 w 132"/>
                  <a:gd name="T43" fmla="*/ 2147483647 h 70"/>
                  <a:gd name="T44" fmla="*/ 0 w 132"/>
                  <a:gd name="T45" fmla="*/ 2147483647 h 70"/>
                  <a:gd name="T46" fmla="*/ 2147483647 w 132"/>
                  <a:gd name="T47" fmla="*/ 2147483647 h 70"/>
                  <a:gd name="T48" fmla="*/ 2147483647 w 132"/>
                  <a:gd name="T49" fmla="*/ 2147483647 h 70"/>
                  <a:gd name="T50" fmla="*/ 2147483647 w 132"/>
                  <a:gd name="T51" fmla="*/ 2147483647 h 70"/>
                  <a:gd name="T52" fmla="*/ 2147483647 w 132"/>
                  <a:gd name="T53" fmla="*/ 2147483647 h 70"/>
                  <a:gd name="T54" fmla="*/ 2147483647 w 132"/>
                  <a:gd name="T55" fmla="*/ 2147483647 h 70"/>
                  <a:gd name="T56" fmla="*/ 2147483647 w 132"/>
                  <a:gd name="T57" fmla="*/ 2147483647 h 70"/>
                  <a:gd name="T58" fmla="*/ 2147483647 w 132"/>
                  <a:gd name="T59" fmla="*/ 2147483647 h 70"/>
                  <a:gd name="T60" fmla="*/ 2147483647 w 132"/>
                  <a:gd name="T61" fmla="*/ 2147483647 h 70"/>
                  <a:gd name="T62" fmla="*/ 2147483647 w 132"/>
                  <a:gd name="T63" fmla="*/ 2147483647 h 70"/>
                  <a:gd name="T64" fmla="*/ 2147483647 w 132"/>
                  <a:gd name="T65" fmla="*/ 2147483647 h 70"/>
                  <a:gd name="T66" fmla="*/ 2147483647 w 132"/>
                  <a:gd name="T67" fmla="*/ 2147483647 h 70"/>
                  <a:gd name="T68" fmla="*/ 2147483647 w 132"/>
                  <a:gd name="T69" fmla="*/ 2147483647 h 70"/>
                  <a:gd name="T70" fmla="*/ 2147483647 w 132"/>
                  <a:gd name="T71" fmla="*/ 2147483647 h 70"/>
                  <a:gd name="T72" fmla="*/ 2147483647 w 132"/>
                  <a:gd name="T73" fmla="*/ 2147483647 h 70"/>
                  <a:gd name="T74" fmla="*/ 2147483647 w 132"/>
                  <a:gd name="T75" fmla="*/ 2147483647 h 70"/>
                  <a:gd name="T76" fmla="*/ 2147483647 w 132"/>
                  <a:gd name="T77" fmla="*/ 2147483647 h 70"/>
                  <a:gd name="T78" fmla="*/ 2147483647 w 132"/>
                  <a:gd name="T79" fmla="*/ 2147483647 h 70"/>
                  <a:gd name="T80" fmla="*/ 2147483647 w 132"/>
                  <a:gd name="T81" fmla="*/ 2147483647 h 70"/>
                  <a:gd name="T82" fmla="*/ 2147483647 w 132"/>
                  <a:gd name="T83" fmla="*/ 2147483647 h 70"/>
                  <a:gd name="T84" fmla="*/ 2147483647 w 132"/>
                  <a:gd name="T85" fmla="*/ 2147483647 h 70"/>
                  <a:gd name="T86" fmla="*/ 2147483647 w 132"/>
                  <a:gd name="T87" fmla="*/ 2147483647 h 70"/>
                  <a:gd name="T88" fmla="*/ 2147483647 w 132"/>
                  <a:gd name="T89" fmla="*/ 2147483647 h 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2"/>
                  <a:gd name="T136" fmla="*/ 0 h 70"/>
                  <a:gd name="T137" fmla="*/ 132 w 132"/>
                  <a:gd name="T138" fmla="*/ 70 h 7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2" h="70">
                    <a:moveTo>
                      <a:pt x="128" y="46"/>
                    </a:moveTo>
                    <a:lnTo>
                      <a:pt x="110" y="46"/>
                    </a:lnTo>
                    <a:lnTo>
                      <a:pt x="104" y="44"/>
                    </a:lnTo>
                    <a:lnTo>
                      <a:pt x="98" y="40"/>
                    </a:lnTo>
                    <a:lnTo>
                      <a:pt x="96" y="40"/>
                    </a:lnTo>
                    <a:lnTo>
                      <a:pt x="94" y="40"/>
                    </a:lnTo>
                    <a:lnTo>
                      <a:pt x="90" y="40"/>
                    </a:lnTo>
                    <a:lnTo>
                      <a:pt x="84" y="38"/>
                    </a:lnTo>
                    <a:lnTo>
                      <a:pt x="80" y="36"/>
                    </a:lnTo>
                    <a:lnTo>
                      <a:pt x="76" y="32"/>
                    </a:lnTo>
                    <a:lnTo>
                      <a:pt x="74" y="30"/>
                    </a:lnTo>
                    <a:lnTo>
                      <a:pt x="62" y="26"/>
                    </a:lnTo>
                    <a:lnTo>
                      <a:pt x="52" y="22"/>
                    </a:lnTo>
                    <a:lnTo>
                      <a:pt x="44" y="16"/>
                    </a:lnTo>
                    <a:lnTo>
                      <a:pt x="34" y="8"/>
                    </a:lnTo>
                    <a:lnTo>
                      <a:pt x="22" y="0"/>
                    </a:lnTo>
                    <a:lnTo>
                      <a:pt x="20" y="0"/>
                    </a:lnTo>
                    <a:lnTo>
                      <a:pt x="18" y="2"/>
                    </a:lnTo>
                    <a:lnTo>
                      <a:pt x="16" y="4"/>
                    </a:lnTo>
                    <a:lnTo>
                      <a:pt x="12" y="4"/>
                    </a:lnTo>
                    <a:lnTo>
                      <a:pt x="6" y="4"/>
                    </a:lnTo>
                    <a:lnTo>
                      <a:pt x="2" y="12"/>
                    </a:lnTo>
                    <a:lnTo>
                      <a:pt x="0" y="22"/>
                    </a:lnTo>
                    <a:lnTo>
                      <a:pt x="2" y="26"/>
                    </a:lnTo>
                    <a:lnTo>
                      <a:pt x="4" y="28"/>
                    </a:lnTo>
                    <a:lnTo>
                      <a:pt x="10" y="32"/>
                    </a:lnTo>
                    <a:lnTo>
                      <a:pt x="32" y="42"/>
                    </a:lnTo>
                    <a:lnTo>
                      <a:pt x="44" y="50"/>
                    </a:lnTo>
                    <a:lnTo>
                      <a:pt x="54" y="54"/>
                    </a:lnTo>
                    <a:lnTo>
                      <a:pt x="64" y="50"/>
                    </a:lnTo>
                    <a:lnTo>
                      <a:pt x="68" y="52"/>
                    </a:lnTo>
                    <a:lnTo>
                      <a:pt x="72" y="52"/>
                    </a:lnTo>
                    <a:lnTo>
                      <a:pt x="78" y="58"/>
                    </a:lnTo>
                    <a:lnTo>
                      <a:pt x="82" y="64"/>
                    </a:lnTo>
                    <a:lnTo>
                      <a:pt x="98" y="68"/>
                    </a:lnTo>
                    <a:lnTo>
                      <a:pt x="112" y="70"/>
                    </a:lnTo>
                    <a:lnTo>
                      <a:pt x="122" y="70"/>
                    </a:lnTo>
                    <a:lnTo>
                      <a:pt x="130" y="70"/>
                    </a:lnTo>
                    <a:lnTo>
                      <a:pt x="132" y="68"/>
                    </a:lnTo>
                    <a:lnTo>
                      <a:pt x="132" y="66"/>
                    </a:lnTo>
                    <a:lnTo>
                      <a:pt x="132" y="62"/>
                    </a:lnTo>
                    <a:lnTo>
                      <a:pt x="130" y="58"/>
                    </a:lnTo>
                    <a:lnTo>
                      <a:pt x="128" y="54"/>
                    </a:lnTo>
                    <a:lnTo>
                      <a:pt x="128" y="48"/>
                    </a:lnTo>
                    <a:lnTo>
                      <a:pt x="128" y="4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70" name="Freeform 261"/>
              <p:cNvSpPr/>
              <p:nvPr/>
            </p:nvSpPr>
            <p:spPr bwMode="auto">
              <a:xfrm>
                <a:off x="6004256" y="3499049"/>
                <a:ext cx="351698" cy="382303"/>
              </a:xfrm>
              <a:custGeom>
                <a:avLst/>
                <a:gdLst>
                  <a:gd name="T0" fmla="*/ 2147483647 w 240"/>
                  <a:gd name="T1" fmla="*/ 2147483647 h 242"/>
                  <a:gd name="T2" fmla="*/ 2147483647 w 240"/>
                  <a:gd name="T3" fmla="*/ 2147483647 h 242"/>
                  <a:gd name="T4" fmla="*/ 2147483647 w 240"/>
                  <a:gd name="T5" fmla="*/ 2147483647 h 242"/>
                  <a:gd name="T6" fmla="*/ 2147483647 w 240"/>
                  <a:gd name="T7" fmla="*/ 2147483647 h 242"/>
                  <a:gd name="T8" fmla="*/ 2147483647 w 240"/>
                  <a:gd name="T9" fmla="*/ 2147483647 h 242"/>
                  <a:gd name="T10" fmla="*/ 2147483647 w 240"/>
                  <a:gd name="T11" fmla="*/ 2147483647 h 242"/>
                  <a:gd name="T12" fmla="*/ 2147483647 w 240"/>
                  <a:gd name="T13" fmla="*/ 2147483647 h 242"/>
                  <a:gd name="T14" fmla="*/ 2147483647 w 240"/>
                  <a:gd name="T15" fmla="*/ 2147483647 h 242"/>
                  <a:gd name="T16" fmla="*/ 2147483647 w 240"/>
                  <a:gd name="T17" fmla="*/ 2147483647 h 242"/>
                  <a:gd name="T18" fmla="*/ 2147483647 w 240"/>
                  <a:gd name="T19" fmla="*/ 2147483647 h 242"/>
                  <a:gd name="T20" fmla="*/ 2147483647 w 240"/>
                  <a:gd name="T21" fmla="*/ 2147483647 h 242"/>
                  <a:gd name="T22" fmla="*/ 2147483647 w 240"/>
                  <a:gd name="T23" fmla="*/ 2147483647 h 242"/>
                  <a:gd name="T24" fmla="*/ 2147483647 w 240"/>
                  <a:gd name="T25" fmla="*/ 2147483647 h 242"/>
                  <a:gd name="T26" fmla="*/ 2147483647 w 240"/>
                  <a:gd name="T27" fmla="*/ 2147483647 h 242"/>
                  <a:gd name="T28" fmla="*/ 2147483647 w 240"/>
                  <a:gd name="T29" fmla="*/ 2147483647 h 242"/>
                  <a:gd name="T30" fmla="*/ 2147483647 w 240"/>
                  <a:gd name="T31" fmla="*/ 2147483647 h 242"/>
                  <a:gd name="T32" fmla="*/ 2147483647 w 240"/>
                  <a:gd name="T33" fmla="*/ 2147483647 h 242"/>
                  <a:gd name="T34" fmla="*/ 2147483647 w 240"/>
                  <a:gd name="T35" fmla="*/ 2147483647 h 242"/>
                  <a:gd name="T36" fmla="*/ 0 w 240"/>
                  <a:gd name="T37" fmla="*/ 2147483647 h 242"/>
                  <a:gd name="T38" fmla="*/ 2147483647 w 240"/>
                  <a:gd name="T39" fmla="*/ 2147483647 h 242"/>
                  <a:gd name="T40" fmla="*/ 2147483647 w 240"/>
                  <a:gd name="T41" fmla="*/ 2147483647 h 242"/>
                  <a:gd name="T42" fmla="*/ 2147483647 w 240"/>
                  <a:gd name="T43" fmla="*/ 2147483647 h 242"/>
                  <a:gd name="T44" fmla="*/ 2147483647 w 240"/>
                  <a:gd name="T45" fmla="*/ 2147483647 h 242"/>
                  <a:gd name="T46" fmla="*/ 2147483647 w 240"/>
                  <a:gd name="T47" fmla="*/ 2147483647 h 242"/>
                  <a:gd name="T48" fmla="*/ 2147483647 w 240"/>
                  <a:gd name="T49" fmla="*/ 2147483647 h 242"/>
                  <a:gd name="T50" fmla="*/ 2147483647 w 240"/>
                  <a:gd name="T51" fmla="*/ 2147483647 h 242"/>
                  <a:gd name="T52" fmla="*/ 2147483647 w 240"/>
                  <a:gd name="T53" fmla="*/ 2147483647 h 242"/>
                  <a:gd name="T54" fmla="*/ 2147483647 w 240"/>
                  <a:gd name="T55" fmla="*/ 2147483647 h 242"/>
                  <a:gd name="T56" fmla="*/ 2147483647 w 240"/>
                  <a:gd name="T57" fmla="*/ 2147483647 h 242"/>
                  <a:gd name="T58" fmla="*/ 2147483647 w 240"/>
                  <a:gd name="T59" fmla="*/ 2147483647 h 242"/>
                  <a:gd name="T60" fmla="*/ 2147483647 w 240"/>
                  <a:gd name="T61" fmla="*/ 2147483647 h 242"/>
                  <a:gd name="T62" fmla="*/ 2147483647 w 240"/>
                  <a:gd name="T63" fmla="*/ 2147483647 h 242"/>
                  <a:gd name="T64" fmla="*/ 2147483647 w 240"/>
                  <a:gd name="T65" fmla="*/ 2147483647 h 242"/>
                  <a:gd name="T66" fmla="*/ 2147483647 w 240"/>
                  <a:gd name="T67" fmla="*/ 2147483647 h 242"/>
                  <a:gd name="T68" fmla="*/ 2147483647 w 240"/>
                  <a:gd name="T69" fmla="*/ 2147483647 h 242"/>
                  <a:gd name="T70" fmla="*/ 2147483647 w 240"/>
                  <a:gd name="T71" fmla="*/ 2147483647 h 242"/>
                  <a:gd name="T72" fmla="*/ 2147483647 w 240"/>
                  <a:gd name="T73" fmla="*/ 2147483647 h 242"/>
                  <a:gd name="T74" fmla="*/ 2147483647 w 240"/>
                  <a:gd name="T75" fmla="*/ 2147483647 h 242"/>
                  <a:gd name="T76" fmla="*/ 2147483647 w 240"/>
                  <a:gd name="T77" fmla="*/ 2147483647 h 242"/>
                  <a:gd name="T78" fmla="*/ 2147483647 w 240"/>
                  <a:gd name="T79" fmla="*/ 2147483647 h 242"/>
                  <a:gd name="T80" fmla="*/ 2147483647 w 240"/>
                  <a:gd name="T81" fmla="*/ 2147483647 h 242"/>
                  <a:gd name="T82" fmla="*/ 2147483647 w 240"/>
                  <a:gd name="T83" fmla="*/ 2147483647 h 242"/>
                  <a:gd name="T84" fmla="*/ 2147483647 w 240"/>
                  <a:gd name="T85" fmla="*/ 2147483647 h 242"/>
                  <a:gd name="T86" fmla="*/ 2147483647 w 240"/>
                  <a:gd name="T87" fmla="*/ 2147483647 h 242"/>
                  <a:gd name="T88" fmla="*/ 2147483647 w 240"/>
                  <a:gd name="T89" fmla="*/ 2147483647 h 242"/>
                  <a:gd name="T90" fmla="*/ 2147483647 w 240"/>
                  <a:gd name="T91" fmla="*/ 2147483647 h 242"/>
                  <a:gd name="T92" fmla="*/ 2147483647 w 240"/>
                  <a:gd name="T93" fmla="*/ 2147483647 h 242"/>
                  <a:gd name="T94" fmla="*/ 2147483647 w 240"/>
                  <a:gd name="T95" fmla="*/ 2147483647 h 2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0"/>
                  <a:gd name="T145" fmla="*/ 0 h 242"/>
                  <a:gd name="T146" fmla="*/ 240 w 240"/>
                  <a:gd name="T147" fmla="*/ 242 h 24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0" h="242">
                    <a:moveTo>
                      <a:pt x="238" y="28"/>
                    </a:moveTo>
                    <a:lnTo>
                      <a:pt x="234" y="26"/>
                    </a:lnTo>
                    <a:lnTo>
                      <a:pt x="230" y="26"/>
                    </a:lnTo>
                    <a:lnTo>
                      <a:pt x="224" y="24"/>
                    </a:lnTo>
                    <a:lnTo>
                      <a:pt x="218" y="24"/>
                    </a:lnTo>
                    <a:lnTo>
                      <a:pt x="214" y="22"/>
                    </a:lnTo>
                    <a:lnTo>
                      <a:pt x="210" y="18"/>
                    </a:lnTo>
                    <a:lnTo>
                      <a:pt x="206" y="10"/>
                    </a:lnTo>
                    <a:lnTo>
                      <a:pt x="200" y="4"/>
                    </a:lnTo>
                    <a:lnTo>
                      <a:pt x="192" y="0"/>
                    </a:lnTo>
                    <a:lnTo>
                      <a:pt x="184" y="0"/>
                    </a:lnTo>
                    <a:lnTo>
                      <a:pt x="174" y="2"/>
                    </a:lnTo>
                    <a:lnTo>
                      <a:pt x="164" y="2"/>
                    </a:lnTo>
                    <a:lnTo>
                      <a:pt x="154" y="4"/>
                    </a:lnTo>
                    <a:lnTo>
                      <a:pt x="148" y="6"/>
                    </a:lnTo>
                    <a:lnTo>
                      <a:pt x="142" y="8"/>
                    </a:lnTo>
                    <a:lnTo>
                      <a:pt x="140" y="12"/>
                    </a:lnTo>
                    <a:lnTo>
                      <a:pt x="138" y="16"/>
                    </a:lnTo>
                    <a:lnTo>
                      <a:pt x="140" y="20"/>
                    </a:lnTo>
                    <a:lnTo>
                      <a:pt x="142" y="24"/>
                    </a:lnTo>
                    <a:lnTo>
                      <a:pt x="146" y="28"/>
                    </a:lnTo>
                    <a:lnTo>
                      <a:pt x="148" y="34"/>
                    </a:lnTo>
                    <a:lnTo>
                      <a:pt x="146" y="40"/>
                    </a:lnTo>
                    <a:lnTo>
                      <a:pt x="140" y="48"/>
                    </a:lnTo>
                    <a:lnTo>
                      <a:pt x="136" y="54"/>
                    </a:lnTo>
                    <a:lnTo>
                      <a:pt x="132" y="60"/>
                    </a:lnTo>
                    <a:lnTo>
                      <a:pt x="132" y="64"/>
                    </a:lnTo>
                    <a:lnTo>
                      <a:pt x="132" y="68"/>
                    </a:lnTo>
                    <a:lnTo>
                      <a:pt x="132" y="70"/>
                    </a:lnTo>
                    <a:lnTo>
                      <a:pt x="126" y="76"/>
                    </a:lnTo>
                    <a:lnTo>
                      <a:pt x="124" y="80"/>
                    </a:lnTo>
                    <a:lnTo>
                      <a:pt x="122" y="84"/>
                    </a:lnTo>
                    <a:lnTo>
                      <a:pt x="122" y="88"/>
                    </a:lnTo>
                    <a:lnTo>
                      <a:pt x="126" y="90"/>
                    </a:lnTo>
                    <a:lnTo>
                      <a:pt x="124" y="94"/>
                    </a:lnTo>
                    <a:lnTo>
                      <a:pt x="120" y="96"/>
                    </a:lnTo>
                    <a:lnTo>
                      <a:pt x="114" y="96"/>
                    </a:lnTo>
                    <a:lnTo>
                      <a:pt x="106" y="96"/>
                    </a:lnTo>
                    <a:lnTo>
                      <a:pt x="104" y="100"/>
                    </a:lnTo>
                    <a:lnTo>
                      <a:pt x="100" y="104"/>
                    </a:lnTo>
                    <a:lnTo>
                      <a:pt x="98" y="106"/>
                    </a:lnTo>
                    <a:lnTo>
                      <a:pt x="96" y="108"/>
                    </a:lnTo>
                    <a:lnTo>
                      <a:pt x="90" y="108"/>
                    </a:lnTo>
                    <a:lnTo>
                      <a:pt x="86" y="108"/>
                    </a:lnTo>
                    <a:lnTo>
                      <a:pt x="82" y="112"/>
                    </a:lnTo>
                    <a:lnTo>
                      <a:pt x="80" y="116"/>
                    </a:lnTo>
                    <a:lnTo>
                      <a:pt x="82" y="120"/>
                    </a:lnTo>
                    <a:lnTo>
                      <a:pt x="84" y="126"/>
                    </a:lnTo>
                    <a:lnTo>
                      <a:pt x="84" y="128"/>
                    </a:lnTo>
                    <a:lnTo>
                      <a:pt x="80" y="132"/>
                    </a:lnTo>
                    <a:lnTo>
                      <a:pt x="68" y="136"/>
                    </a:lnTo>
                    <a:lnTo>
                      <a:pt x="54" y="138"/>
                    </a:lnTo>
                    <a:lnTo>
                      <a:pt x="44" y="138"/>
                    </a:lnTo>
                    <a:lnTo>
                      <a:pt x="34" y="138"/>
                    </a:lnTo>
                    <a:lnTo>
                      <a:pt x="24" y="136"/>
                    </a:lnTo>
                    <a:lnTo>
                      <a:pt x="12" y="136"/>
                    </a:lnTo>
                    <a:lnTo>
                      <a:pt x="0" y="134"/>
                    </a:lnTo>
                    <a:lnTo>
                      <a:pt x="6" y="136"/>
                    </a:lnTo>
                    <a:lnTo>
                      <a:pt x="12" y="140"/>
                    </a:lnTo>
                    <a:lnTo>
                      <a:pt x="18" y="148"/>
                    </a:lnTo>
                    <a:lnTo>
                      <a:pt x="24" y="154"/>
                    </a:lnTo>
                    <a:lnTo>
                      <a:pt x="28" y="154"/>
                    </a:lnTo>
                    <a:lnTo>
                      <a:pt x="32" y="156"/>
                    </a:lnTo>
                    <a:lnTo>
                      <a:pt x="34" y="162"/>
                    </a:lnTo>
                    <a:lnTo>
                      <a:pt x="36" y="170"/>
                    </a:lnTo>
                    <a:lnTo>
                      <a:pt x="42" y="174"/>
                    </a:lnTo>
                    <a:lnTo>
                      <a:pt x="46" y="178"/>
                    </a:lnTo>
                    <a:lnTo>
                      <a:pt x="44" y="182"/>
                    </a:lnTo>
                    <a:lnTo>
                      <a:pt x="40" y="184"/>
                    </a:lnTo>
                    <a:lnTo>
                      <a:pt x="30" y="190"/>
                    </a:lnTo>
                    <a:lnTo>
                      <a:pt x="26" y="192"/>
                    </a:lnTo>
                    <a:lnTo>
                      <a:pt x="24" y="198"/>
                    </a:lnTo>
                    <a:lnTo>
                      <a:pt x="22" y="202"/>
                    </a:lnTo>
                    <a:lnTo>
                      <a:pt x="22" y="210"/>
                    </a:lnTo>
                    <a:lnTo>
                      <a:pt x="30" y="216"/>
                    </a:lnTo>
                    <a:lnTo>
                      <a:pt x="34" y="216"/>
                    </a:lnTo>
                    <a:lnTo>
                      <a:pt x="42" y="218"/>
                    </a:lnTo>
                    <a:lnTo>
                      <a:pt x="72" y="218"/>
                    </a:lnTo>
                    <a:lnTo>
                      <a:pt x="80" y="216"/>
                    </a:lnTo>
                    <a:lnTo>
                      <a:pt x="88" y="214"/>
                    </a:lnTo>
                    <a:lnTo>
                      <a:pt x="104" y="208"/>
                    </a:lnTo>
                    <a:lnTo>
                      <a:pt x="108" y="220"/>
                    </a:lnTo>
                    <a:lnTo>
                      <a:pt x="114" y="230"/>
                    </a:lnTo>
                    <a:lnTo>
                      <a:pt x="118" y="234"/>
                    </a:lnTo>
                    <a:lnTo>
                      <a:pt x="122" y="238"/>
                    </a:lnTo>
                    <a:lnTo>
                      <a:pt x="128" y="240"/>
                    </a:lnTo>
                    <a:lnTo>
                      <a:pt x="136" y="242"/>
                    </a:lnTo>
                    <a:lnTo>
                      <a:pt x="136" y="236"/>
                    </a:lnTo>
                    <a:lnTo>
                      <a:pt x="138" y="234"/>
                    </a:lnTo>
                    <a:lnTo>
                      <a:pt x="140" y="232"/>
                    </a:lnTo>
                    <a:lnTo>
                      <a:pt x="144" y="232"/>
                    </a:lnTo>
                    <a:lnTo>
                      <a:pt x="148" y="232"/>
                    </a:lnTo>
                    <a:lnTo>
                      <a:pt x="152" y="234"/>
                    </a:lnTo>
                    <a:lnTo>
                      <a:pt x="156" y="236"/>
                    </a:lnTo>
                    <a:lnTo>
                      <a:pt x="166" y="234"/>
                    </a:lnTo>
                    <a:lnTo>
                      <a:pt x="172" y="230"/>
                    </a:lnTo>
                    <a:lnTo>
                      <a:pt x="174" y="226"/>
                    </a:lnTo>
                    <a:lnTo>
                      <a:pt x="172" y="218"/>
                    </a:lnTo>
                    <a:lnTo>
                      <a:pt x="168" y="214"/>
                    </a:lnTo>
                    <a:lnTo>
                      <a:pt x="160" y="206"/>
                    </a:lnTo>
                    <a:lnTo>
                      <a:pt x="158" y="204"/>
                    </a:lnTo>
                    <a:lnTo>
                      <a:pt x="156" y="200"/>
                    </a:lnTo>
                    <a:lnTo>
                      <a:pt x="156" y="192"/>
                    </a:lnTo>
                    <a:lnTo>
                      <a:pt x="154" y="190"/>
                    </a:lnTo>
                    <a:lnTo>
                      <a:pt x="150" y="190"/>
                    </a:lnTo>
                    <a:lnTo>
                      <a:pt x="146" y="186"/>
                    </a:lnTo>
                    <a:lnTo>
                      <a:pt x="144" y="182"/>
                    </a:lnTo>
                    <a:lnTo>
                      <a:pt x="146" y="178"/>
                    </a:lnTo>
                    <a:lnTo>
                      <a:pt x="150" y="172"/>
                    </a:lnTo>
                    <a:lnTo>
                      <a:pt x="154" y="166"/>
                    </a:lnTo>
                    <a:lnTo>
                      <a:pt x="158" y="164"/>
                    </a:lnTo>
                    <a:lnTo>
                      <a:pt x="162" y="166"/>
                    </a:lnTo>
                    <a:lnTo>
                      <a:pt x="166" y="168"/>
                    </a:lnTo>
                    <a:lnTo>
                      <a:pt x="170" y="168"/>
                    </a:lnTo>
                    <a:lnTo>
                      <a:pt x="174" y="164"/>
                    </a:lnTo>
                    <a:lnTo>
                      <a:pt x="180" y="158"/>
                    </a:lnTo>
                    <a:lnTo>
                      <a:pt x="188" y="146"/>
                    </a:lnTo>
                    <a:lnTo>
                      <a:pt x="192" y="140"/>
                    </a:lnTo>
                    <a:lnTo>
                      <a:pt x="194" y="132"/>
                    </a:lnTo>
                    <a:lnTo>
                      <a:pt x="198" y="126"/>
                    </a:lnTo>
                    <a:lnTo>
                      <a:pt x="202" y="120"/>
                    </a:lnTo>
                    <a:lnTo>
                      <a:pt x="204" y="114"/>
                    </a:lnTo>
                    <a:lnTo>
                      <a:pt x="208" y="110"/>
                    </a:lnTo>
                    <a:lnTo>
                      <a:pt x="208" y="96"/>
                    </a:lnTo>
                    <a:lnTo>
                      <a:pt x="210" y="92"/>
                    </a:lnTo>
                    <a:lnTo>
                      <a:pt x="214" y="90"/>
                    </a:lnTo>
                    <a:lnTo>
                      <a:pt x="214" y="88"/>
                    </a:lnTo>
                    <a:lnTo>
                      <a:pt x="216" y="84"/>
                    </a:lnTo>
                    <a:lnTo>
                      <a:pt x="208" y="80"/>
                    </a:lnTo>
                    <a:lnTo>
                      <a:pt x="198" y="72"/>
                    </a:lnTo>
                    <a:lnTo>
                      <a:pt x="190" y="60"/>
                    </a:lnTo>
                    <a:lnTo>
                      <a:pt x="188" y="56"/>
                    </a:lnTo>
                    <a:lnTo>
                      <a:pt x="188" y="52"/>
                    </a:lnTo>
                    <a:lnTo>
                      <a:pt x="186" y="50"/>
                    </a:lnTo>
                    <a:lnTo>
                      <a:pt x="190" y="44"/>
                    </a:lnTo>
                    <a:lnTo>
                      <a:pt x="194" y="40"/>
                    </a:lnTo>
                    <a:lnTo>
                      <a:pt x="198" y="42"/>
                    </a:lnTo>
                    <a:lnTo>
                      <a:pt x="202" y="44"/>
                    </a:lnTo>
                    <a:lnTo>
                      <a:pt x="204" y="44"/>
                    </a:lnTo>
                    <a:lnTo>
                      <a:pt x="208" y="46"/>
                    </a:lnTo>
                    <a:lnTo>
                      <a:pt x="216" y="44"/>
                    </a:lnTo>
                    <a:lnTo>
                      <a:pt x="224" y="40"/>
                    </a:lnTo>
                    <a:lnTo>
                      <a:pt x="240" y="28"/>
                    </a:lnTo>
                    <a:lnTo>
                      <a:pt x="238"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71" name="Freeform 262"/>
              <p:cNvSpPr/>
              <p:nvPr/>
            </p:nvSpPr>
            <p:spPr bwMode="auto">
              <a:xfrm>
                <a:off x="5981194" y="3449934"/>
                <a:ext cx="292890" cy="266815"/>
              </a:xfrm>
              <a:custGeom>
                <a:avLst/>
                <a:gdLst>
                  <a:gd name="T0" fmla="*/ 2147483647 w 200"/>
                  <a:gd name="T1" fmla="*/ 2147483647 h 168"/>
                  <a:gd name="T2" fmla="*/ 2147483647 w 200"/>
                  <a:gd name="T3" fmla="*/ 2147483647 h 168"/>
                  <a:gd name="T4" fmla="*/ 2147483647 w 200"/>
                  <a:gd name="T5" fmla="*/ 2147483647 h 168"/>
                  <a:gd name="T6" fmla="*/ 2147483647 w 200"/>
                  <a:gd name="T7" fmla="*/ 2147483647 h 168"/>
                  <a:gd name="T8" fmla="*/ 2147483647 w 200"/>
                  <a:gd name="T9" fmla="*/ 0 h 168"/>
                  <a:gd name="T10" fmla="*/ 2147483647 w 200"/>
                  <a:gd name="T11" fmla="*/ 2147483647 h 168"/>
                  <a:gd name="T12" fmla="*/ 2147483647 w 200"/>
                  <a:gd name="T13" fmla="*/ 2147483647 h 168"/>
                  <a:gd name="T14" fmla="*/ 2147483647 w 200"/>
                  <a:gd name="T15" fmla="*/ 2147483647 h 168"/>
                  <a:gd name="T16" fmla="*/ 2147483647 w 200"/>
                  <a:gd name="T17" fmla="*/ 2147483647 h 168"/>
                  <a:gd name="T18" fmla="*/ 2147483647 w 200"/>
                  <a:gd name="T19" fmla="*/ 2147483647 h 168"/>
                  <a:gd name="T20" fmla="*/ 2147483647 w 200"/>
                  <a:gd name="T21" fmla="*/ 2147483647 h 168"/>
                  <a:gd name="T22" fmla="*/ 2147483647 w 200"/>
                  <a:gd name="T23" fmla="*/ 2147483647 h 168"/>
                  <a:gd name="T24" fmla="*/ 2147483647 w 200"/>
                  <a:gd name="T25" fmla="*/ 2147483647 h 168"/>
                  <a:gd name="T26" fmla="*/ 2147483647 w 200"/>
                  <a:gd name="T27" fmla="*/ 2147483647 h 168"/>
                  <a:gd name="T28" fmla="*/ 0 w 200"/>
                  <a:gd name="T29" fmla="*/ 2147483647 h 168"/>
                  <a:gd name="T30" fmla="*/ 2147483647 w 200"/>
                  <a:gd name="T31" fmla="*/ 2147483647 h 168"/>
                  <a:gd name="T32" fmla="*/ 2147483647 w 200"/>
                  <a:gd name="T33" fmla="*/ 2147483647 h 168"/>
                  <a:gd name="T34" fmla="*/ 2147483647 w 200"/>
                  <a:gd name="T35" fmla="*/ 2147483647 h 168"/>
                  <a:gd name="T36" fmla="*/ 2147483647 w 200"/>
                  <a:gd name="T37" fmla="*/ 2147483647 h 168"/>
                  <a:gd name="T38" fmla="*/ 2147483647 w 200"/>
                  <a:gd name="T39" fmla="*/ 2147483647 h 168"/>
                  <a:gd name="T40" fmla="*/ 2147483647 w 200"/>
                  <a:gd name="T41" fmla="*/ 2147483647 h 168"/>
                  <a:gd name="T42" fmla="*/ 2147483647 w 200"/>
                  <a:gd name="T43" fmla="*/ 2147483647 h 168"/>
                  <a:gd name="T44" fmla="*/ 2147483647 w 200"/>
                  <a:gd name="T45" fmla="*/ 2147483647 h 168"/>
                  <a:gd name="T46" fmla="*/ 2147483647 w 200"/>
                  <a:gd name="T47" fmla="*/ 2147483647 h 168"/>
                  <a:gd name="T48" fmla="*/ 2147483647 w 200"/>
                  <a:gd name="T49" fmla="*/ 2147483647 h 168"/>
                  <a:gd name="T50" fmla="*/ 2147483647 w 200"/>
                  <a:gd name="T51" fmla="*/ 2147483647 h 168"/>
                  <a:gd name="T52" fmla="*/ 2147483647 w 200"/>
                  <a:gd name="T53" fmla="*/ 2147483647 h 168"/>
                  <a:gd name="T54" fmla="*/ 2147483647 w 200"/>
                  <a:gd name="T55" fmla="*/ 2147483647 h 168"/>
                  <a:gd name="T56" fmla="*/ 2147483647 w 200"/>
                  <a:gd name="T57" fmla="*/ 2147483647 h 168"/>
                  <a:gd name="T58" fmla="*/ 2147483647 w 200"/>
                  <a:gd name="T59" fmla="*/ 2147483647 h 168"/>
                  <a:gd name="T60" fmla="*/ 2147483647 w 200"/>
                  <a:gd name="T61" fmla="*/ 2147483647 h 168"/>
                  <a:gd name="T62" fmla="*/ 2147483647 w 200"/>
                  <a:gd name="T63" fmla="*/ 2147483647 h 168"/>
                  <a:gd name="T64" fmla="*/ 2147483647 w 200"/>
                  <a:gd name="T65" fmla="*/ 2147483647 h 168"/>
                  <a:gd name="T66" fmla="*/ 2147483647 w 200"/>
                  <a:gd name="T67" fmla="*/ 2147483647 h 168"/>
                  <a:gd name="T68" fmla="*/ 2147483647 w 200"/>
                  <a:gd name="T69" fmla="*/ 2147483647 h 168"/>
                  <a:gd name="T70" fmla="*/ 2147483647 w 200"/>
                  <a:gd name="T71" fmla="*/ 2147483647 h 168"/>
                  <a:gd name="T72" fmla="*/ 2147483647 w 200"/>
                  <a:gd name="T73" fmla="*/ 2147483647 h 168"/>
                  <a:gd name="T74" fmla="*/ 2147483647 w 200"/>
                  <a:gd name="T75" fmla="*/ 2147483647 h 168"/>
                  <a:gd name="T76" fmla="*/ 2147483647 w 200"/>
                  <a:gd name="T77" fmla="*/ 2147483647 h 168"/>
                  <a:gd name="T78" fmla="*/ 2147483647 w 200"/>
                  <a:gd name="T79" fmla="*/ 2147483647 h 168"/>
                  <a:gd name="T80" fmla="*/ 2147483647 w 200"/>
                  <a:gd name="T81" fmla="*/ 2147483647 h 168"/>
                  <a:gd name="T82" fmla="*/ 2147483647 w 200"/>
                  <a:gd name="T83" fmla="*/ 2147483647 h 168"/>
                  <a:gd name="T84" fmla="*/ 2147483647 w 200"/>
                  <a:gd name="T85" fmla="*/ 2147483647 h 168"/>
                  <a:gd name="T86" fmla="*/ 2147483647 w 200"/>
                  <a:gd name="T87" fmla="*/ 2147483647 h 168"/>
                  <a:gd name="T88" fmla="*/ 2147483647 w 200"/>
                  <a:gd name="T89" fmla="*/ 2147483647 h 168"/>
                  <a:gd name="T90" fmla="*/ 2147483647 w 200"/>
                  <a:gd name="T91" fmla="*/ 2147483647 h 168"/>
                  <a:gd name="T92" fmla="*/ 2147483647 w 200"/>
                  <a:gd name="T93" fmla="*/ 2147483647 h 1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00"/>
                  <a:gd name="T142" fmla="*/ 0 h 168"/>
                  <a:gd name="T143" fmla="*/ 200 w 200"/>
                  <a:gd name="T144" fmla="*/ 168 h 1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00" h="168">
                    <a:moveTo>
                      <a:pt x="184" y="22"/>
                    </a:moveTo>
                    <a:lnTo>
                      <a:pt x="174" y="26"/>
                    </a:lnTo>
                    <a:lnTo>
                      <a:pt x="168" y="26"/>
                    </a:lnTo>
                    <a:lnTo>
                      <a:pt x="160" y="28"/>
                    </a:lnTo>
                    <a:lnTo>
                      <a:pt x="156" y="26"/>
                    </a:lnTo>
                    <a:lnTo>
                      <a:pt x="152" y="24"/>
                    </a:lnTo>
                    <a:lnTo>
                      <a:pt x="148" y="18"/>
                    </a:lnTo>
                    <a:lnTo>
                      <a:pt x="144" y="8"/>
                    </a:lnTo>
                    <a:lnTo>
                      <a:pt x="142" y="0"/>
                    </a:lnTo>
                    <a:lnTo>
                      <a:pt x="136" y="0"/>
                    </a:lnTo>
                    <a:lnTo>
                      <a:pt x="130" y="6"/>
                    </a:lnTo>
                    <a:lnTo>
                      <a:pt x="122" y="16"/>
                    </a:lnTo>
                    <a:lnTo>
                      <a:pt x="114" y="24"/>
                    </a:lnTo>
                    <a:lnTo>
                      <a:pt x="108" y="26"/>
                    </a:lnTo>
                    <a:lnTo>
                      <a:pt x="102" y="28"/>
                    </a:lnTo>
                    <a:lnTo>
                      <a:pt x="74" y="28"/>
                    </a:lnTo>
                    <a:lnTo>
                      <a:pt x="60" y="20"/>
                    </a:lnTo>
                    <a:lnTo>
                      <a:pt x="46" y="42"/>
                    </a:lnTo>
                    <a:lnTo>
                      <a:pt x="40" y="50"/>
                    </a:lnTo>
                    <a:lnTo>
                      <a:pt x="36" y="54"/>
                    </a:lnTo>
                    <a:lnTo>
                      <a:pt x="30" y="56"/>
                    </a:lnTo>
                    <a:lnTo>
                      <a:pt x="24" y="58"/>
                    </a:lnTo>
                    <a:lnTo>
                      <a:pt x="16" y="56"/>
                    </a:lnTo>
                    <a:lnTo>
                      <a:pt x="12" y="56"/>
                    </a:lnTo>
                    <a:lnTo>
                      <a:pt x="10" y="56"/>
                    </a:lnTo>
                    <a:lnTo>
                      <a:pt x="4" y="58"/>
                    </a:lnTo>
                    <a:lnTo>
                      <a:pt x="4" y="50"/>
                    </a:lnTo>
                    <a:lnTo>
                      <a:pt x="4" y="56"/>
                    </a:lnTo>
                    <a:lnTo>
                      <a:pt x="0" y="72"/>
                    </a:lnTo>
                    <a:lnTo>
                      <a:pt x="0" y="84"/>
                    </a:lnTo>
                    <a:lnTo>
                      <a:pt x="0" y="92"/>
                    </a:lnTo>
                    <a:lnTo>
                      <a:pt x="4" y="104"/>
                    </a:lnTo>
                    <a:lnTo>
                      <a:pt x="8" y="116"/>
                    </a:lnTo>
                    <a:lnTo>
                      <a:pt x="10" y="122"/>
                    </a:lnTo>
                    <a:lnTo>
                      <a:pt x="12" y="126"/>
                    </a:lnTo>
                    <a:lnTo>
                      <a:pt x="18" y="130"/>
                    </a:lnTo>
                    <a:lnTo>
                      <a:pt x="26" y="132"/>
                    </a:lnTo>
                    <a:lnTo>
                      <a:pt x="26" y="136"/>
                    </a:lnTo>
                    <a:lnTo>
                      <a:pt x="24" y="138"/>
                    </a:lnTo>
                    <a:lnTo>
                      <a:pt x="18" y="146"/>
                    </a:lnTo>
                    <a:lnTo>
                      <a:pt x="14" y="152"/>
                    </a:lnTo>
                    <a:lnTo>
                      <a:pt x="12" y="156"/>
                    </a:lnTo>
                    <a:lnTo>
                      <a:pt x="12" y="160"/>
                    </a:lnTo>
                    <a:lnTo>
                      <a:pt x="12" y="162"/>
                    </a:lnTo>
                    <a:lnTo>
                      <a:pt x="16" y="164"/>
                    </a:lnTo>
                    <a:lnTo>
                      <a:pt x="28" y="166"/>
                    </a:lnTo>
                    <a:lnTo>
                      <a:pt x="40" y="166"/>
                    </a:lnTo>
                    <a:lnTo>
                      <a:pt x="50" y="168"/>
                    </a:lnTo>
                    <a:lnTo>
                      <a:pt x="60" y="168"/>
                    </a:lnTo>
                    <a:lnTo>
                      <a:pt x="70" y="168"/>
                    </a:lnTo>
                    <a:lnTo>
                      <a:pt x="84" y="166"/>
                    </a:lnTo>
                    <a:lnTo>
                      <a:pt x="96" y="162"/>
                    </a:lnTo>
                    <a:lnTo>
                      <a:pt x="100" y="158"/>
                    </a:lnTo>
                    <a:lnTo>
                      <a:pt x="100" y="156"/>
                    </a:lnTo>
                    <a:lnTo>
                      <a:pt x="98" y="150"/>
                    </a:lnTo>
                    <a:lnTo>
                      <a:pt x="96" y="146"/>
                    </a:lnTo>
                    <a:lnTo>
                      <a:pt x="98" y="142"/>
                    </a:lnTo>
                    <a:lnTo>
                      <a:pt x="102" y="138"/>
                    </a:lnTo>
                    <a:lnTo>
                      <a:pt x="106" y="138"/>
                    </a:lnTo>
                    <a:lnTo>
                      <a:pt x="112" y="138"/>
                    </a:lnTo>
                    <a:lnTo>
                      <a:pt x="114" y="136"/>
                    </a:lnTo>
                    <a:lnTo>
                      <a:pt x="116" y="134"/>
                    </a:lnTo>
                    <a:lnTo>
                      <a:pt x="120" y="130"/>
                    </a:lnTo>
                    <a:lnTo>
                      <a:pt x="122" y="126"/>
                    </a:lnTo>
                    <a:lnTo>
                      <a:pt x="130" y="126"/>
                    </a:lnTo>
                    <a:lnTo>
                      <a:pt x="136" y="126"/>
                    </a:lnTo>
                    <a:lnTo>
                      <a:pt x="140" y="124"/>
                    </a:lnTo>
                    <a:lnTo>
                      <a:pt x="142" y="120"/>
                    </a:lnTo>
                    <a:lnTo>
                      <a:pt x="138" y="118"/>
                    </a:lnTo>
                    <a:lnTo>
                      <a:pt x="138" y="114"/>
                    </a:lnTo>
                    <a:lnTo>
                      <a:pt x="140" y="110"/>
                    </a:lnTo>
                    <a:lnTo>
                      <a:pt x="142" y="106"/>
                    </a:lnTo>
                    <a:lnTo>
                      <a:pt x="148" y="100"/>
                    </a:lnTo>
                    <a:lnTo>
                      <a:pt x="148" y="98"/>
                    </a:lnTo>
                    <a:lnTo>
                      <a:pt x="148" y="94"/>
                    </a:lnTo>
                    <a:lnTo>
                      <a:pt x="148" y="90"/>
                    </a:lnTo>
                    <a:lnTo>
                      <a:pt x="152" y="84"/>
                    </a:lnTo>
                    <a:lnTo>
                      <a:pt x="156" y="78"/>
                    </a:lnTo>
                    <a:lnTo>
                      <a:pt x="162" y="70"/>
                    </a:lnTo>
                    <a:lnTo>
                      <a:pt x="164" y="64"/>
                    </a:lnTo>
                    <a:lnTo>
                      <a:pt x="162" y="58"/>
                    </a:lnTo>
                    <a:lnTo>
                      <a:pt x="158" y="54"/>
                    </a:lnTo>
                    <a:lnTo>
                      <a:pt x="156" y="50"/>
                    </a:lnTo>
                    <a:lnTo>
                      <a:pt x="154" y="46"/>
                    </a:lnTo>
                    <a:lnTo>
                      <a:pt x="156" y="42"/>
                    </a:lnTo>
                    <a:lnTo>
                      <a:pt x="158" y="38"/>
                    </a:lnTo>
                    <a:lnTo>
                      <a:pt x="164" y="36"/>
                    </a:lnTo>
                    <a:lnTo>
                      <a:pt x="170" y="34"/>
                    </a:lnTo>
                    <a:lnTo>
                      <a:pt x="180" y="32"/>
                    </a:lnTo>
                    <a:lnTo>
                      <a:pt x="190" y="32"/>
                    </a:lnTo>
                    <a:lnTo>
                      <a:pt x="200" y="30"/>
                    </a:lnTo>
                    <a:lnTo>
                      <a:pt x="200" y="28"/>
                    </a:lnTo>
                    <a:lnTo>
                      <a:pt x="192" y="26"/>
                    </a:lnTo>
                    <a:lnTo>
                      <a:pt x="184"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72" name="Freeform 263"/>
              <p:cNvSpPr/>
              <p:nvPr/>
            </p:nvSpPr>
            <p:spPr bwMode="auto">
              <a:xfrm>
                <a:off x="6428601" y="3067631"/>
                <a:ext cx="704550" cy="294693"/>
              </a:xfrm>
              <a:custGeom>
                <a:avLst/>
                <a:gdLst>
                  <a:gd name="T0" fmla="*/ 2147483647 w 482"/>
                  <a:gd name="T1" fmla="*/ 2147483647 h 186"/>
                  <a:gd name="T2" fmla="*/ 2147483647 w 482"/>
                  <a:gd name="T3" fmla="*/ 2147483647 h 186"/>
                  <a:gd name="T4" fmla="*/ 2147483647 w 482"/>
                  <a:gd name="T5" fmla="*/ 2147483647 h 186"/>
                  <a:gd name="T6" fmla="*/ 2147483647 w 482"/>
                  <a:gd name="T7" fmla="*/ 2147483647 h 186"/>
                  <a:gd name="T8" fmla="*/ 2147483647 w 482"/>
                  <a:gd name="T9" fmla="*/ 2147483647 h 186"/>
                  <a:gd name="T10" fmla="*/ 2147483647 w 482"/>
                  <a:gd name="T11" fmla="*/ 2147483647 h 186"/>
                  <a:gd name="T12" fmla="*/ 2147483647 w 482"/>
                  <a:gd name="T13" fmla="*/ 2147483647 h 186"/>
                  <a:gd name="T14" fmla="*/ 2147483647 w 482"/>
                  <a:gd name="T15" fmla="*/ 2147483647 h 186"/>
                  <a:gd name="T16" fmla="*/ 2147483647 w 482"/>
                  <a:gd name="T17" fmla="*/ 2147483647 h 186"/>
                  <a:gd name="T18" fmla="*/ 2147483647 w 482"/>
                  <a:gd name="T19" fmla="*/ 2147483647 h 186"/>
                  <a:gd name="T20" fmla="*/ 2147483647 w 482"/>
                  <a:gd name="T21" fmla="*/ 2147483647 h 186"/>
                  <a:gd name="T22" fmla="*/ 2147483647 w 482"/>
                  <a:gd name="T23" fmla="*/ 2147483647 h 186"/>
                  <a:gd name="T24" fmla="*/ 2147483647 w 482"/>
                  <a:gd name="T25" fmla="*/ 2147483647 h 186"/>
                  <a:gd name="T26" fmla="*/ 2147483647 w 482"/>
                  <a:gd name="T27" fmla="*/ 2147483647 h 186"/>
                  <a:gd name="T28" fmla="*/ 2147483647 w 482"/>
                  <a:gd name="T29" fmla="*/ 2147483647 h 186"/>
                  <a:gd name="T30" fmla="*/ 2147483647 w 482"/>
                  <a:gd name="T31" fmla="*/ 2147483647 h 186"/>
                  <a:gd name="T32" fmla="*/ 2147483647 w 482"/>
                  <a:gd name="T33" fmla="*/ 2147483647 h 186"/>
                  <a:gd name="T34" fmla="*/ 2147483647 w 482"/>
                  <a:gd name="T35" fmla="*/ 2147483647 h 186"/>
                  <a:gd name="T36" fmla="*/ 2147483647 w 482"/>
                  <a:gd name="T37" fmla="*/ 2147483647 h 186"/>
                  <a:gd name="T38" fmla="*/ 2147483647 w 482"/>
                  <a:gd name="T39" fmla="*/ 2147483647 h 186"/>
                  <a:gd name="T40" fmla="*/ 2147483647 w 482"/>
                  <a:gd name="T41" fmla="*/ 2147483647 h 186"/>
                  <a:gd name="T42" fmla="*/ 2147483647 w 482"/>
                  <a:gd name="T43" fmla="*/ 2147483647 h 186"/>
                  <a:gd name="T44" fmla="*/ 2147483647 w 482"/>
                  <a:gd name="T45" fmla="*/ 2147483647 h 186"/>
                  <a:gd name="T46" fmla="*/ 2147483647 w 482"/>
                  <a:gd name="T47" fmla="*/ 2147483647 h 186"/>
                  <a:gd name="T48" fmla="*/ 2147483647 w 482"/>
                  <a:gd name="T49" fmla="*/ 2147483647 h 186"/>
                  <a:gd name="T50" fmla="*/ 2147483647 w 482"/>
                  <a:gd name="T51" fmla="*/ 2147483647 h 186"/>
                  <a:gd name="T52" fmla="*/ 2147483647 w 482"/>
                  <a:gd name="T53" fmla="*/ 2147483647 h 186"/>
                  <a:gd name="T54" fmla="*/ 2147483647 w 482"/>
                  <a:gd name="T55" fmla="*/ 2147483647 h 186"/>
                  <a:gd name="T56" fmla="*/ 2147483647 w 482"/>
                  <a:gd name="T57" fmla="*/ 2147483647 h 186"/>
                  <a:gd name="T58" fmla="*/ 2147483647 w 482"/>
                  <a:gd name="T59" fmla="*/ 2147483647 h 186"/>
                  <a:gd name="T60" fmla="*/ 2147483647 w 482"/>
                  <a:gd name="T61" fmla="*/ 2147483647 h 186"/>
                  <a:gd name="T62" fmla="*/ 2147483647 w 482"/>
                  <a:gd name="T63" fmla="*/ 2147483647 h 186"/>
                  <a:gd name="T64" fmla="*/ 2147483647 w 482"/>
                  <a:gd name="T65" fmla="*/ 2147483647 h 186"/>
                  <a:gd name="T66" fmla="*/ 2147483647 w 482"/>
                  <a:gd name="T67" fmla="*/ 2147483647 h 186"/>
                  <a:gd name="T68" fmla="*/ 2147483647 w 482"/>
                  <a:gd name="T69" fmla="*/ 2147483647 h 186"/>
                  <a:gd name="T70" fmla="*/ 2147483647 w 482"/>
                  <a:gd name="T71" fmla="*/ 2147483647 h 186"/>
                  <a:gd name="T72" fmla="*/ 2147483647 w 482"/>
                  <a:gd name="T73" fmla="*/ 2147483647 h 186"/>
                  <a:gd name="T74" fmla="*/ 2147483647 w 482"/>
                  <a:gd name="T75" fmla="*/ 2147483647 h 186"/>
                  <a:gd name="T76" fmla="*/ 2147483647 w 482"/>
                  <a:gd name="T77" fmla="*/ 2147483647 h 186"/>
                  <a:gd name="T78" fmla="*/ 2147483647 w 482"/>
                  <a:gd name="T79" fmla="*/ 2147483647 h 186"/>
                  <a:gd name="T80" fmla="*/ 2147483647 w 482"/>
                  <a:gd name="T81" fmla="*/ 2147483647 h 186"/>
                  <a:gd name="T82" fmla="*/ 2147483647 w 482"/>
                  <a:gd name="T83" fmla="*/ 2147483647 h 186"/>
                  <a:gd name="T84" fmla="*/ 2147483647 w 482"/>
                  <a:gd name="T85" fmla="*/ 2147483647 h 186"/>
                  <a:gd name="T86" fmla="*/ 2147483647 w 482"/>
                  <a:gd name="T87" fmla="*/ 2147483647 h 186"/>
                  <a:gd name="T88" fmla="*/ 2147483647 w 482"/>
                  <a:gd name="T89" fmla="*/ 2147483647 h 186"/>
                  <a:gd name="T90" fmla="*/ 2147483647 w 482"/>
                  <a:gd name="T91" fmla="*/ 2147483647 h 186"/>
                  <a:gd name="T92" fmla="*/ 2147483647 w 482"/>
                  <a:gd name="T93" fmla="*/ 2147483647 h 186"/>
                  <a:gd name="T94" fmla="*/ 2147483647 w 482"/>
                  <a:gd name="T95" fmla="*/ 2147483647 h 186"/>
                  <a:gd name="T96" fmla="*/ 2147483647 w 482"/>
                  <a:gd name="T97" fmla="*/ 2147483647 h 186"/>
                  <a:gd name="T98" fmla="*/ 2147483647 w 482"/>
                  <a:gd name="T99" fmla="*/ 0 h 186"/>
                  <a:gd name="T100" fmla="*/ 2147483647 w 482"/>
                  <a:gd name="T101" fmla="*/ 2147483647 h 186"/>
                  <a:gd name="T102" fmla="*/ 2147483647 w 482"/>
                  <a:gd name="T103" fmla="*/ 2147483647 h 186"/>
                  <a:gd name="T104" fmla="*/ 2147483647 w 482"/>
                  <a:gd name="T105" fmla="*/ 2147483647 h 186"/>
                  <a:gd name="T106" fmla="*/ 2147483647 w 482"/>
                  <a:gd name="T107" fmla="*/ 2147483647 h 186"/>
                  <a:gd name="T108" fmla="*/ 2147483647 w 482"/>
                  <a:gd name="T109" fmla="*/ 2147483647 h 186"/>
                  <a:gd name="T110" fmla="*/ 2147483647 w 482"/>
                  <a:gd name="T111" fmla="*/ 2147483647 h 186"/>
                  <a:gd name="T112" fmla="*/ 2147483647 w 482"/>
                  <a:gd name="T113" fmla="*/ 2147483647 h 186"/>
                  <a:gd name="T114" fmla="*/ 2147483647 w 482"/>
                  <a:gd name="T115" fmla="*/ 2147483647 h 186"/>
                  <a:gd name="T116" fmla="*/ 2147483647 w 482"/>
                  <a:gd name="T117" fmla="*/ 2147483647 h 186"/>
                  <a:gd name="T118" fmla="*/ 2147483647 w 482"/>
                  <a:gd name="T119" fmla="*/ 2147483647 h 186"/>
                  <a:gd name="T120" fmla="*/ 2147483647 w 482"/>
                  <a:gd name="T121" fmla="*/ 2147483647 h 186"/>
                  <a:gd name="T122" fmla="*/ 2147483647 w 482"/>
                  <a:gd name="T123" fmla="*/ 2147483647 h 186"/>
                  <a:gd name="T124" fmla="*/ 0 w 482"/>
                  <a:gd name="T125" fmla="*/ 2147483647 h 1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82"/>
                  <a:gd name="T190" fmla="*/ 0 h 186"/>
                  <a:gd name="T191" fmla="*/ 482 w 482"/>
                  <a:gd name="T192" fmla="*/ 186 h 1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82" h="186">
                    <a:moveTo>
                      <a:pt x="0" y="50"/>
                    </a:moveTo>
                    <a:lnTo>
                      <a:pt x="4" y="56"/>
                    </a:lnTo>
                    <a:lnTo>
                      <a:pt x="6" y="60"/>
                    </a:lnTo>
                    <a:lnTo>
                      <a:pt x="12" y="64"/>
                    </a:lnTo>
                    <a:lnTo>
                      <a:pt x="20" y="66"/>
                    </a:lnTo>
                    <a:lnTo>
                      <a:pt x="34" y="72"/>
                    </a:lnTo>
                    <a:lnTo>
                      <a:pt x="40" y="74"/>
                    </a:lnTo>
                    <a:lnTo>
                      <a:pt x="48" y="78"/>
                    </a:lnTo>
                    <a:lnTo>
                      <a:pt x="60" y="86"/>
                    </a:lnTo>
                    <a:lnTo>
                      <a:pt x="64" y="92"/>
                    </a:lnTo>
                    <a:lnTo>
                      <a:pt x="68" y="100"/>
                    </a:lnTo>
                    <a:lnTo>
                      <a:pt x="72" y="114"/>
                    </a:lnTo>
                    <a:lnTo>
                      <a:pt x="76" y="120"/>
                    </a:lnTo>
                    <a:lnTo>
                      <a:pt x="80" y="126"/>
                    </a:lnTo>
                    <a:lnTo>
                      <a:pt x="110" y="126"/>
                    </a:lnTo>
                    <a:lnTo>
                      <a:pt x="118" y="130"/>
                    </a:lnTo>
                    <a:lnTo>
                      <a:pt x="128" y="134"/>
                    </a:lnTo>
                    <a:lnTo>
                      <a:pt x="138" y="134"/>
                    </a:lnTo>
                    <a:lnTo>
                      <a:pt x="146" y="140"/>
                    </a:lnTo>
                    <a:lnTo>
                      <a:pt x="156" y="146"/>
                    </a:lnTo>
                    <a:lnTo>
                      <a:pt x="164" y="154"/>
                    </a:lnTo>
                    <a:lnTo>
                      <a:pt x="172" y="162"/>
                    </a:lnTo>
                    <a:lnTo>
                      <a:pt x="180" y="166"/>
                    </a:lnTo>
                    <a:lnTo>
                      <a:pt x="214" y="166"/>
                    </a:lnTo>
                    <a:lnTo>
                      <a:pt x="214" y="168"/>
                    </a:lnTo>
                    <a:lnTo>
                      <a:pt x="258" y="168"/>
                    </a:lnTo>
                    <a:lnTo>
                      <a:pt x="268" y="174"/>
                    </a:lnTo>
                    <a:lnTo>
                      <a:pt x="280" y="180"/>
                    </a:lnTo>
                    <a:lnTo>
                      <a:pt x="296" y="184"/>
                    </a:lnTo>
                    <a:lnTo>
                      <a:pt x="310" y="186"/>
                    </a:lnTo>
                    <a:lnTo>
                      <a:pt x="318" y="184"/>
                    </a:lnTo>
                    <a:lnTo>
                      <a:pt x="324" y="180"/>
                    </a:lnTo>
                    <a:lnTo>
                      <a:pt x="334" y="172"/>
                    </a:lnTo>
                    <a:lnTo>
                      <a:pt x="362" y="172"/>
                    </a:lnTo>
                    <a:lnTo>
                      <a:pt x="374" y="168"/>
                    </a:lnTo>
                    <a:lnTo>
                      <a:pt x="384" y="162"/>
                    </a:lnTo>
                    <a:lnTo>
                      <a:pt x="392" y="156"/>
                    </a:lnTo>
                    <a:lnTo>
                      <a:pt x="396" y="150"/>
                    </a:lnTo>
                    <a:lnTo>
                      <a:pt x="396" y="146"/>
                    </a:lnTo>
                    <a:lnTo>
                      <a:pt x="396" y="142"/>
                    </a:lnTo>
                    <a:lnTo>
                      <a:pt x="394" y="140"/>
                    </a:lnTo>
                    <a:lnTo>
                      <a:pt x="390" y="138"/>
                    </a:lnTo>
                    <a:lnTo>
                      <a:pt x="384" y="134"/>
                    </a:lnTo>
                    <a:lnTo>
                      <a:pt x="382" y="134"/>
                    </a:lnTo>
                    <a:lnTo>
                      <a:pt x="382" y="130"/>
                    </a:lnTo>
                    <a:lnTo>
                      <a:pt x="384" y="126"/>
                    </a:lnTo>
                    <a:lnTo>
                      <a:pt x="388" y="124"/>
                    </a:lnTo>
                    <a:lnTo>
                      <a:pt x="390" y="124"/>
                    </a:lnTo>
                    <a:lnTo>
                      <a:pt x="394" y="126"/>
                    </a:lnTo>
                    <a:lnTo>
                      <a:pt x="398" y="128"/>
                    </a:lnTo>
                    <a:lnTo>
                      <a:pt x="404" y="128"/>
                    </a:lnTo>
                    <a:lnTo>
                      <a:pt x="410" y="126"/>
                    </a:lnTo>
                    <a:lnTo>
                      <a:pt x="416" y="124"/>
                    </a:lnTo>
                    <a:lnTo>
                      <a:pt x="418" y="120"/>
                    </a:lnTo>
                    <a:lnTo>
                      <a:pt x="422" y="118"/>
                    </a:lnTo>
                    <a:lnTo>
                      <a:pt x="432" y="116"/>
                    </a:lnTo>
                    <a:lnTo>
                      <a:pt x="436" y="116"/>
                    </a:lnTo>
                    <a:lnTo>
                      <a:pt x="440" y="114"/>
                    </a:lnTo>
                    <a:lnTo>
                      <a:pt x="440" y="108"/>
                    </a:lnTo>
                    <a:lnTo>
                      <a:pt x="442" y="106"/>
                    </a:lnTo>
                    <a:lnTo>
                      <a:pt x="442" y="102"/>
                    </a:lnTo>
                    <a:lnTo>
                      <a:pt x="444" y="98"/>
                    </a:lnTo>
                    <a:lnTo>
                      <a:pt x="462" y="96"/>
                    </a:lnTo>
                    <a:lnTo>
                      <a:pt x="482" y="94"/>
                    </a:lnTo>
                    <a:lnTo>
                      <a:pt x="476" y="86"/>
                    </a:lnTo>
                    <a:lnTo>
                      <a:pt x="468" y="80"/>
                    </a:lnTo>
                    <a:lnTo>
                      <a:pt x="458" y="74"/>
                    </a:lnTo>
                    <a:lnTo>
                      <a:pt x="448" y="72"/>
                    </a:lnTo>
                    <a:lnTo>
                      <a:pt x="442" y="74"/>
                    </a:lnTo>
                    <a:lnTo>
                      <a:pt x="434" y="76"/>
                    </a:lnTo>
                    <a:lnTo>
                      <a:pt x="416" y="76"/>
                    </a:lnTo>
                    <a:lnTo>
                      <a:pt x="410" y="76"/>
                    </a:lnTo>
                    <a:lnTo>
                      <a:pt x="408" y="72"/>
                    </a:lnTo>
                    <a:lnTo>
                      <a:pt x="404" y="68"/>
                    </a:lnTo>
                    <a:lnTo>
                      <a:pt x="404" y="62"/>
                    </a:lnTo>
                    <a:lnTo>
                      <a:pt x="402" y="40"/>
                    </a:lnTo>
                    <a:lnTo>
                      <a:pt x="384" y="32"/>
                    </a:lnTo>
                    <a:lnTo>
                      <a:pt x="374" y="30"/>
                    </a:lnTo>
                    <a:lnTo>
                      <a:pt x="368" y="30"/>
                    </a:lnTo>
                    <a:lnTo>
                      <a:pt x="362" y="30"/>
                    </a:lnTo>
                    <a:lnTo>
                      <a:pt x="356" y="32"/>
                    </a:lnTo>
                    <a:lnTo>
                      <a:pt x="344" y="40"/>
                    </a:lnTo>
                    <a:lnTo>
                      <a:pt x="334" y="48"/>
                    </a:lnTo>
                    <a:lnTo>
                      <a:pt x="326" y="50"/>
                    </a:lnTo>
                    <a:lnTo>
                      <a:pt x="318" y="50"/>
                    </a:lnTo>
                    <a:lnTo>
                      <a:pt x="304" y="48"/>
                    </a:lnTo>
                    <a:lnTo>
                      <a:pt x="290" y="46"/>
                    </a:lnTo>
                    <a:lnTo>
                      <a:pt x="264" y="34"/>
                    </a:lnTo>
                    <a:lnTo>
                      <a:pt x="252" y="28"/>
                    </a:lnTo>
                    <a:lnTo>
                      <a:pt x="240" y="26"/>
                    </a:lnTo>
                    <a:lnTo>
                      <a:pt x="226" y="24"/>
                    </a:lnTo>
                    <a:lnTo>
                      <a:pt x="212" y="26"/>
                    </a:lnTo>
                    <a:lnTo>
                      <a:pt x="204" y="28"/>
                    </a:lnTo>
                    <a:lnTo>
                      <a:pt x="198" y="26"/>
                    </a:lnTo>
                    <a:lnTo>
                      <a:pt x="196" y="24"/>
                    </a:lnTo>
                    <a:lnTo>
                      <a:pt x="192" y="22"/>
                    </a:lnTo>
                    <a:lnTo>
                      <a:pt x="186" y="14"/>
                    </a:lnTo>
                    <a:lnTo>
                      <a:pt x="180" y="8"/>
                    </a:lnTo>
                    <a:lnTo>
                      <a:pt x="170" y="4"/>
                    </a:lnTo>
                    <a:lnTo>
                      <a:pt x="152" y="0"/>
                    </a:lnTo>
                    <a:lnTo>
                      <a:pt x="134" y="0"/>
                    </a:lnTo>
                    <a:lnTo>
                      <a:pt x="128" y="2"/>
                    </a:lnTo>
                    <a:lnTo>
                      <a:pt x="126" y="2"/>
                    </a:lnTo>
                    <a:lnTo>
                      <a:pt x="124" y="4"/>
                    </a:lnTo>
                    <a:lnTo>
                      <a:pt x="126" y="8"/>
                    </a:lnTo>
                    <a:lnTo>
                      <a:pt x="128" y="12"/>
                    </a:lnTo>
                    <a:lnTo>
                      <a:pt x="132" y="18"/>
                    </a:lnTo>
                    <a:lnTo>
                      <a:pt x="138" y="24"/>
                    </a:lnTo>
                    <a:lnTo>
                      <a:pt x="140" y="26"/>
                    </a:lnTo>
                    <a:lnTo>
                      <a:pt x="140" y="30"/>
                    </a:lnTo>
                    <a:lnTo>
                      <a:pt x="138" y="34"/>
                    </a:lnTo>
                    <a:lnTo>
                      <a:pt x="134" y="36"/>
                    </a:lnTo>
                    <a:lnTo>
                      <a:pt x="130" y="38"/>
                    </a:lnTo>
                    <a:lnTo>
                      <a:pt x="124" y="38"/>
                    </a:lnTo>
                    <a:lnTo>
                      <a:pt x="114" y="38"/>
                    </a:lnTo>
                    <a:lnTo>
                      <a:pt x="104" y="36"/>
                    </a:lnTo>
                    <a:lnTo>
                      <a:pt x="86" y="30"/>
                    </a:lnTo>
                    <a:lnTo>
                      <a:pt x="68" y="24"/>
                    </a:lnTo>
                    <a:lnTo>
                      <a:pt x="62" y="24"/>
                    </a:lnTo>
                    <a:lnTo>
                      <a:pt x="54" y="22"/>
                    </a:lnTo>
                    <a:lnTo>
                      <a:pt x="46" y="24"/>
                    </a:lnTo>
                    <a:lnTo>
                      <a:pt x="38" y="24"/>
                    </a:lnTo>
                    <a:lnTo>
                      <a:pt x="24" y="30"/>
                    </a:lnTo>
                    <a:lnTo>
                      <a:pt x="10" y="42"/>
                    </a:lnTo>
                    <a:lnTo>
                      <a:pt x="0" y="52"/>
                    </a:lnTo>
                    <a:lnTo>
                      <a:pt x="0" y="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73" name="Freeform 264"/>
              <p:cNvSpPr/>
              <p:nvPr/>
            </p:nvSpPr>
            <p:spPr bwMode="auto">
              <a:xfrm>
                <a:off x="7326873" y="3321172"/>
                <a:ext cx="110698" cy="144691"/>
              </a:xfrm>
              <a:custGeom>
                <a:avLst/>
                <a:gdLst>
                  <a:gd name="T0" fmla="*/ 2147483647 w 76"/>
                  <a:gd name="T1" fmla="*/ 2147483647 h 92"/>
                  <a:gd name="T2" fmla="*/ 2147483647 w 76"/>
                  <a:gd name="T3" fmla="*/ 2147483647 h 92"/>
                  <a:gd name="T4" fmla="*/ 2147483647 w 76"/>
                  <a:gd name="T5" fmla="*/ 2147483647 h 92"/>
                  <a:gd name="T6" fmla="*/ 2147483647 w 76"/>
                  <a:gd name="T7" fmla="*/ 2147483647 h 92"/>
                  <a:gd name="T8" fmla="*/ 2147483647 w 76"/>
                  <a:gd name="T9" fmla="*/ 2147483647 h 92"/>
                  <a:gd name="T10" fmla="*/ 2147483647 w 76"/>
                  <a:gd name="T11" fmla="*/ 2147483647 h 92"/>
                  <a:gd name="T12" fmla="*/ 2147483647 w 76"/>
                  <a:gd name="T13" fmla="*/ 2147483647 h 92"/>
                  <a:gd name="T14" fmla="*/ 2147483647 w 76"/>
                  <a:gd name="T15" fmla="*/ 2147483647 h 92"/>
                  <a:gd name="T16" fmla="*/ 2147483647 w 76"/>
                  <a:gd name="T17" fmla="*/ 2147483647 h 92"/>
                  <a:gd name="T18" fmla="*/ 2147483647 w 76"/>
                  <a:gd name="T19" fmla="*/ 2147483647 h 92"/>
                  <a:gd name="T20" fmla="*/ 2147483647 w 76"/>
                  <a:gd name="T21" fmla="*/ 2147483647 h 92"/>
                  <a:gd name="T22" fmla="*/ 2147483647 w 76"/>
                  <a:gd name="T23" fmla="*/ 2147483647 h 92"/>
                  <a:gd name="T24" fmla="*/ 2147483647 w 76"/>
                  <a:gd name="T25" fmla="*/ 2147483647 h 92"/>
                  <a:gd name="T26" fmla="*/ 2147483647 w 76"/>
                  <a:gd name="T27" fmla="*/ 2147483647 h 92"/>
                  <a:gd name="T28" fmla="*/ 2147483647 w 76"/>
                  <a:gd name="T29" fmla="*/ 2147483647 h 92"/>
                  <a:gd name="T30" fmla="*/ 2147483647 w 76"/>
                  <a:gd name="T31" fmla="*/ 0 h 92"/>
                  <a:gd name="T32" fmla="*/ 2147483647 w 76"/>
                  <a:gd name="T33" fmla="*/ 2147483647 h 92"/>
                  <a:gd name="T34" fmla="*/ 2147483647 w 76"/>
                  <a:gd name="T35" fmla="*/ 2147483647 h 92"/>
                  <a:gd name="T36" fmla="*/ 2147483647 w 76"/>
                  <a:gd name="T37" fmla="*/ 2147483647 h 92"/>
                  <a:gd name="T38" fmla="*/ 2147483647 w 76"/>
                  <a:gd name="T39" fmla="*/ 2147483647 h 92"/>
                  <a:gd name="T40" fmla="*/ 2147483647 w 76"/>
                  <a:gd name="T41" fmla="*/ 2147483647 h 92"/>
                  <a:gd name="T42" fmla="*/ 2147483647 w 76"/>
                  <a:gd name="T43" fmla="*/ 2147483647 h 92"/>
                  <a:gd name="T44" fmla="*/ 2147483647 w 76"/>
                  <a:gd name="T45" fmla="*/ 2147483647 h 92"/>
                  <a:gd name="T46" fmla="*/ 2147483647 w 76"/>
                  <a:gd name="T47" fmla="*/ 2147483647 h 92"/>
                  <a:gd name="T48" fmla="*/ 2147483647 w 76"/>
                  <a:gd name="T49" fmla="*/ 2147483647 h 92"/>
                  <a:gd name="T50" fmla="*/ 2147483647 w 76"/>
                  <a:gd name="T51" fmla="*/ 2147483647 h 92"/>
                  <a:gd name="T52" fmla="*/ 2147483647 w 76"/>
                  <a:gd name="T53" fmla="*/ 2147483647 h 92"/>
                  <a:gd name="T54" fmla="*/ 2147483647 w 76"/>
                  <a:gd name="T55" fmla="*/ 2147483647 h 92"/>
                  <a:gd name="T56" fmla="*/ 2147483647 w 76"/>
                  <a:gd name="T57" fmla="*/ 2147483647 h 92"/>
                  <a:gd name="T58" fmla="*/ 2147483647 w 76"/>
                  <a:gd name="T59" fmla="*/ 2147483647 h 92"/>
                  <a:gd name="T60" fmla="*/ 0 w 76"/>
                  <a:gd name="T61" fmla="*/ 2147483647 h 92"/>
                  <a:gd name="T62" fmla="*/ 2147483647 w 76"/>
                  <a:gd name="T63" fmla="*/ 2147483647 h 92"/>
                  <a:gd name="T64" fmla="*/ 2147483647 w 76"/>
                  <a:gd name="T65" fmla="*/ 2147483647 h 92"/>
                  <a:gd name="T66" fmla="*/ 2147483647 w 76"/>
                  <a:gd name="T67" fmla="*/ 2147483647 h 92"/>
                  <a:gd name="T68" fmla="*/ 2147483647 w 76"/>
                  <a:gd name="T69" fmla="*/ 2147483647 h 92"/>
                  <a:gd name="T70" fmla="*/ 2147483647 w 76"/>
                  <a:gd name="T71" fmla="*/ 2147483647 h 92"/>
                  <a:gd name="T72" fmla="*/ 2147483647 w 76"/>
                  <a:gd name="T73" fmla="*/ 2147483647 h 92"/>
                  <a:gd name="T74" fmla="*/ 2147483647 w 76"/>
                  <a:gd name="T75" fmla="*/ 2147483647 h 92"/>
                  <a:gd name="T76" fmla="*/ 2147483647 w 76"/>
                  <a:gd name="T77" fmla="*/ 2147483647 h 92"/>
                  <a:gd name="T78" fmla="*/ 2147483647 w 76"/>
                  <a:gd name="T79" fmla="*/ 2147483647 h 92"/>
                  <a:gd name="T80" fmla="*/ 2147483647 w 76"/>
                  <a:gd name="T81" fmla="*/ 2147483647 h 92"/>
                  <a:gd name="T82" fmla="*/ 2147483647 w 76"/>
                  <a:gd name="T83" fmla="*/ 2147483647 h 92"/>
                  <a:gd name="T84" fmla="*/ 2147483647 w 76"/>
                  <a:gd name="T85" fmla="*/ 2147483647 h 92"/>
                  <a:gd name="T86" fmla="*/ 2147483647 w 76"/>
                  <a:gd name="T87" fmla="*/ 2147483647 h 92"/>
                  <a:gd name="T88" fmla="*/ 2147483647 w 76"/>
                  <a:gd name="T89" fmla="*/ 2147483647 h 92"/>
                  <a:gd name="T90" fmla="*/ 2147483647 w 76"/>
                  <a:gd name="T91" fmla="*/ 2147483647 h 92"/>
                  <a:gd name="T92" fmla="*/ 2147483647 w 76"/>
                  <a:gd name="T93" fmla="*/ 2147483647 h 9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
                  <a:gd name="T142" fmla="*/ 0 h 92"/>
                  <a:gd name="T143" fmla="*/ 76 w 76"/>
                  <a:gd name="T144" fmla="*/ 92 h 9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6" h="92">
                    <a:moveTo>
                      <a:pt x="70" y="78"/>
                    </a:moveTo>
                    <a:lnTo>
                      <a:pt x="62" y="70"/>
                    </a:lnTo>
                    <a:lnTo>
                      <a:pt x="54" y="64"/>
                    </a:lnTo>
                    <a:lnTo>
                      <a:pt x="56" y="60"/>
                    </a:lnTo>
                    <a:lnTo>
                      <a:pt x="58" y="58"/>
                    </a:lnTo>
                    <a:lnTo>
                      <a:pt x="66" y="54"/>
                    </a:lnTo>
                    <a:lnTo>
                      <a:pt x="74" y="50"/>
                    </a:lnTo>
                    <a:lnTo>
                      <a:pt x="76" y="46"/>
                    </a:lnTo>
                    <a:lnTo>
                      <a:pt x="76" y="42"/>
                    </a:lnTo>
                    <a:lnTo>
                      <a:pt x="76" y="36"/>
                    </a:lnTo>
                    <a:lnTo>
                      <a:pt x="74" y="32"/>
                    </a:lnTo>
                    <a:lnTo>
                      <a:pt x="70" y="28"/>
                    </a:lnTo>
                    <a:lnTo>
                      <a:pt x="70" y="24"/>
                    </a:lnTo>
                    <a:lnTo>
                      <a:pt x="70" y="16"/>
                    </a:lnTo>
                    <a:lnTo>
                      <a:pt x="74" y="8"/>
                    </a:lnTo>
                    <a:lnTo>
                      <a:pt x="70" y="0"/>
                    </a:lnTo>
                    <a:lnTo>
                      <a:pt x="70" y="2"/>
                    </a:lnTo>
                    <a:lnTo>
                      <a:pt x="66" y="4"/>
                    </a:lnTo>
                    <a:lnTo>
                      <a:pt x="62" y="6"/>
                    </a:lnTo>
                    <a:lnTo>
                      <a:pt x="58" y="4"/>
                    </a:lnTo>
                    <a:lnTo>
                      <a:pt x="54" y="2"/>
                    </a:lnTo>
                    <a:lnTo>
                      <a:pt x="48" y="12"/>
                    </a:lnTo>
                    <a:lnTo>
                      <a:pt x="44" y="18"/>
                    </a:lnTo>
                    <a:lnTo>
                      <a:pt x="42" y="22"/>
                    </a:lnTo>
                    <a:lnTo>
                      <a:pt x="44" y="28"/>
                    </a:lnTo>
                    <a:lnTo>
                      <a:pt x="32" y="28"/>
                    </a:lnTo>
                    <a:lnTo>
                      <a:pt x="26" y="26"/>
                    </a:lnTo>
                    <a:lnTo>
                      <a:pt x="22" y="24"/>
                    </a:lnTo>
                    <a:lnTo>
                      <a:pt x="12" y="36"/>
                    </a:lnTo>
                    <a:lnTo>
                      <a:pt x="4" y="48"/>
                    </a:lnTo>
                    <a:lnTo>
                      <a:pt x="0" y="56"/>
                    </a:lnTo>
                    <a:lnTo>
                      <a:pt x="10" y="56"/>
                    </a:lnTo>
                    <a:lnTo>
                      <a:pt x="18" y="60"/>
                    </a:lnTo>
                    <a:lnTo>
                      <a:pt x="24" y="70"/>
                    </a:lnTo>
                    <a:lnTo>
                      <a:pt x="28" y="80"/>
                    </a:lnTo>
                    <a:lnTo>
                      <a:pt x="24" y="84"/>
                    </a:lnTo>
                    <a:lnTo>
                      <a:pt x="24" y="86"/>
                    </a:lnTo>
                    <a:lnTo>
                      <a:pt x="26" y="88"/>
                    </a:lnTo>
                    <a:lnTo>
                      <a:pt x="32" y="90"/>
                    </a:lnTo>
                    <a:lnTo>
                      <a:pt x="46" y="90"/>
                    </a:lnTo>
                    <a:lnTo>
                      <a:pt x="56" y="92"/>
                    </a:lnTo>
                    <a:lnTo>
                      <a:pt x="56" y="88"/>
                    </a:lnTo>
                    <a:lnTo>
                      <a:pt x="68" y="88"/>
                    </a:lnTo>
                    <a:lnTo>
                      <a:pt x="72" y="86"/>
                    </a:lnTo>
                    <a:lnTo>
                      <a:pt x="74" y="84"/>
                    </a:lnTo>
                    <a:lnTo>
                      <a:pt x="74" y="80"/>
                    </a:lnTo>
                    <a:lnTo>
                      <a:pt x="70" y="7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74" name="Freeform 265"/>
              <p:cNvSpPr/>
              <p:nvPr/>
            </p:nvSpPr>
            <p:spPr bwMode="auto">
              <a:xfrm>
                <a:off x="7407591" y="3447280"/>
                <a:ext cx="94555" cy="120797"/>
              </a:xfrm>
              <a:custGeom>
                <a:avLst/>
                <a:gdLst>
                  <a:gd name="T0" fmla="*/ 2147483647 w 64"/>
                  <a:gd name="T1" fmla="*/ 0 h 76"/>
                  <a:gd name="T2" fmla="*/ 2147483647 w 64"/>
                  <a:gd name="T3" fmla="*/ 2147483647 h 76"/>
                  <a:gd name="T4" fmla="*/ 2147483647 w 64"/>
                  <a:gd name="T5" fmla="*/ 2147483647 h 76"/>
                  <a:gd name="T6" fmla="*/ 2147483647 w 64"/>
                  <a:gd name="T7" fmla="*/ 2147483647 h 76"/>
                  <a:gd name="T8" fmla="*/ 2147483647 w 64"/>
                  <a:gd name="T9" fmla="*/ 2147483647 h 76"/>
                  <a:gd name="T10" fmla="*/ 0 w 64"/>
                  <a:gd name="T11" fmla="*/ 2147483647 h 76"/>
                  <a:gd name="T12" fmla="*/ 0 w 64"/>
                  <a:gd name="T13" fmla="*/ 2147483647 h 76"/>
                  <a:gd name="T14" fmla="*/ 2147483647 w 64"/>
                  <a:gd name="T15" fmla="*/ 2147483647 h 76"/>
                  <a:gd name="T16" fmla="*/ 2147483647 w 64"/>
                  <a:gd name="T17" fmla="*/ 2147483647 h 76"/>
                  <a:gd name="T18" fmla="*/ 2147483647 w 64"/>
                  <a:gd name="T19" fmla="*/ 2147483647 h 76"/>
                  <a:gd name="T20" fmla="*/ 2147483647 w 64"/>
                  <a:gd name="T21" fmla="*/ 2147483647 h 76"/>
                  <a:gd name="T22" fmla="*/ 2147483647 w 64"/>
                  <a:gd name="T23" fmla="*/ 2147483647 h 76"/>
                  <a:gd name="T24" fmla="*/ 2147483647 w 64"/>
                  <a:gd name="T25" fmla="*/ 2147483647 h 76"/>
                  <a:gd name="T26" fmla="*/ 2147483647 w 64"/>
                  <a:gd name="T27" fmla="*/ 2147483647 h 76"/>
                  <a:gd name="T28" fmla="*/ 2147483647 w 64"/>
                  <a:gd name="T29" fmla="*/ 2147483647 h 76"/>
                  <a:gd name="T30" fmla="*/ 2147483647 w 64"/>
                  <a:gd name="T31" fmla="*/ 2147483647 h 76"/>
                  <a:gd name="T32" fmla="*/ 2147483647 w 64"/>
                  <a:gd name="T33" fmla="*/ 2147483647 h 76"/>
                  <a:gd name="T34" fmla="*/ 2147483647 w 64"/>
                  <a:gd name="T35" fmla="*/ 2147483647 h 76"/>
                  <a:gd name="T36" fmla="*/ 2147483647 w 64"/>
                  <a:gd name="T37" fmla="*/ 2147483647 h 76"/>
                  <a:gd name="T38" fmla="*/ 2147483647 w 64"/>
                  <a:gd name="T39" fmla="*/ 2147483647 h 76"/>
                  <a:gd name="T40" fmla="*/ 2147483647 w 64"/>
                  <a:gd name="T41" fmla="*/ 2147483647 h 76"/>
                  <a:gd name="T42" fmla="*/ 2147483647 w 64"/>
                  <a:gd name="T43" fmla="*/ 2147483647 h 76"/>
                  <a:gd name="T44" fmla="*/ 2147483647 w 64"/>
                  <a:gd name="T45" fmla="*/ 2147483647 h 76"/>
                  <a:gd name="T46" fmla="*/ 2147483647 w 64"/>
                  <a:gd name="T47" fmla="*/ 2147483647 h 76"/>
                  <a:gd name="T48" fmla="*/ 2147483647 w 64"/>
                  <a:gd name="T49" fmla="*/ 0 h 7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
                  <a:gd name="T76" fmla="*/ 0 h 76"/>
                  <a:gd name="T77" fmla="*/ 64 w 64"/>
                  <a:gd name="T78" fmla="*/ 76 h 7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 h="76">
                    <a:moveTo>
                      <a:pt x="18" y="0"/>
                    </a:moveTo>
                    <a:lnTo>
                      <a:pt x="18" y="2"/>
                    </a:lnTo>
                    <a:lnTo>
                      <a:pt x="18" y="4"/>
                    </a:lnTo>
                    <a:lnTo>
                      <a:pt x="16" y="6"/>
                    </a:lnTo>
                    <a:lnTo>
                      <a:pt x="12" y="8"/>
                    </a:lnTo>
                    <a:lnTo>
                      <a:pt x="0" y="8"/>
                    </a:lnTo>
                    <a:lnTo>
                      <a:pt x="0" y="12"/>
                    </a:lnTo>
                    <a:lnTo>
                      <a:pt x="2" y="16"/>
                    </a:lnTo>
                    <a:lnTo>
                      <a:pt x="4" y="20"/>
                    </a:lnTo>
                    <a:lnTo>
                      <a:pt x="6" y="28"/>
                    </a:lnTo>
                    <a:lnTo>
                      <a:pt x="8" y="40"/>
                    </a:lnTo>
                    <a:lnTo>
                      <a:pt x="14" y="56"/>
                    </a:lnTo>
                    <a:lnTo>
                      <a:pt x="20" y="70"/>
                    </a:lnTo>
                    <a:lnTo>
                      <a:pt x="24" y="74"/>
                    </a:lnTo>
                    <a:lnTo>
                      <a:pt x="30" y="76"/>
                    </a:lnTo>
                    <a:lnTo>
                      <a:pt x="40" y="74"/>
                    </a:lnTo>
                    <a:lnTo>
                      <a:pt x="50" y="70"/>
                    </a:lnTo>
                    <a:lnTo>
                      <a:pt x="60" y="64"/>
                    </a:lnTo>
                    <a:lnTo>
                      <a:pt x="64" y="60"/>
                    </a:lnTo>
                    <a:lnTo>
                      <a:pt x="64" y="58"/>
                    </a:lnTo>
                    <a:lnTo>
                      <a:pt x="64" y="50"/>
                    </a:lnTo>
                    <a:lnTo>
                      <a:pt x="58" y="42"/>
                    </a:lnTo>
                    <a:lnTo>
                      <a:pt x="52" y="32"/>
                    </a:lnTo>
                    <a:lnTo>
                      <a:pt x="46" y="26"/>
                    </a:lnTo>
                    <a:lnTo>
                      <a:pt x="1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75" name="Freeform 39"/>
              <p:cNvSpPr/>
              <p:nvPr/>
            </p:nvSpPr>
            <p:spPr bwMode="auto">
              <a:xfrm>
                <a:off x="1991436" y="2496830"/>
                <a:ext cx="1544014" cy="852219"/>
              </a:xfrm>
              <a:custGeom>
                <a:avLst/>
                <a:gdLst>
                  <a:gd name="T0" fmla="*/ 2147483647 w 1056"/>
                  <a:gd name="T1" fmla="*/ 2147483647 h 540"/>
                  <a:gd name="T2" fmla="*/ 2147483647 w 1056"/>
                  <a:gd name="T3" fmla="*/ 2147483647 h 540"/>
                  <a:gd name="T4" fmla="*/ 2147483647 w 1056"/>
                  <a:gd name="T5" fmla="*/ 2147483647 h 540"/>
                  <a:gd name="T6" fmla="*/ 2147483647 w 1056"/>
                  <a:gd name="T7" fmla="*/ 2147483647 h 540"/>
                  <a:gd name="T8" fmla="*/ 2147483647 w 1056"/>
                  <a:gd name="T9" fmla="*/ 2147483647 h 540"/>
                  <a:gd name="T10" fmla="*/ 2147483647 w 1056"/>
                  <a:gd name="T11" fmla="*/ 2147483647 h 540"/>
                  <a:gd name="T12" fmla="*/ 2147483647 w 1056"/>
                  <a:gd name="T13" fmla="*/ 2147483647 h 540"/>
                  <a:gd name="T14" fmla="*/ 2147483647 w 1056"/>
                  <a:gd name="T15" fmla="*/ 2147483647 h 540"/>
                  <a:gd name="T16" fmla="*/ 2147483647 w 1056"/>
                  <a:gd name="T17" fmla="*/ 2147483647 h 540"/>
                  <a:gd name="T18" fmla="*/ 2147483647 w 1056"/>
                  <a:gd name="T19" fmla="*/ 2147483647 h 540"/>
                  <a:gd name="T20" fmla="*/ 2147483647 w 1056"/>
                  <a:gd name="T21" fmla="*/ 2147483647 h 540"/>
                  <a:gd name="T22" fmla="*/ 2147483647 w 1056"/>
                  <a:gd name="T23" fmla="*/ 2147483647 h 540"/>
                  <a:gd name="T24" fmla="*/ 2147483647 w 1056"/>
                  <a:gd name="T25" fmla="*/ 2147483647 h 540"/>
                  <a:gd name="T26" fmla="*/ 2147483647 w 1056"/>
                  <a:gd name="T27" fmla="*/ 2147483647 h 540"/>
                  <a:gd name="T28" fmla="*/ 2147483647 w 1056"/>
                  <a:gd name="T29" fmla="*/ 2147483647 h 540"/>
                  <a:gd name="T30" fmla="*/ 2147483647 w 1056"/>
                  <a:gd name="T31" fmla="*/ 2147483647 h 540"/>
                  <a:gd name="T32" fmla="*/ 2147483647 w 1056"/>
                  <a:gd name="T33" fmla="*/ 2147483647 h 540"/>
                  <a:gd name="T34" fmla="*/ 2147483647 w 1056"/>
                  <a:gd name="T35" fmla="*/ 2147483647 h 540"/>
                  <a:gd name="T36" fmla="*/ 2147483647 w 1056"/>
                  <a:gd name="T37" fmla="*/ 2147483647 h 540"/>
                  <a:gd name="T38" fmla="*/ 2147483647 w 1056"/>
                  <a:gd name="T39" fmla="*/ 2147483647 h 540"/>
                  <a:gd name="T40" fmla="*/ 2147483647 w 1056"/>
                  <a:gd name="T41" fmla="*/ 2147483647 h 540"/>
                  <a:gd name="T42" fmla="*/ 2147483647 w 1056"/>
                  <a:gd name="T43" fmla="*/ 2147483647 h 540"/>
                  <a:gd name="T44" fmla="*/ 2147483647 w 1056"/>
                  <a:gd name="T45" fmla="*/ 2147483647 h 540"/>
                  <a:gd name="T46" fmla="*/ 2147483647 w 1056"/>
                  <a:gd name="T47" fmla="*/ 2147483647 h 540"/>
                  <a:gd name="T48" fmla="*/ 2147483647 w 1056"/>
                  <a:gd name="T49" fmla="*/ 2147483647 h 540"/>
                  <a:gd name="T50" fmla="*/ 2147483647 w 1056"/>
                  <a:gd name="T51" fmla="*/ 2147483647 h 540"/>
                  <a:gd name="T52" fmla="*/ 2147483647 w 1056"/>
                  <a:gd name="T53" fmla="*/ 2147483647 h 540"/>
                  <a:gd name="T54" fmla="*/ 2147483647 w 1056"/>
                  <a:gd name="T55" fmla="*/ 2147483647 h 540"/>
                  <a:gd name="T56" fmla="*/ 2147483647 w 1056"/>
                  <a:gd name="T57" fmla="*/ 2147483647 h 540"/>
                  <a:gd name="T58" fmla="*/ 2147483647 w 1056"/>
                  <a:gd name="T59" fmla="*/ 2147483647 h 540"/>
                  <a:gd name="T60" fmla="*/ 2147483647 w 1056"/>
                  <a:gd name="T61" fmla="*/ 2147483647 h 540"/>
                  <a:gd name="T62" fmla="*/ 2147483647 w 1056"/>
                  <a:gd name="T63" fmla="*/ 2147483647 h 540"/>
                  <a:gd name="T64" fmla="*/ 2147483647 w 1056"/>
                  <a:gd name="T65" fmla="*/ 2147483647 h 540"/>
                  <a:gd name="T66" fmla="*/ 2147483647 w 1056"/>
                  <a:gd name="T67" fmla="*/ 2147483647 h 540"/>
                  <a:gd name="T68" fmla="*/ 2147483647 w 1056"/>
                  <a:gd name="T69" fmla="*/ 2147483647 h 540"/>
                  <a:gd name="T70" fmla="*/ 2147483647 w 1056"/>
                  <a:gd name="T71" fmla="*/ 2147483647 h 540"/>
                  <a:gd name="T72" fmla="*/ 2147483647 w 1056"/>
                  <a:gd name="T73" fmla="*/ 2147483647 h 540"/>
                  <a:gd name="T74" fmla="*/ 2147483647 w 1056"/>
                  <a:gd name="T75" fmla="*/ 2147483647 h 540"/>
                  <a:gd name="T76" fmla="*/ 2147483647 w 1056"/>
                  <a:gd name="T77" fmla="*/ 2147483647 h 540"/>
                  <a:gd name="T78" fmla="*/ 2147483647 w 1056"/>
                  <a:gd name="T79" fmla="*/ 2147483647 h 540"/>
                  <a:gd name="T80" fmla="*/ 2147483647 w 1056"/>
                  <a:gd name="T81" fmla="*/ 2147483647 h 540"/>
                  <a:gd name="T82" fmla="*/ 2147483647 w 1056"/>
                  <a:gd name="T83" fmla="*/ 2147483647 h 540"/>
                  <a:gd name="T84" fmla="*/ 2147483647 w 1056"/>
                  <a:gd name="T85" fmla="*/ 2147483647 h 540"/>
                  <a:gd name="T86" fmla="*/ 2147483647 w 1056"/>
                  <a:gd name="T87" fmla="*/ 2147483647 h 540"/>
                  <a:gd name="T88" fmla="*/ 2147483647 w 1056"/>
                  <a:gd name="T89" fmla="*/ 2147483647 h 540"/>
                  <a:gd name="T90" fmla="*/ 2147483647 w 1056"/>
                  <a:gd name="T91" fmla="*/ 2147483647 h 540"/>
                  <a:gd name="T92" fmla="*/ 2147483647 w 1056"/>
                  <a:gd name="T93" fmla="*/ 2147483647 h 540"/>
                  <a:gd name="T94" fmla="*/ 2147483647 w 1056"/>
                  <a:gd name="T95" fmla="*/ 2147483647 h 540"/>
                  <a:gd name="T96" fmla="*/ 2147483647 w 1056"/>
                  <a:gd name="T97" fmla="*/ 2147483647 h 540"/>
                  <a:gd name="T98" fmla="*/ 2147483647 w 1056"/>
                  <a:gd name="T99" fmla="*/ 2147483647 h 540"/>
                  <a:gd name="T100" fmla="*/ 2147483647 w 1056"/>
                  <a:gd name="T101" fmla="*/ 2147483647 h 540"/>
                  <a:gd name="T102" fmla="*/ 2147483647 w 1056"/>
                  <a:gd name="T103" fmla="*/ 2147483647 h 540"/>
                  <a:gd name="T104" fmla="*/ 2147483647 w 1056"/>
                  <a:gd name="T105" fmla="*/ 2147483647 h 540"/>
                  <a:gd name="T106" fmla="*/ 2147483647 w 1056"/>
                  <a:gd name="T107" fmla="*/ 2147483647 h 540"/>
                  <a:gd name="T108" fmla="*/ 2147483647 w 1056"/>
                  <a:gd name="T109" fmla="*/ 2147483647 h 540"/>
                  <a:gd name="T110" fmla="*/ 2147483647 w 1056"/>
                  <a:gd name="T111" fmla="*/ 2147483647 h 540"/>
                  <a:gd name="T112" fmla="*/ 2147483647 w 1056"/>
                  <a:gd name="T113" fmla="*/ 2147483647 h 540"/>
                  <a:gd name="T114" fmla="*/ 2147483647 w 1056"/>
                  <a:gd name="T115" fmla="*/ 2147483647 h 54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56"/>
                  <a:gd name="T175" fmla="*/ 0 h 540"/>
                  <a:gd name="T176" fmla="*/ 1056 w 1056"/>
                  <a:gd name="T177" fmla="*/ 540 h 54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56" h="540">
                    <a:moveTo>
                      <a:pt x="806" y="236"/>
                    </a:moveTo>
                    <a:lnTo>
                      <a:pt x="812" y="232"/>
                    </a:lnTo>
                    <a:lnTo>
                      <a:pt x="818" y="226"/>
                    </a:lnTo>
                    <a:lnTo>
                      <a:pt x="824" y="220"/>
                    </a:lnTo>
                    <a:lnTo>
                      <a:pt x="826" y="212"/>
                    </a:lnTo>
                    <a:lnTo>
                      <a:pt x="826" y="202"/>
                    </a:lnTo>
                    <a:lnTo>
                      <a:pt x="828" y="194"/>
                    </a:lnTo>
                    <a:lnTo>
                      <a:pt x="830" y="190"/>
                    </a:lnTo>
                    <a:lnTo>
                      <a:pt x="834" y="186"/>
                    </a:lnTo>
                    <a:lnTo>
                      <a:pt x="840" y="184"/>
                    </a:lnTo>
                    <a:lnTo>
                      <a:pt x="848" y="184"/>
                    </a:lnTo>
                    <a:lnTo>
                      <a:pt x="856" y="186"/>
                    </a:lnTo>
                    <a:lnTo>
                      <a:pt x="864" y="186"/>
                    </a:lnTo>
                    <a:lnTo>
                      <a:pt x="880" y="186"/>
                    </a:lnTo>
                    <a:lnTo>
                      <a:pt x="882" y="186"/>
                    </a:lnTo>
                    <a:lnTo>
                      <a:pt x="882" y="184"/>
                    </a:lnTo>
                    <a:lnTo>
                      <a:pt x="884" y="184"/>
                    </a:lnTo>
                    <a:lnTo>
                      <a:pt x="888" y="182"/>
                    </a:lnTo>
                    <a:lnTo>
                      <a:pt x="892" y="184"/>
                    </a:lnTo>
                    <a:lnTo>
                      <a:pt x="898" y="186"/>
                    </a:lnTo>
                    <a:lnTo>
                      <a:pt x="902" y="190"/>
                    </a:lnTo>
                    <a:lnTo>
                      <a:pt x="904" y="196"/>
                    </a:lnTo>
                    <a:lnTo>
                      <a:pt x="906" y="200"/>
                    </a:lnTo>
                    <a:lnTo>
                      <a:pt x="908" y="202"/>
                    </a:lnTo>
                    <a:lnTo>
                      <a:pt x="910" y="204"/>
                    </a:lnTo>
                    <a:lnTo>
                      <a:pt x="914" y="204"/>
                    </a:lnTo>
                    <a:lnTo>
                      <a:pt x="922" y="206"/>
                    </a:lnTo>
                    <a:lnTo>
                      <a:pt x="928" y="210"/>
                    </a:lnTo>
                    <a:lnTo>
                      <a:pt x="930" y="214"/>
                    </a:lnTo>
                    <a:lnTo>
                      <a:pt x="932" y="218"/>
                    </a:lnTo>
                    <a:lnTo>
                      <a:pt x="930" y="222"/>
                    </a:lnTo>
                    <a:lnTo>
                      <a:pt x="926" y="228"/>
                    </a:lnTo>
                    <a:lnTo>
                      <a:pt x="922" y="236"/>
                    </a:lnTo>
                    <a:lnTo>
                      <a:pt x="920" y="244"/>
                    </a:lnTo>
                    <a:lnTo>
                      <a:pt x="920" y="246"/>
                    </a:lnTo>
                    <a:lnTo>
                      <a:pt x="922" y="248"/>
                    </a:lnTo>
                    <a:lnTo>
                      <a:pt x="926" y="250"/>
                    </a:lnTo>
                    <a:lnTo>
                      <a:pt x="932" y="250"/>
                    </a:lnTo>
                    <a:lnTo>
                      <a:pt x="934" y="250"/>
                    </a:lnTo>
                    <a:lnTo>
                      <a:pt x="936" y="254"/>
                    </a:lnTo>
                    <a:lnTo>
                      <a:pt x="936" y="256"/>
                    </a:lnTo>
                    <a:lnTo>
                      <a:pt x="936" y="258"/>
                    </a:lnTo>
                    <a:lnTo>
                      <a:pt x="942" y="256"/>
                    </a:lnTo>
                    <a:lnTo>
                      <a:pt x="948" y="252"/>
                    </a:lnTo>
                    <a:lnTo>
                      <a:pt x="954" y="246"/>
                    </a:lnTo>
                    <a:lnTo>
                      <a:pt x="960" y="244"/>
                    </a:lnTo>
                    <a:lnTo>
                      <a:pt x="964" y="242"/>
                    </a:lnTo>
                    <a:lnTo>
                      <a:pt x="972" y="234"/>
                    </a:lnTo>
                    <a:lnTo>
                      <a:pt x="978" y="226"/>
                    </a:lnTo>
                    <a:lnTo>
                      <a:pt x="984" y="220"/>
                    </a:lnTo>
                    <a:lnTo>
                      <a:pt x="988" y="218"/>
                    </a:lnTo>
                    <a:lnTo>
                      <a:pt x="992" y="218"/>
                    </a:lnTo>
                    <a:lnTo>
                      <a:pt x="992" y="224"/>
                    </a:lnTo>
                    <a:lnTo>
                      <a:pt x="994" y="230"/>
                    </a:lnTo>
                    <a:lnTo>
                      <a:pt x="1000" y="246"/>
                    </a:lnTo>
                    <a:lnTo>
                      <a:pt x="1002" y="250"/>
                    </a:lnTo>
                    <a:lnTo>
                      <a:pt x="1000" y="252"/>
                    </a:lnTo>
                    <a:lnTo>
                      <a:pt x="1000" y="256"/>
                    </a:lnTo>
                    <a:lnTo>
                      <a:pt x="1002" y="260"/>
                    </a:lnTo>
                    <a:lnTo>
                      <a:pt x="1006" y="266"/>
                    </a:lnTo>
                    <a:lnTo>
                      <a:pt x="1008" y="272"/>
                    </a:lnTo>
                    <a:lnTo>
                      <a:pt x="1006" y="278"/>
                    </a:lnTo>
                    <a:lnTo>
                      <a:pt x="1004" y="280"/>
                    </a:lnTo>
                    <a:lnTo>
                      <a:pt x="1002" y="284"/>
                    </a:lnTo>
                    <a:lnTo>
                      <a:pt x="1000" y="286"/>
                    </a:lnTo>
                    <a:lnTo>
                      <a:pt x="998" y="288"/>
                    </a:lnTo>
                    <a:lnTo>
                      <a:pt x="1000" y="292"/>
                    </a:lnTo>
                    <a:lnTo>
                      <a:pt x="1004" y="294"/>
                    </a:lnTo>
                    <a:lnTo>
                      <a:pt x="1008" y="296"/>
                    </a:lnTo>
                    <a:lnTo>
                      <a:pt x="1010" y="300"/>
                    </a:lnTo>
                    <a:lnTo>
                      <a:pt x="1010" y="302"/>
                    </a:lnTo>
                    <a:lnTo>
                      <a:pt x="1010" y="304"/>
                    </a:lnTo>
                    <a:lnTo>
                      <a:pt x="1016" y="308"/>
                    </a:lnTo>
                    <a:lnTo>
                      <a:pt x="1020" y="308"/>
                    </a:lnTo>
                    <a:lnTo>
                      <a:pt x="1028" y="310"/>
                    </a:lnTo>
                    <a:lnTo>
                      <a:pt x="1036" y="314"/>
                    </a:lnTo>
                    <a:lnTo>
                      <a:pt x="1040" y="316"/>
                    </a:lnTo>
                    <a:lnTo>
                      <a:pt x="1042" y="318"/>
                    </a:lnTo>
                    <a:lnTo>
                      <a:pt x="1042" y="320"/>
                    </a:lnTo>
                    <a:lnTo>
                      <a:pt x="1040" y="324"/>
                    </a:lnTo>
                    <a:lnTo>
                      <a:pt x="1038" y="328"/>
                    </a:lnTo>
                    <a:lnTo>
                      <a:pt x="1040" y="332"/>
                    </a:lnTo>
                    <a:lnTo>
                      <a:pt x="1044" y="332"/>
                    </a:lnTo>
                    <a:lnTo>
                      <a:pt x="1044" y="336"/>
                    </a:lnTo>
                    <a:lnTo>
                      <a:pt x="1056" y="336"/>
                    </a:lnTo>
                    <a:lnTo>
                      <a:pt x="1056" y="342"/>
                    </a:lnTo>
                    <a:lnTo>
                      <a:pt x="1054" y="352"/>
                    </a:lnTo>
                    <a:lnTo>
                      <a:pt x="1050" y="360"/>
                    </a:lnTo>
                    <a:lnTo>
                      <a:pt x="1048" y="366"/>
                    </a:lnTo>
                    <a:lnTo>
                      <a:pt x="1044" y="368"/>
                    </a:lnTo>
                    <a:lnTo>
                      <a:pt x="1032" y="370"/>
                    </a:lnTo>
                    <a:lnTo>
                      <a:pt x="1024" y="370"/>
                    </a:lnTo>
                    <a:lnTo>
                      <a:pt x="1016" y="372"/>
                    </a:lnTo>
                    <a:lnTo>
                      <a:pt x="1008" y="376"/>
                    </a:lnTo>
                    <a:lnTo>
                      <a:pt x="994" y="386"/>
                    </a:lnTo>
                    <a:lnTo>
                      <a:pt x="988" y="388"/>
                    </a:lnTo>
                    <a:lnTo>
                      <a:pt x="980" y="394"/>
                    </a:lnTo>
                    <a:lnTo>
                      <a:pt x="970" y="396"/>
                    </a:lnTo>
                    <a:lnTo>
                      <a:pt x="960" y="398"/>
                    </a:lnTo>
                    <a:lnTo>
                      <a:pt x="934" y="390"/>
                    </a:lnTo>
                    <a:lnTo>
                      <a:pt x="908" y="388"/>
                    </a:lnTo>
                    <a:lnTo>
                      <a:pt x="894" y="390"/>
                    </a:lnTo>
                    <a:lnTo>
                      <a:pt x="886" y="396"/>
                    </a:lnTo>
                    <a:lnTo>
                      <a:pt x="876" y="402"/>
                    </a:lnTo>
                    <a:lnTo>
                      <a:pt x="862" y="410"/>
                    </a:lnTo>
                    <a:lnTo>
                      <a:pt x="852" y="418"/>
                    </a:lnTo>
                    <a:lnTo>
                      <a:pt x="842" y="430"/>
                    </a:lnTo>
                    <a:lnTo>
                      <a:pt x="828" y="440"/>
                    </a:lnTo>
                    <a:lnTo>
                      <a:pt x="840" y="432"/>
                    </a:lnTo>
                    <a:lnTo>
                      <a:pt x="856" y="422"/>
                    </a:lnTo>
                    <a:lnTo>
                      <a:pt x="876" y="414"/>
                    </a:lnTo>
                    <a:lnTo>
                      <a:pt x="884" y="414"/>
                    </a:lnTo>
                    <a:lnTo>
                      <a:pt x="892" y="414"/>
                    </a:lnTo>
                    <a:lnTo>
                      <a:pt x="898" y="414"/>
                    </a:lnTo>
                    <a:lnTo>
                      <a:pt x="906" y="414"/>
                    </a:lnTo>
                    <a:lnTo>
                      <a:pt x="910" y="418"/>
                    </a:lnTo>
                    <a:lnTo>
                      <a:pt x="910" y="420"/>
                    </a:lnTo>
                    <a:lnTo>
                      <a:pt x="912" y="422"/>
                    </a:lnTo>
                    <a:lnTo>
                      <a:pt x="910" y="426"/>
                    </a:lnTo>
                    <a:lnTo>
                      <a:pt x="910" y="430"/>
                    </a:lnTo>
                    <a:lnTo>
                      <a:pt x="904" y="432"/>
                    </a:lnTo>
                    <a:lnTo>
                      <a:pt x="896" y="436"/>
                    </a:lnTo>
                    <a:lnTo>
                      <a:pt x="892" y="438"/>
                    </a:lnTo>
                    <a:lnTo>
                      <a:pt x="890" y="442"/>
                    </a:lnTo>
                    <a:lnTo>
                      <a:pt x="904" y="442"/>
                    </a:lnTo>
                    <a:lnTo>
                      <a:pt x="898" y="448"/>
                    </a:lnTo>
                    <a:lnTo>
                      <a:pt x="894" y="454"/>
                    </a:lnTo>
                    <a:lnTo>
                      <a:pt x="892" y="460"/>
                    </a:lnTo>
                    <a:lnTo>
                      <a:pt x="892" y="464"/>
                    </a:lnTo>
                    <a:lnTo>
                      <a:pt x="894" y="468"/>
                    </a:lnTo>
                    <a:lnTo>
                      <a:pt x="902" y="472"/>
                    </a:lnTo>
                    <a:lnTo>
                      <a:pt x="910" y="476"/>
                    </a:lnTo>
                    <a:lnTo>
                      <a:pt x="920" y="476"/>
                    </a:lnTo>
                    <a:lnTo>
                      <a:pt x="928" y="476"/>
                    </a:lnTo>
                    <a:lnTo>
                      <a:pt x="936" y="472"/>
                    </a:lnTo>
                    <a:lnTo>
                      <a:pt x="940" y="468"/>
                    </a:lnTo>
                    <a:lnTo>
                      <a:pt x="944" y="462"/>
                    </a:lnTo>
                    <a:lnTo>
                      <a:pt x="948" y="458"/>
                    </a:lnTo>
                    <a:lnTo>
                      <a:pt x="950" y="454"/>
                    </a:lnTo>
                    <a:lnTo>
                      <a:pt x="954" y="454"/>
                    </a:lnTo>
                    <a:lnTo>
                      <a:pt x="958" y="454"/>
                    </a:lnTo>
                    <a:lnTo>
                      <a:pt x="958" y="456"/>
                    </a:lnTo>
                    <a:lnTo>
                      <a:pt x="956" y="460"/>
                    </a:lnTo>
                    <a:lnTo>
                      <a:pt x="954" y="464"/>
                    </a:lnTo>
                    <a:lnTo>
                      <a:pt x="958" y="464"/>
                    </a:lnTo>
                    <a:lnTo>
                      <a:pt x="960" y="466"/>
                    </a:lnTo>
                    <a:lnTo>
                      <a:pt x="960" y="468"/>
                    </a:lnTo>
                    <a:lnTo>
                      <a:pt x="958" y="470"/>
                    </a:lnTo>
                    <a:lnTo>
                      <a:pt x="954" y="474"/>
                    </a:lnTo>
                    <a:lnTo>
                      <a:pt x="946" y="478"/>
                    </a:lnTo>
                    <a:lnTo>
                      <a:pt x="938" y="486"/>
                    </a:lnTo>
                    <a:lnTo>
                      <a:pt x="930" y="490"/>
                    </a:lnTo>
                    <a:lnTo>
                      <a:pt x="910" y="496"/>
                    </a:lnTo>
                    <a:lnTo>
                      <a:pt x="904" y="496"/>
                    </a:lnTo>
                    <a:lnTo>
                      <a:pt x="898" y="496"/>
                    </a:lnTo>
                    <a:lnTo>
                      <a:pt x="890" y="496"/>
                    </a:lnTo>
                    <a:lnTo>
                      <a:pt x="884" y="498"/>
                    </a:lnTo>
                    <a:lnTo>
                      <a:pt x="880" y="504"/>
                    </a:lnTo>
                    <a:lnTo>
                      <a:pt x="876" y="510"/>
                    </a:lnTo>
                    <a:lnTo>
                      <a:pt x="870" y="514"/>
                    </a:lnTo>
                    <a:lnTo>
                      <a:pt x="866" y="516"/>
                    </a:lnTo>
                    <a:lnTo>
                      <a:pt x="862" y="516"/>
                    </a:lnTo>
                    <a:lnTo>
                      <a:pt x="856" y="516"/>
                    </a:lnTo>
                    <a:lnTo>
                      <a:pt x="854" y="512"/>
                    </a:lnTo>
                    <a:lnTo>
                      <a:pt x="854" y="510"/>
                    </a:lnTo>
                    <a:lnTo>
                      <a:pt x="854" y="504"/>
                    </a:lnTo>
                    <a:lnTo>
                      <a:pt x="858" y="500"/>
                    </a:lnTo>
                    <a:lnTo>
                      <a:pt x="866" y="496"/>
                    </a:lnTo>
                    <a:lnTo>
                      <a:pt x="876" y="492"/>
                    </a:lnTo>
                    <a:lnTo>
                      <a:pt x="880" y="488"/>
                    </a:lnTo>
                    <a:lnTo>
                      <a:pt x="882" y="484"/>
                    </a:lnTo>
                    <a:lnTo>
                      <a:pt x="846" y="490"/>
                    </a:lnTo>
                    <a:lnTo>
                      <a:pt x="840" y="470"/>
                    </a:lnTo>
                    <a:lnTo>
                      <a:pt x="840" y="466"/>
                    </a:lnTo>
                    <a:lnTo>
                      <a:pt x="842" y="462"/>
                    </a:lnTo>
                    <a:lnTo>
                      <a:pt x="848" y="454"/>
                    </a:lnTo>
                    <a:lnTo>
                      <a:pt x="828" y="448"/>
                    </a:lnTo>
                    <a:lnTo>
                      <a:pt x="822" y="450"/>
                    </a:lnTo>
                    <a:lnTo>
                      <a:pt x="816" y="454"/>
                    </a:lnTo>
                    <a:lnTo>
                      <a:pt x="806" y="468"/>
                    </a:lnTo>
                    <a:lnTo>
                      <a:pt x="800" y="474"/>
                    </a:lnTo>
                    <a:lnTo>
                      <a:pt x="796" y="482"/>
                    </a:lnTo>
                    <a:lnTo>
                      <a:pt x="790" y="486"/>
                    </a:lnTo>
                    <a:lnTo>
                      <a:pt x="780" y="488"/>
                    </a:lnTo>
                    <a:lnTo>
                      <a:pt x="774" y="490"/>
                    </a:lnTo>
                    <a:lnTo>
                      <a:pt x="742" y="490"/>
                    </a:lnTo>
                    <a:lnTo>
                      <a:pt x="734" y="494"/>
                    </a:lnTo>
                    <a:lnTo>
                      <a:pt x="726" y="496"/>
                    </a:lnTo>
                    <a:lnTo>
                      <a:pt x="722" y="500"/>
                    </a:lnTo>
                    <a:lnTo>
                      <a:pt x="718" y="502"/>
                    </a:lnTo>
                    <a:lnTo>
                      <a:pt x="706" y="504"/>
                    </a:lnTo>
                    <a:lnTo>
                      <a:pt x="690" y="504"/>
                    </a:lnTo>
                    <a:lnTo>
                      <a:pt x="682" y="504"/>
                    </a:lnTo>
                    <a:lnTo>
                      <a:pt x="672" y="506"/>
                    </a:lnTo>
                    <a:lnTo>
                      <a:pt x="664" y="512"/>
                    </a:lnTo>
                    <a:lnTo>
                      <a:pt x="664" y="514"/>
                    </a:lnTo>
                    <a:lnTo>
                      <a:pt x="664" y="520"/>
                    </a:lnTo>
                    <a:lnTo>
                      <a:pt x="654" y="524"/>
                    </a:lnTo>
                    <a:lnTo>
                      <a:pt x="648" y="526"/>
                    </a:lnTo>
                    <a:lnTo>
                      <a:pt x="646" y="530"/>
                    </a:lnTo>
                    <a:lnTo>
                      <a:pt x="642" y="530"/>
                    </a:lnTo>
                    <a:lnTo>
                      <a:pt x="642" y="526"/>
                    </a:lnTo>
                    <a:lnTo>
                      <a:pt x="636" y="528"/>
                    </a:lnTo>
                    <a:lnTo>
                      <a:pt x="634" y="526"/>
                    </a:lnTo>
                    <a:lnTo>
                      <a:pt x="630" y="526"/>
                    </a:lnTo>
                    <a:lnTo>
                      <a:pt x="624" y="528"/>
                    </a:lnTo>
                    <a:lnTo>
                      <a:pt x="616" y="534"/>
                    </a:lnTo>
                    <a:lnTo>
                      <a:pt x="608" y="538"/>
                    </a:lnTo>
                    <a:lnTo>
                      <a:pt x="606" y="540"/>
                    </a:lnTo>
                    <a:lnTo>
                      <a:pt x="600" y="540"/>
                    </a:lnTo>
                    <a:lnTo>
                      <a:pt x="596" y="540"/>
                    </a:lnTo>
                    <a:lnTo>
                      <a:pt x="602" y="536"/>
                    </a:lnTo>
                    <a:lnTo>
                      <a:pt x="608" y="532"/>
                    </a:lnTo>
                    <a:lnTo>
                      <a:pt x="614" y="528"/>
                    </a:lnTo>
                    <a:lnTo>
                      <a:pt x="616" y="524"/>
                    </a:lnTo>
                    <a:lnTo>
                      <a:pt x="616" y="522"/>
                    </a:lnTo>
                    <a:lnTo>
                      <a:pt x="616" y="524"/>
                    </a:lnTo>
                    <a:lnTo>
                      <a:pt x="626" y="518"/>
                    </a:lnTo>
                    <a:lnTo>
                      <a:pt x="632" y="508"/>
                    </a:lnTo>
                    <a:lnTo>
                      <a:pt x="644" y="486"/>
                    </a:lnTo>
                    <a:lnTo>
                      <a:pt x="644" y="492"/>
                    </a:lnTo>
                    <a:lnTo>
                      <a:pt x="648" y="496"/>
                    </a:lnTo>
                    <a:lnTo>
                      <a:pt x="652" y="496"/>
                    </a:lnTo>
                    <a:lnTo>
                      <a:pt x="658" y="496"/>
                    </a:lnTo>
                    <a:lnTo>
                      <a:pt x="664" y="496"/>
                    </a:lnTo>
                    <a:lnTo>
                      <a:pt x="664" y="494"/>
                    </a:lnTo>
                    <a:lnTo>
                      <a:pt x="664" y="490"/>
                    </a:lnTo>
                    <a:lnTo>
                      <a:pt x="664" y="482"/>
                    </a:lnTo>
                    <a:lnTo>
                      <a:pt x="658" y="472"/>
                    </a:lnTo>
                    <a:lnTo>
                      <a:pt x="650" y="466"/>
                    </a:lnTo>
                    <a:lnTo>
                      <a:pt x="648" y="464"/>
                    </a:lnTo>
                    <a:lnTo>
                      <a:pt x="644" y="464"/>
                    </a:lnTo>
                    <a:lnTo>
                      <a:pt x="630" y="464"/>
                    </a:lnTo>
                    <a:lnTo>
                      <a:pt x="612" y="462"/>
                    </a:lnTo>
                    <a:lnTo>
                      <a:pt x="616" y="458"/>
                    </a:lnTo>
                    <a:lnTo>
                      <a:pt x="618" y="452"/>
                    </a:lnTo>
                    <a:lnTo>
                      <a:pt x="618" y="450"/>
                    </a:lnTo>
                    <a:lnTo>
                      <a:pt x="616" y="448"/>
                    </a:lnTo>
                    <a:lnTo>
                      <a:pt x="614" y="446"/>
                    </a:lnTo>
                    <a:lnTo>
                      <a:pt x="612" y="442"/>
                    </a:lnTo>
                    <a:lnTo>
                      <a:pt x="614" y="438"/>
                    </a:lnTo>
                    <a:lnTo>
                      <a:pt x="610" y="436"/>
                    </a:lnTo>
                    <a:lnTo>
                      <a:pt x="608" y="432"/>
                    </a:lnTo>
                    <a:lnTo>
                      <a:pt x="606" y="428"/>
                    </a:lnTo>
                    <a:lnTo>
                      <a:pt x="606" y="424"/>
                    </a:lnTo>
                    <a:lnTo>
                      <a:pt x="604" y="422"/>
                    </a:lnTo>
                    <a:lnTo>
                      <a:pt x="606" y="418"/>
                    </a:lnTo>
                    <a:lnTo>
                      <a:pt x="602" y="416"/>
                    </a:lnTo>
                    <a:lnTo>
                      <a:pt x="598" y="414"/>
                    </a:lnTo>
                    <a:lnTo>
                      <a:pt x="588" y="414"/>
                    </a:lnTo>
                    <a:lnTo>
                      <a:pt x="580" y="416"/>
                    </a:lnTo>
                    <a:lnTo>
                      <a:pt x="566" y="422"/>
                    </a:lnTo>
                    <a:lnTo>
                      <a:pt x="554" y="430"/>
                    </a:lnTo>
                    <a:lnTo>
                      <a:pt x="538" y="438"/>
                    </a:lnTo>
                    <a:lnTo>
                      <a:pt x="526" y="436"/>
                    </a:lnTo>
                    <a:lnTo>
                      <a:pt x="516" y="432"/>
                    </a:lnTo>
                    <a:lnTo>
                      <a:pt x="516" y="434"/>
                    </a:lnTo>
                    <a:lnTo>
                      <a:pt x="510" y="432"/>
                    </a:lnTo>
                    <a:lnTo>
                      <a:pt x="504" y="430"/>
                    </a:lnTo>
                    <a:lnTo>
                      <a:pt x="498" y="430"/>
                    </a:lnTo>
                    <a:lnTo>
                      <a:pt x="492" y="428"/>
                    </a:lnTo>
                    <a:lnTo>
                      <a:pt x="486" y="426"/>
                    </a:lnTo>
                    <a:lnTo>
                      <a:pt x="482" y="422"/>
                    </a:lnTo>
                    <a:lnTo>
                      <a:pt x="482" y="416"/>
                    </a:lnTo>
                    <a:lnTo>
                      <a:pt x="88" y="416"/>
                    </a:lnTo>
                    <a:lnTo>
                      <a:pt x="88" y="414"/>
                    </a:lnTo>
                    <a:lnTo>
                      <a:pt x="86" y="414"/>
                    </a:lnTo>
                    <a:lnTo>
                      <a:pt x="88" y="412"/>
                    </a:lnTo>
                    <a:lnTo>
                      <a:pt x="90" y="410"/>
                    </a:lnTo>
                    <a:lnTo>
                      <a:pt x="80" y="402"/>
                    </a:lnTo>
                    <a:lnTo>
                      <a:pt x="72" y="394"/>
                    </a:lnTo>
                    <a:lnTo>
                      <a:pt x="62" y="386"/>
                    </a:lnTo>
                    <a:lnTo>
                      <a:pt x="58" y="386"/>
                    </a:lnTo>
                    <a:lnTo>
                      <a:pt x="54" y="384"/>
                    </a:lnTo>
                    <a:lnTo>
                      <a:pt x="52" y="378"/>
                    </a:lnTo>
                    <a:lnTo>
                      <a:pt x="50" y="372"/>
                    </a:lnTo>
                    <a:lnTo>
                      <a:pt x="52" y="366"/>
                    </a:lnTo>
                    <a:lnTo>
                      <a:pt x="56" y="360"/>
                    </a:lnTo>
                    <a:lnTo>
                      <a:pt x="56" y="358"/>
                    </a:lnTo>
                    <a:lnTo>
                      <a:pt x="54" y="354"/>
                    </a:lnTo>
                    <a:lnTo>
                      <a:pt x="48" y="352"/>
                    </a:lnTo>
                    <a:lnTo>
                      <a:pt x="48" y="350"/>
                    </a:lnTo>
                    <a:lnTo>
                      <a:pt x="50" y="348"/>
                    </a:lnTo>
                    <a:lnTo>
                      <a:pt x="52" y="346"/>
                    </a:lnTo>
                    <a:lnTo>
                      <a:pt x="50" y="342"/>
                    </a:lnTo>
                    <a:lnTo>
                      <a:pt x="48" y="340"/>
                    </a:lnTo>
                    <a:lnTo>
                      <a:pt x="42" y="336"/>
                    </a:lnTo>
                    <a:lnTo>
                      <a:pt x="42" y="334"/>
                    </a:lnTo>
                    <a:lnTo>
                      <a:pt x="44" y="330"/>
                    </a:lnTo>
                    <a:lnTo>
                      <a:pt x="48" y="326"/>
                    </a:lnTo>
                    <a:lnTo>
                      <a:pt x="52" y="320"/>
                    </a:lnTo>
                    <a:lnTo>
                      <a:pt x="50" y="316"/>
                    </a:lnTo>
                    <a:lnTo>
                      <a:pt x="44" y="316"/>
                    </a:lnTo>
                    <a:lnTo>
                      <a:pt x="34" y="314"/>
                    </a:lnTo>
                    <a:lnTo>
                      <a:pt x="34" y="310"/>
                    </a:lnTo>
                    <a:lnTo>
                      <a:pt x="38" y="308"/>
                    </a:lnTo>
                    <a:lnTo>
                      <a:pt x="40" y="308"/>
                    </a:lnTo>
                    <a:lnTo>
                      <a:pt x="38" y="304"/>
                    </a:lnTo>
                    <a:lnTo>
                      <a:pt x="38" y="300"/>
                    </a:lnTo>
                    <a:lnTo>
                      <a:pt x="36" y="290"/>
                    </a:lnTo>
                    <a:lnTo>
                      <a:pt x="34" y="284"/>
                    </a:lnTo>
                    <a:lnTo>
                      <a:pt x="26" y="276"/>
                    </a:lnTo>
                    <a:lnTo>
                      <a:pt x="24" y="272"/>
                    </a:lnTo>
                    <a:lnTo>
                      <a:pt x="24" y="268"/>
                    </a:lnTo>
                    <a:lnTo>
                      <a:pt x="26" y="262"/>
                    </a:lnTo>
                    <a:lnTo>
                      <a:pt x="30" y="254"/>
                    </a:lnTo>
                    <a:lnTo>
                      <a:pt x="34" y="248"/>
                    </a:lnTo>
                    <a:lnTo>
                      <a:pt x="30" y="246"/>
                    </a:lnTo>
                    <a:lnTo>
                      <a:pt x="30" y="242"/>
                    </a:lnTo>
                    <a:lnTo>
                      <a:pt x="28" y="236"/>
                    </a:lnTo>
                    <a:lnTo>
                      <a:pt x="26" y="232"/>
                    </a:lnTo>
                    <a:lnTo>
                      <a:pt x="20" y="230"/>
                    </a:lnTo>
                    <a:lnTo>
                      <a:pt x="14" y="230"/>
                    </a:lnTo>
                    <a:lnTo>
                      <a:pt x="8" y="230"/>
                    </a:lnTo>
                    <a:lnTo>
                      <a:pt x="8" y="228"/>
                    </a:lnTo>
                    <a:lnTo>
                      <a:pt x="2" y="226"/>
                    </a:lnTo>
                    <a:lnTo>
                      <a:pt x="0" y="222"/>
                    </a:lnTo>
                    <a:lnTo>
                      <a:pt x="172" y="64"/>
                    </a:lnTo>
                    <a:lnTo>
                      <a:pt x="178" y="68"/>
                    </a:lnTo>
                    <a:lnTo>
                      <a:pt x="186" y="68"/>
                    </a:lnTo>
                    <a:lnTo>
                      <a:pt x="196" y="70"/>
                    </a:lnTo>
                    <a:lnTo>
                      <a:pt x="204" y="72"/>
                    </a:lnTo>
                    <a:lnTo>
                      <a:pt x="206" y="74"/>
                    </a:lnTo>
                    <a:lnTo>
                      <a:pt x="210" y="76"/>
                    </a:lnTo>
                    <a:lnTo>
                      <a:pt x="212" y="78"/>
                    </a:lnTo>
                    <a:lnTo>
                      <a:pt x="216" y="78"/>
                    </a:lnTo>
                    <a:lnTo>
                      <a:pt x="226" y="78"/>
                    </a:lnTo>
                    <a:lnTo>
                      <a:pt x="234" y="74"/>
                    </a:lnTo>
                    <a:lnTo>
                      <a:pt x="242" y="72"/>
                    </a:lnTo>
                    <a:lnTo>
                      <a:pt x="252" y="70"/>
                    </a:lnTo>
                    <a:lnTo>
                      <a:pt x="258" y="70"/>
                    </a:lnTo>
                    <a:lnTo>
                      <a:pt x="268" y="70"/>
                    </a:lnTo>
                    <a:lnTo>
                      <a:pt x="280" y="66"/>
                    </a:lnTo>
                    <a:lnTo>
                      <a:pt x="288" y="62"/>
                    </a:lnTo>
                    <a:lnTo>
                      <a:pt x="296" y="60"/>
                    </a:lnTo>
                    <a:lnTo>
                      <a:pt x="316" y="60"/>
                    </a:lnTo>
                    <a:lnTo>
                      <a:pt x="334" y="58"/>
                    </a:lnTo>
                    <a:lnTo>
                      <a:pt x="346" y="58"/>
                    </a:lnTo>
                    <a:lnTo>
                      <a:pt x="352" y="58"/>
                    </a:lnTo>
                    <a:lnTo>
                      <a:pt x="352" y="64"/>
                    </a:lnTo>
                    <a:lnTo>
                      <a:pt x="354" y="68"/>
                    </a:lnTo>
                    <a:lnTo>
                      <a:pt x="358" y="68"/>
                    </a:lnTo>
                    <a:lnTo>
                      <a:pt x="362" y="68"/>
                    </a:lnTo>
                    <a:lnTo>
                      <a:pt x="366" y="64"/>
                    </a:lnTo>
                    <a:lnTo>
                      <a:pt x="374" y="58"/>
                    </a:lnTo>
                    <a:lnTo>
                      <a:pt x="378" y="60"/>
                    </a:lnTo>
                    <a:lnTo>
                      <a:pt x="380" y="64"/>
                    </a:lnTo>
                    <a:lnTo>
                      <a:pt x="380" y="70"/>
                    </a:lnTo>
                    <a:lnTo>
                      <a:pt x="380" y="72"/>
                    </a:lnTo>
                    <a:lnTo>
                      <a:pt x="382" y="72"/>
                    </a:lnTo>
                    <a:lnTo>
                      <a:pt x="386" y="70"/>
                    </a:lnTo>
                    <a:lnTo>
                      <a:pt x="392" y="66"/>
                    </a:lnTo>
                    <a:lnTo>
                      <a:pt x="398" y="64"/>
                    </a:lnTo>
                    <a:lnTo>
                      <a:pt x="410" y="66"/>
                    </a:lnTo>
                    <a:lnTo>
                      <a:pt x="418" y="68"/>
                    </a:lnTo>
                    <a:lnTo>
                      <a:pt x="426" y="72"/>
                    </a:lnTo>
                    <a:lnTo>
                      <a:pt x="436" y="74"/>
                    </a:lnTo>
                    <a:lnTo>
                      <a:pt x="444" y="78"/>
                    </a:lnTo>
                    <a:lnTo>
                      <a:pt x="454" y="82"/>
                    </a:lnTo>
                    <a:lnTo>
                      <a:pt x="458" y="80"/>
                    </a:lnTo>
                    <a:lnTo>
                      <a:pt x="466" y="78"/>
                    </a:lnTo>
                    <a:lnTo>
                      <a:pt x="470" y="80"/>
                    </a:lnTo>
                    <a:lnTo>
                      <a:pt x="472" y="80"/>
                    </a:lnTo>
                    <a:lnTo>
                      <a:pt x="474" y="82"/>
                    </a:lnTo>
                    <a:lnTo>
                      <a:pt x="474" y="86"/>
                    </a:lnTo>
                    <a:lnTo>
                      <a:pt x="472" y="88"/>
                    </a:lnTo>
                    <a:lnTo>
                      <a:pt x="466" y="90"/>
                    </a:lnTo>
                    <a:lnTo>
                      <a:pt x="462" y="94"/>
                    </a:lnTo>
                    <a:lnTo>
                      <a:pt x="460" y="94"/>
                    </a:lnTo>
                    <a:lnTo>
                      <a:pt x="460" y="98"/>
                    </a:lnTo>
                    <a:lnTo>
                      <a:pt x="460" y="100"/>
                    </a:lnTo>
                    <a:lnTo>
                      <a:pt x="462" y="100"/>
                    </a:lnTo>
                    <a:lnTo>
                      <a:pt x="470" y="102"/>
                    </a:lnTo>
                    <a:lnTo>
                      <a:pt x="482" y="100"/>
                    </a:lnTo>
                    <a:lnTo>
                      <a:pt x="492" y="98"/>
                    </a:lnTo>
                    <a:lnTo>
                      <a:pt x="502" y="96"/>
                    </a:lnTo>
                    <a:lnTo>
                      <a:pt x="514" y="94"/>
                    </a:lnTo>
                    <a:lnTo>
                      <a:pt x="518" y="96"/>
                    </a:lnTo>
                    <a:lnTo>
                      <a:pt x="522" y="98"/>
                    </a:lnTo>
                    <a:lnTo>
                      <a:pt x="526" y="102"/>
                    </a:lnTo>
                    <a:lnTo>
                      <a:pt x="528" y="104"/>
                    </a:lnTo>
                    <a:lnTo>
                      <a:pt x="532" y="102"/>
                    </a:lnTo>
                    <a:lnTo>
                      <a:pt x="536" y="100"/>
                    </a:lnTo>
                    <a:lnTo>
                      <a:pt x="538" y="92"/>
                    </a:lnTo>
                    <a:lnTo>
                      <a:pt x="538" y="88"/>
                    </a:lnTo>
                    <a:lnTo>
                      <a:pt x="554" y="84"/>
                    </a:lnTo>
                    <a:lnTo>
                      <a:pt x="562" y="82"/>
                    </a:lnTo>
                    <a:lnTo>
                      <a:pt x="572" y="80"/>
                    </a:lnTo>
                    <a:lnTo>
                      <a:pt x="578" y="82"/>
                    </a:lnTo>
                    <a:lnTo>
                      <a:pt x="582" y="84"/>
                    </a:lnTo>
                    <a:lnTo>
                      <a:pt x="582" y="86"/>
                    </a:lnTo>
                    <a:lnTo>
                      <a:pt x="586" y="88"/>
                    </a:lnTo>
                    <a:lnTo>
                      <a:pt x="594" y="92"/>
                    </a:lnTo>
                    <a:lnTo>
                      <a:pt x="606" y="96"/>
                    </a:lnTo>
                    <a:lnTo>
                      <a:pt x="638" y="96"/>
                    </a:lnTo>
                    <a:lnTo>
                      <a:pt x="642" y="96"/>
                    </a:lnTo>
                    <a:lnTo>
                      <a:pt x="646" y="96"/>
                    </a:lnTo>
                    <a:lnTo>
                      <a:pt x="652" y="92"/>
                    </a:lnTo>
                    <a:lnTo>
                      <a:pt x="656" y="88"/>
                    </a:lnTo>
                    <a:lnTo>
                      <a:pt x="662" y="86"/>
                    </a:lnTo>
                    <a:lnTo>
                      <a:pt x="670" y="88"/>
                    </a:lnTo>
                    <a:lnTo>
                      <a:pt x="682" y="88"/>
                    </a:lnTo>
                    <a:lnTo>
                      <a:pt x="678" y="94"/>
                    </a:lnTo>
                    <a:lnTo>
                      <a:pt x="676" y="98"/>
                    </a:lnTo>
                    <a:lnTo>
                      <a:pt x="674" y="102"/>
                    </a:lnTo>
                    <a:lnTo>
                      <a:pt x="674" y="104"/>
                    </a:lnTo>
                    <a:lnTo>
                      <a:pt x="676" y="106"/>
                    </a:lnTo>
                    <a:lnTo>
                      <a:pt x="680" y="104"/>
                    </a:lnTo>
                    <a:lnTo>
                      <a:pt x="690" y="92"/>
                    </a:lnTo>
                    <a:lnTo>
                      <a:pt x="694" y="88"/>
                    </a:lnTo>
                    <a:lnTo>
                      <a:pt x="702" y="86"/>
                    </a:lnTo>
                    <a:lnTo>
                      <a:pt x="708" y="82"/>
                    </a:lnTo>
                    <a:lnTo>
                      <a:pt x="714" y="78"/>
                    </a:lnTo>
                    <a:lnTo>
                      <a:pt x="716" y="72"/>
                    </a:lnTo>
                    <a:lnTo>
                      <a:pt x="716" y="70"/>
                    </a:lnTo>
                    <a:lnTo>
                      <a:pt x="716" y="68"/>
                    </a:lnTo>
                    <a:lnTo>
                      <a:pt x="714" y="66"/>
                    </a:lnTo>
                    <a:lnTo>
                      <a:pt x="708" y="64"/>
                    </a:lnTo>
                    <a:lnTo>
                      <a:pt x="706" y="64"/>
                    </a:lnTo>
                    <a:lnTo>
                      <a:pt x="706" y="62"/>
                    </a:lnTo>
                    <a:lnTo>
                      <a:pt x="706" y="58"/>
                    </a:lnTo>
                    <a:lnTo>
                      <a:pt x="710" y="54"/>
                    </a:lnTo>
                    <a:lnTo>
                      <a:pt x="718" y="44"/>
                    </a:lnTo>
                    <a:lnTo>
                      <a:pt x="732" y="36"/>
                    </a:lnTo>
                    <a:lnTo>
                      <a:pt x="742" y="32"/>
                    </a:lnTo>
                    <a:lnTo>
                      <a:pt x="746" y="30"/>
                    </a:lnTo>
                    <a:lnTo>
                      <a:pt x="746" y="26"/>
                    </a:lnTo>
                    <a:lnTo>
                      <a:pt x="748" y="20"/>
                    </a:lnTo>
                    <a:lnTo>
                      <a:pt x="752" y="14"/>
                    </a:lnTo>
                    <a:lnTo>
                      <a:pt x="760" y="8"/>
                    </a:lnTo>
                    <a:lnTo>
                      <a:pt x="768" y="4"/>
                    </a:lnTo>
                    <a:lnTo>
                      <a:pt x="776" y="2"/>
                    </a:lnTo>
                    <a:lnTo>
                      <a:pt x="790" y="0"/>
                    </a:lnTo>
                    <a:lnTo>
                      <a:pt x="806" y="0"/>
                    </a:lnTo>
                    <a:lnTo>
                      <a:pt x="816" y="2"/>
                    </a:lnTo>
                    <a:lnTo>
                      <a:pt x="820" y="4"/>
                    </a:lnTo>
                    <a:lnTo>
                      <a:pt x="820" y="6"/>
                    </a:lnTo>
                    <a:lnTo>
                      <a:pt x="810" y="10"/>
                    </a:lnTo>
                    <a:lnTo>
                      <a:pt x="800" y="16"/>
                    </a:lnTo>
                    <a:lnTo>
                      <a:pt x="790" y="20"/>
                    </a:lnTo>
                    <a:lnTo>
                      <a:pt x="778" y="22"/>
                    </a:lnTo>
                    <a:lnTo>
                      <a:pt x="772" y="22"/>
                    </a:lnTo>
                    <a:lnTo>
                      <a:pt x="764" y="26"/>
                    </a:lnTo>
                    <a:lnTo>
                      <a:pt x="758" y="30"/>
                    </a:lnTo>
                    <a:lnTo>
                      <a:pt x="756" y="34"/>
                    </a:lnTo>
                    <a:lnTo>
                      <a:pt x="756" y="52"/>
                    </a:lnTo>
                    <a:lnTo>
                      <a:pt x="754" y="58"/>
                    </a:lnTo>
                    <a:lnTo>
                      <a:pt x="752" y="60"/>
                    </a:lnTo>
                    <a:lnTo>
                      <a:pt x="748" y="64"/>
                    </a:lnTo>
                    <a:lnTo>
                      <a:pt x="750" y="66"/>
                    </a:lnTo>
                    <a:lnTo>
                      <a:pt x="752" y="68"/>
                    </a:lnTo>
                    <a:lnTo>
                      <a:pt x="756" y="70"/>
                    </a:lnTo>
                    <a:lnTo>
                      <a:pt x="758" y="72"/>
                    </a:lnTo>
                    <a:lnTo>
                      <a:pt x="758" y="78"/>
                    </a:lnTo>
                    <a:lnTo>
                      <a:pt x="758" y="80"/>
                    </a:lnTo>
                    <a:lnTo>
                      <a:pt x="762" y="82"/>
                    </a:lnTo>
                    <a:lnTo>
                      <a:pt x="766" y="80"/>
                    </a:lnTo>
                    <a:lnTo>
                      <a:pt x="770" y="78"/>
                    </a:lnTo>
                    <a:lnTo>
                      <a:pt x="772" y="76"/>
                    </a:lnTo>
                    <a:lnTo>
                      <a:pt x="776" y="76"/>
                    </a:lnTo>
                    <a:lnTo>
                      <a:pt x="782" y="76"/>
                    </a:lnTo>
                    <a:lnTo>
                      <a:pt x="784" y="78"/>
                    </a:lnTo>
                    <a:lnTo>
                      <a:pt x="784" y="82"/>
                    </a:lnTo>
                    <a:lnTo>
                      <a:pt x="780" y="86"/>
                    </a:lnTo>
                    <a:lnTo>
                      <a:pt x="774" y="88"/>
                    </a:lnTo>
                    <a:lnTo>
                      <a:pt x="772" y="92"/>
                    </a:lnTo>
                    <a:lnTo>
                      <a:pt x="770" y="98"/>
                    </a:lnTo>
                    <a:lnTo>
                      <a:pt x="772" y="102"/>
                    </a:lnTo>
                    <a:lnTo>
                      <a:pt x="774" y="106"/>
                    </a:lnTo>
                    <a:lnTo>
                      <a:pt x="780" y="104"/>
                    </a:lnTo>
                    <a:lnTo>
                      <a:pt x="786" y="100"/>
                    </a:lnTo>
                    <a:lnTo>
                      <a:pt x="794" y="88"/>
                    </a:lnTo>
                    <a:lnTo>
                      <a:pt x="798" y="92"/>
                    </a:lnTo>
                    <a:lnTo>
                      <a:pt x="808" y="86"/>
                    </a:lnTo>
                    <a:lnTo>
                      <a:pt x="816" y="82"/>
                    </a:lnTo>
                    <a:lnTo>
                      <a:pt x="822" y="80"/>
                    </a:lnTo>
                    <a:lnTo>
                      <a:pt x="822" y="74"/>
                    </a:lnTo>
                    <a:lnTo>
                      <a:pt x="822" y="70"/>
                    </a:lnTo>
                    <a:lnTo>
                      <a:pt x="824" y="68"/>
                    </a:lnTo>
                    <a:lnTo>
                      <a:pt x="828" y="66"/>
                    </a:lnTo>
                    <a:lnTo>
                      <a:pt x="850" y="66"/>
                    </a:lnTo>
                    <a:lnTo>
                      <a:pt x="858" y="70"/>
                    </a:lnTo>
                    <a:lnTo>
                      <a:pt x="862" y="72"/>
                    </a:lnTo>
                    <a:lnTo>
                      <a:pt x="864" y="78"/>
                    </a:lnTo>
                    <a:lnTo>
                      <a:pt x="862" y="80"/>
                    </a:lnTo>
                    <a:lnTo>
                      <a:pt x="860" y="82"/>
                    </a:lnTo>
                    <a:lnTo>
                      <a:pt x="854" y="84"/>
                    </a:lnTo>
                    <a:lnTo>
                      <a:pt x="848" y="86"/>
                    </a:lnTo>
                    <a:lnTo>
                      <a:pt x="846" y="86"/>
                    </a:lnTo>
                    <a:lnTo>
                      <a:pt x="846" y="90"/>
                    </a:lnTo>
                    <a:lnTo>
                      <a:pt x="846" y="94"/>
                    </a:lnTo>
                    <a:lnTo>
                      <a:pt x="848" y="100"/>
                    </a:lnTo>
                    <a:lnTo>
                      <a:pt x="846" y="104"/>
                    </a:lnTo>
                    <a:lnTo>
                      <a:pt x="842" y="108"/>
                    </a:lnTo>
                    <a:lnTo>
                      <a:pt x="830" y="112"/>
                    </a:lnTo>
                    <a:lnTo>
                      <a:pt x="816" y="116"/>
                    </a:lnTo>
                    <a:lnTo>
                      <a:pt x="808" y="122"/>
                    </a:lnTo>
                    <a:lnTo>
                      <a:pt x="802" y="126"/>
                    </a:lnTo>
                    <a:lnTo>
                      <a:pt x="798" y="124"/>
                    </a:lnTo>
                    <a:lnTo>
                      <a:pt x="790" y="122"/>
                    </a:lnTo>
                    <a:lnTo>
                      <a:pt x="780" y="122"/>
                    </a:lnTo>
                    <a:lnTo>
                      <a:pt x="772" y="132"/>
                    </a:lnTo>
                    <a:lnTo>
                      <a:pt x="758" y="140"/>
                    </a:lnTo>
                    <a:lnTo>
                      <a:pt x="732" y="156"/>
                    </a:lnTo>
                    <a:lnTo>
                      <a:pt x="726" y="160"/>
                    </a:lnTo>
                    <a:lnTo>
                      <a:pt x="722" y="164"/>
                    </a:lnTo>
                    <a:lnTo>
                      <a:pt x="718" y="164"/>
                    </a:lnTo>
                    <a:lnTo>
                      <a:pt x="712" y="164"/>
                    </a:lnTo>
                    <a:lnTo>
                      <a:pt x="708" y="166"/>
                    </a:lnTo>
                    <a:lnTo>
                      <a:pt x="704" y="168"/>
                    </a:lnTo>
                    <a:lnTo>
                      <a:pt x="698" y="172"/>
                    </a:lnTo>
                    <a:lnTo>
                      <a:pt x="690" y="176"/>
                    </a:lnTo>
                    <a:lnTo>
                      <a:pt x="684" y="178"/>
                    </a:lnTo>
                    <a:lnTo>
                      <a:pt x="674" y="180"/>
                    </a:lnTo>
                    <a:lnTo>
                      <a:pt x="656" y="184"/>
                    </a:lnTo>
                    <a:lnTo>
                      <a:pt x="648" y="188"/>
                    </a:lnTo>
                    <a:lnTo>
                      <a:pt x="640" y="192"/>
                    </a:lnTo>
                    <a:lnTo>
                      <a:pt x="632" y="198"/>
                    </a:lnTo>
                    <a:lnTo>
                      <a:pt x="622" y="206"/>
                    </a:lnTo>
                    <a:lnTo>
                      <a:pt x="612" y="214"/>
                    </a:lnTo>
                    <a:lnTo>
                      <a:pt x="606" y="222"/>
                    </a:lnTo>
                    <a:lnTo>
                      <a:pt x="600" y="234"/>
                    </a:lnTo>
                    <a:lnTo>
                      <a:pt x="594" y="244"/>
                    </a:lnTo>
                    <a:lnTo>
                      <a:pt x="602" y="244"/>
                    </a:lnTo>
                    <a:lnTo>
                      <a:pt x="606" y="246"/>
                    </a:lnTo>
                    <a:lnTo>
                      <a:pt x="606" y="248"/>
                    </a:lnTo>
                    <a:lnTo>
                      <a:pt x="604" y="260"/>
                    </a:lnTo>
                    <a:lnTo>
                      <a:pt x="602" y="266"/>
                    </a:lnTo>
                    <a:lnTo>
                      <a:pt x="602" y="274"/>
                    </a:lnTo>
                    <a:lnTo>
                      <a:pt x="604" y="274"/>
                    </a:lnTo>
                    <a:lnTo>
                      <a:pt x="606" y="276"/>
                    </a:lnTo>
                    <a:lnTo>
                      <a:pt x="608" y="276"/>
                    </a:lnTo>
                    <a:lnTo>
                      <a:pt x="614" y="272"/>
                    </a:lnTo>
                    <a:lnTo>
                      <a:pt x="622" y="272"/>
                    </a:lnTo>
                    <a:lnTo>
                      <a:pt x="630" y="274"/>
                    </a:lnTo>
                    <a:lnTo>
                      <a:pt x="636" y="276"/>
                    </a:lnTo>
                    <a:lnTo>
                      <a:pt x="642" y="280"/>
                    </a:lnTo>
                    <a:lnTo>
                      <a:pt x="648" y="288"/>
                    </a:lnTo>
                    <a:lnTo>
                      <a:pt x="652" y="292"/>
                    </a:lnTo>
                    <a:lnTo>
                      <a:pt x="656" y="294"/>
                    </a:lnTo>
                    <a:lnTo>
                      <a:pt x="662" y="294"/>
                    </a:lnTo>
                    <a:lnTo>
                      <a:pt x="666" y="296"/>
                    </a:lnTo>
                    <a:lnTo>
                      <a:pt x="670" y="300"/>
                    </a:lnTo>
                    <a:lnTo>
                      <a:pt x="674" y="304"/>
                    </a:lnTo>
                    <a:lnTo>
                      <a:pt x="680" y="306"/>
                    </a:lnTo>
                    <a:lnTo>
                      <a:pt x="688" y="308"/>
                    </a:lnTo>
                    <a:lnTo>
                      <a:pt x="698" y="306"/>
                    </a:lnTo>
                    <a:lnTo>
                      <a:pt x="712" y="308"/>
                    </a:lnTo>
                    <a:lnTo>
                      <a:pt x="712" y="310"/>
                    </a:lnTo>
                    <a:lnTo>
                      <a:pt x="712" y="314"/>
                    </a:lnTo>
                    <a:lnTo>
                      <a:pt x="710" y="322"/>
                    </a:lnTo>
                    <a:lnTo>
                      <a:pt x="704" y="332"/>
                    </a:lnTo>
                    <a:lnTo>
                      <a:pt x="700" y="344"/>
                    </a:lnTo>
                    <a:lnTo>
                      <a:pt x="698" y="350"/>
                    </a:lnTo>
                    <a:lnTo>
                      <a:pt x="698" y="356"/>
                    </a:lnTo>
                    <a:lnTo>
                      <a:pt x="700" y="360"/>
                    </a:lnTo>
                    <a:lnTo>
                      <a:pt x="704" y="366"/>
                    </a:lnTo>
                    <a:lnTo>
                      <a:pt x="712" y="376"/>
                    </a:lnTo>
                    <a:lnTo>
                      <a:pt x="714" y="374"/>
                    </a:lnTo>
                    <a:lnTo>
                      <a:pt x="718" y="370"/>
                    </a:lnTo>
                    <a:lnTo>
                      <a:pt x="724" y="366"/>
                    </a:lnTo>
                    <a:lnTo>
                      <a:pt x="730" y="362"/>
                    </a:lnTo>
                    <a:lnTo>
                      <a:pt x="734" y="356"/>
                    </a:lnTo>
                    <a:lnTo>
                      <a:pt x="738" y="350"/>
                    </a:lnTo>
                    <a:lnTo>
                      <a:pt x="742" y="332"/>
                    </a:lnTo>
                    <a:lnTo>
                      <a:pt x="746" y="314"/>
                    </a:lnTo>
                    <a:lnTo>
                      <a:pt x="748" y="312"/>
                    </a:lnTo>
                    <a:lnTo>
                      <a:pt x="754" y="308"/>
                    </a:lnTo>
                    <a:lnTo>
                      <a:pt x="766" y="306"/>
                    </a:lnTo>
                    <a:lnTo>
                      <a:pt x="772" y="304"/>
                    </a:lnTo>
                    <a:lnTo>
                      <a:pt x="788" y="296"/>
                    </a:lnTo>
                    <a:lnTo>
                      <a:pt x="796" y="290"/>
                    </a:lnTo>
                    <a:lnTo>
                      <a:pt x="800" y="284"/>
                    </a:lnTo>
                    <a:lnTo>
                      <a:pt x="804" y="276"/>
                    </a:lnTo>
                    <a:lnTo>
                      <a:pt x="806" y="266"/>
                    </a:lnTo>
                    <a:lnTo>
                      <a:pt x="804" y="264"/>
                    </a:lnTo>
                    <a:lnTo>
                      <a:pt x="802" y="262"/>
                    </a:lnTo>
                    <a:lnTo>
                      <a:pt x="800" y="258"/>
                    </a:lnTo>
                    <a:lnTo>
                      <a:pt x="794" y="256"/>
                    </a:lnTo>
                    <a:lnTo>
                      <a:pt x="794" y="254"/>
                    </a:lnTo>
                    <a:lnTo>
                      <a:pt x="792" y="250"/>
                    </a:lnTo>
                    <a:lnTo>
                      <a:pt x="794" y="246"/>
                    </a:lnTo>
                    <a:lnTo>
                      <a:pt x="798" y="244"/>
                    </a:lnTo>
                    <a:lnTo>
                      <a:pt x="804" y="238"/>
                    </a:lnTo>
                    <a:lnTo>
                      <a:pt x="806" y="2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76" name="Freeform 40"/>
              <p:cNvSpPr/>
              <p:nvPr/>
            </p:nvSpPr>
            <p:spPr bwMode="auto">
              <a:xfrm>
                <a:off x="3327890" y="3128693"/>
                <a:ext cx="54196" cy="27876"/>
              </a:xfrm>
              <a:custGeom>
                <a:avLst/>
                <a:gdLst>
                  <a:gd name="T0" fmla="*/ 2147483647 w 38"/>
                  <a:gd name="T1" fmla="*/ 2147483647 h 18"/>
                  <a:gd name="T2" fmla="*/ 2147483647 w 38"/>
                  <a:gd name="T3" fmla="*/ 2147483647 h 18"/>
                  <a:gd name="T4" fmla="*/ 2147483647 w 38"/>
                  <a:gd name="T5" fmla="*/ 2147483647 h 18"/>
                  <a:gd name="T6" fmla="*/ 2147483647 w 38"/>
                  <a:gd name="T7" fmla="*/ 2147483647 h 18"/>
                  <a:gd name="T8" fmla="*/ 2147483647 w 38"/>
                  <a:gd name="T9" fmla="*/ 2147483647 h 18"/>
                  <a:gd name="T10" fmla="*/ 0 w 38"/>
                  <a:gd name="T11" fmla="*/ 2147483647 h 18"/>
                  <a:gd name="T12" fmla="*/ 2147483647 w 38"/>
                  <a:gd name="T13" fmla="*/ 0 h 18"/>
                  <a:gd name="T14" fmla="*/ 2147483647 w 38"/>
                  <a:gd name="T15" fmla="*/ 0 h 18"/>
                  <a:gd name="T16" fmla="*/ 2147483647 w 38"/>
                  <a:gd name="T17" fmla="*/ 0 h 18"/>
                  <a:gd name="T18" fmla="*/ 2147483647 w 38"/>
                  <a:gd name="T19" fmla="*/ 2147483647 h 18"/>
                  <a:gd name="T20" fmla="*/ 2147483647 w 38"/>
                  <a:gd name="T21" fmla="*/ 2147483647 h 18"/>
                  <a:gd name="T22" fmla="*/ 2147483647 w 38"/>
                  <a:gd name="T23" fmla="*/ 2147483647 h 18"/>
                  <a:gd name="T24" fmla="*/ 2147483647 w 38"/>
                  <a:gd name="T25" fmla="*/ 2147483647 h 18"/>
                  <a:gd name="T26" fmla="*/ 2147483647 w 38"/>
                  <a:gd name="T27" fmla="*/ 2147483647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8"/>
                  <a:gd name="T44" fmla="*/ 38 w 38"/>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8">
                    <a:moveTo>
                      <a:pt x="38" y="18"/>
                    </a:moveTo>
                    <a:lnTo>
                      <a:pt x="24" y="16"/>
                    </a:lnTo>
                    <a:lnTo>
                      <a:pt x="18" y="16"/>
                    </a:lnTo>
                    <a:lnTo>
                      <a:pt x="10" y="14"/>
                    </a:lnTo>
                    <a:lnTo>
                      <a:pt x="2" y="8"/>
                    </a:lnTo>
                    <a:lnTo>
                      <a:pt x="0" y="4"/>
                    </a:lnTo>
                    <a:lnTo>
                      <a:pt x="2" y="0"/>
                    </a:lnTo>
                    <a:lnTo>
                      <a:pt x="4" y="0"/>
                    </a:lnTo>
                    <a:lnTo>
                      <a:pt x="12" y="0"/>
                    </a:lnTo>
                    <a:lnTo>
                      <a:pt x="22" y="2"/>
                    </a:lnTo>
                    <a:lnTo>
                      <a:pt x="28" y="6"/>
                    </a:lnTo>
                    <a:lnTo>
                      <a:pt x="34" y="12"/>
                    </a:lnTo>
                    <a:lnTo>
                      <a:pt x="36" y="14"/>
                    </a:lnTo>
                    <a:lnTo>
                      <a:pt x="38"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77" name="Freeform 41"/>
              <p:cNvSpPr/>
              <p:nvPr/>
            </p:nvSpPr>
            <p:spPr bwMode="auto">
              <a:xfrm>
                <a:off x="3416680" y="3083560"/>
                <a:ext cx="141832" cy="142037"/>
              </a:xfrm>
              <a:custGeom>
                <a:avLst/>
                <a:gdLst>
                  <a:gd name="T0" fmla="*/ 2147483647 w 96"/>
                  <a:gd name="T1" fmla="*/ 2147483647 h 90"/>
                  <a:gd name="T2" fmla="*/ 2147483647 w 96"/>
                  <a:gd name="T3" fmla="*/ 2147483647 h 90"/>
                  <a:gd name="T4" fmla="*/ 2147483647 w 96"/>
                  <a:gd name="T5" fmla="*/ 2147483647 h 90"/>
                  <a:gd name="T6" fmla="*/ 2147483647 w 96"/>
                  <a:gd name="T7" fmla="*/ 2147483647 h 90"/>
                  <a:gd name="T8" fmla="*/ 2147483647 w 96"/>
                  <a:gd name="T9" fmla="*/ 2147483647 h 90"/>
                  <a:gd name="T10" fmla="*/ 2147483647 w 96"/>
                  <a:gd name="T11" fmla="*/ 2147483647 h 90"/>
                  <a:gd name="T12" fmla="*/ 0 w 96"/>
                  <a:gd name="T13" fmla="*/ 2147483647 h 90"/>
                  <a:gd name="T14" fmla="*/ 2147483647 w 96"/>
                  <a:gd name="T15" fmla="*/ 2147483647 h 90"/>
                  <a:gd name="T16" fmla="*/ 2147483647 w 96"/>
                  <a:gd name="T17" fmla="*/ 2147483647 h 90"/>
                  <a:gd name="T18" fmla="*/ 2147483647 w 96"/>
                  <a:gd name="T19" fmla="*/ 2147483647 h 90"/>
                  <a:gd name="T20" fmla="*/ 2147483647 w 96"/>
                  <a:gd name="T21" fmla="*/ 2147483647 h 90"/>
                  <a:gd name="T22" fmla="*/ 2147483647 w 96"/>
                  <a:gd name="T23" fmla="*/ 2147483647 h 90"/>
                  <a:gd name="T24" fmla="*/ 2147483647 w 96"/>
                  <a:gd name="T25" fmla="*/ 2147483647 h 90"/>
                  <a:gd name="T26" fmla="*/ 2147483647 w 96"/>
                  <a:gd name="T27" fmla="*/ 2147483647 h 90"/>
                  <a:gd name="T28" fmla="*/ 2147483647 w 96"/>
                  <a:gd name="T29" fmla="*/ 0 h 90"/>
                  <a:gd name="T30" fmla="*/ 2147483647 w 96"/>
                  <a:gd name="T31" fmla="*/ 2147483647 h 90"/>
                  <a:gd name="T32" fmla="*/ 2147483647 w 96"/>
                  <a:gd name="T33" fmla="*/ 2147483647 h 90"/>
                  <a:gd name="T34" fmla="*/ 2147483647 w 96"/>
                  <a:gd name="T35" fmla="*/ 2147483647 h 90"/>
                  <a:gd name="T36" fmla="*/ 2147483647 w 96"/>
                  <a:gd name="T37" fmla="*/ 2147483647 h 90"/>
                  <a:gd name="T38" fmla="*/ 2147483647 w 96"/>
                  <a:gd name="T39" fmla="*/ 2147483647 h 90"/>
                  <a:gd name="T40" fmla="*/ 2147483647 w 96"/>
                  <a:gd name="T41" fmla="*/ 2147483647 h 90"/>
                  <a:gd name="T42" fmla="*/ 2147483647 w 96"/>
                  <a:gd name="T43" fmla="*/ 2147483647 h 90"/>
                  <a:gd name="T44" fmla="*/ 2147483647 w 96"/>
                  <a:gd name="T45" fmla="*/ 2147483647 h 90"/>
                  <a:gd name="T46" fmla="*/ 2147483647 w 96"/>
                  <a:gd name="T47" fmla="*/ 2147483647 h 90"/>
                  <a:gd name="T48" fmla="*/ 2147483647 w 96"/>
                  <a:gd name="T49" fmla="*/ 2147483647 h 90"/>
                  <a:gd name="T50" fmla="*/ 2147483647 w 96"/>
                  <a:gd name="T51" fmla="*/ 2147483647 h 90"/>
                  <a:gd name="T52" fmla="*/ 2147483647 w 96"/>
                  <a:gd name="T53" fmla="*/ 2147483647 h 90"/>
                  <a:gd name="T54" fmla="*/ 2147483647 w 96"/>
                  <a:gd name="T55" fmla="*/ 2147483647 h 90"/>
                  <a:gd name="T56" fmla="*/ 2147483647 w 96"/>
                  <a:gd name="T57" fmla="*/ 2147483647 h 90"/>
                  <a:gd name="T58" fmla="*/ 2147483647 w 96"/>
                  <a:gd name="T59" fmla="*/ 2147483647 h 90"/>
                  <a:gd name="T60" fmla="*/ 2147483647 w 96"/>
                  <a:gd name="T61" fmla="*/ 2147483647 h 90"/>
                  <a:gd name="T62" fmla="*/ 2147483647 w 96"/>
                  <a:gd name="T63" fmla="*/ 2147483647 h 90"/>
                  <a:gd name="T64" fmla="*/ 2147483647 w 96"/>
                  <a:gd name="T65" fmla="*/ 2147483647 h 90"/>
                  <a:gd name="T66" fmla="*/ 2147483647 w 96"/>
                  <a:gd name="T67" fmla="*/ 2147483647 h 90"/>
                  <a:gd name="T68" fmla="*/ 2147483647 w 96"/>
                  <a:gd name="T69" fmla="*/ 2147483647 h 90"/>
                  <a:gd name="T70" fmla="*/ 2147483647 w 96"/>
                  <a:gd name="T71" fmla="*/ 2147483647 h 90"/>
                  <a:gd name="T72" fmla="*/ 2147483647 w 96"/>
                  <a:gd name="T73" fmla="*/ 2147483647 h 90"/>
                  <a:gd name="T74" fmla="*/ 2147483647 w 96"/>
                  <a:gd name="T75" fmla="*/ 2147483647 h 90"/>
                  <a:gd name="T76" fmla="*/ 2147483647 w 96"/>
                  <a:gd name="T77" fmla="*/ 2147483647 h 9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90"/>
                  <a:gd name="T119" fmla="*/ 96 w 96"/>
                  <a:gd name="T120" fmla="*/ 90 h 9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90">
                    <a:moveTo>
                      <a:pt x="76" y="74"/>
                    </a:moveTo>
                    <a:lnTo>
                      <a:pt x="70" y="74"/>
                    </a:lnTo>
                    <a:lnTo>
                      <a:pt x="66" y="76"/>
                    </a:lnTo>
                    <a:lnTo>
                      <a:pt x="58" y="80"/>
                    </a:lnTo>
                    <a:lnTo>
                      <a:pt x="52" y="84"/>
                    </a:lnTo>
                    <a:lnTo>
                      <a:pt x="48" y="84"/>
                    </a:lnTo>
                    <a:lnTo>
                      <a:pt x="44" y="84"/>
                    </a:lnTo>
                    <a:lnTo>
                      <a:pt x="50" y="76"/>
                    </a:lnTo>
                    <a:lnTo>
                      <a:pt x="46" y="72"/>
                    </a:lnTo>
                    <a:lnTo>
                      <a:pt x="42" y="70"/>
                    </a:lnTo>
                    <a:lnTo>
                      <a:pt x="14" y="70"/>
                    </a:lnTo>
                    <a:lnTo>
                      <a:pt x="6" y="70"/>
                    </a:lnTo>
                    <a:lnTo>
                      <a:pt x="2" y="70"/>
                    </a:lnTo>
                    <a:lnTo>
                      <a:pt x="0" y="68"/>
                    </a:lnTo>
                    <a:lnTo>
                      <a:pt x="2" y="66"/>
                    </a:lnTo>
                    <a:lnTo>
                      <a:pt x="4" y="64"/>
                    </a:lnTo>
                    <a:lnTo>
                      <a:pt x="8" y="64"/>
                    </a:lnTo>
                    <a:lnTo>
                      <a:pt x="10" y="54"/>
                    </a:lnTo>
                    <a:lnTo>
                      <a:pt x="16" y="50"/>
                    </a:lnTo>
                    <a:lnTo>
                      <a:pt x="22" y="48"/>
                    </a:lnTo>
                    <a:lnTo>
                      <a:pt x="22" y="46"/>
                    </a:lnTo>
                    <a:lnTo>
                      <a:pt x="24" y="42"/>
                    </a:lnTo>
                    <a:lnTo>
                      <a:pt x="28" y="32"/>
                    </a:lnTo>
                    <a:lnTo>
                      <a:pt x="34" y="30"/>
                    </a:lnTo>
                    <a:lnTo>
                      <a:pt x="38" y="28"/>
                    </a:lnTo>
                    <a:lnTo>
                      <a:pt x="44" y="20"/>
                    </a:lnTo>
                    <a:lnTo>
                      <a:pt x="52" y="14"/>
                    </a:lnTo>
                    <a:lnTo>
                      <a:pt x="62" y="6"/>
                    </a:lnTo>
                    <a:lnTo>
                      <a:pt x="66" y="2"/>
                    </a:lnTo>
                    <a:lnTo>
                      <a:pt x="70" y="0"/>
                    </a:lnTo>
                    <a:lnTo>
                      <a:pt x="74" y="0"/>
                    </a:lnTo>
                    <a:lnTo>
                      <a:pt x="74" y="4"/>
                    </a:lnTo>
                    <a:lnTo>
                      <a:pt x="70" y="4"/>
                    </a:lnTo>
                    <a:lnTo>
                      <a:pt x="72" y="8"/>
                    </a:lnTo>
                    <a:lnTo>
                      <a:pt x="62" y="16"/>
                    </a:lnTo>
                    <a:lnTo>
                      <a:pt x="56" y="24"/>
                    </a:lnTo>
                    <a:lnTo>
                      <a:pt x="54" y="30"/>
                    </a:lnTo>
                    <a:lnTo>
                      <a:pt x="56" y="30"/>
                    </a:lnTo>
                    <a:lnTo>
                      <a:pt x="60" y="24"/>
                    </a:lnTo>
                    <a:lnTo>
                      <a:pt x="64" y="24"/>
                    </a:lnTo>
                    <a:lnTo>
                      <a:pt x="64" y="30"/>
                    </a:lnTo>
                    <a:lnTo>
                      <a:pt x="66" y="32"/>
                    </a:lnTo>
                    <a:lnTo>
                      <a:pt x="68" y="34"/>
                    </a:lnTo>
                    <a:lnTo>
                      <a:pt x="70" y="40"/>
                    </a:lnTo>
                    <a:lnTo>
                      <a:pt x="70" y="42"/>
                    </a:lnTo>
                    <a:lnTo>
                      <a:pt x="72" y="42"/>
                    </a:lnTo>
                    <a:lnTo>
                      <a:pt x="74" y="40"/>
                    </a:lnTo>
                    <a:lnTo>
                      <a:pt x="78" y="38"/>
                    </a:lnTo>
                    <a:lnTo>
                      <a:pt x="80" y="38"/>
                    </a:lnTo>
                    <a:lnTo>
                      <a:pt x="88" y="40"/>
                    </a:lnTo>
                    <a:lnTo>
                      <a:pt x="92" y="42"/>
                    </a:lnTo>
                    <a:lnTo>
                      <a:pt x="94" y="42"/>
                    </a:lnTo>
                    <a:lnTo>
                      <a:pt x="92" y="46"/>
                    </a:lnTo>
                    <a:lnTo>
                      <a:pt x="88" y="48"/>
                    </a:lnTo>
                    <a:lnTo>
                      <a:pt x="82" y="50"/>
                    </a:lnTo>
                    <a:lnTo>
                      <a:pt x="84" y="52"/>
                    </a:lnTo>
                    <a:lnTo>
                      <a:pt x="86" y="52"/>
                    </a:lnTo>
                    <a:lnTo>
                      <a:pt x="92" y="50"/>
                    </a:lnTo>
                    <a:lnTo>
                      <a:pt x="94" y="54"/>
                    </a:lnTo>
                    <a:lnTo>
                      <a:pt x="90" y="56"/>
                    </a:lnTo>
                    <a:lnTo>
                      <a:pt x="90" y="58"/>
                    </a:lnTo>
                    <a:lnTo>
                      <a:pt x="96" y="58"/>
                    </a:lnTo>
                    <a:lnTo>
                      <a:pt x="92" y="64"/>
                    </a:lnTo>
                    <a:lnTo>
                      <a:pt x="88" y="68"/>
                    </a:lnTo>
                    <a:lnTo>
                      <a:pt x="84" y="70"/>
                    </a:lnTo>
                    <a:lnTo>
                      <a:pt x="88" y="70"/>
                    </a:lnTo>
                    <a:lnTo>
                      <a:pt x="92" y="70"/>
                    </a:lnTo>
                    <a:lnTo>
                      <a:pt x="96" y="70"/>
                    </a:lnTo>
                    <a:lnTo>
                      <a:pt x="94" y="74"/>
                    </a:lnTo>
                    <a:lnTo>
                      <a:pt x="90" y="82"/>
                    </a:lnTo>
                    <a:lnTo>
                      <a:pt x="84" y="88"/>
                    </a:lnTo>
                    <a:lnTo>
                      <a:pt x="80" y="90"/>
                    </a:lnTo>
                    <a:lnTo>
                      <a:pt x="76" y="88"/>
                    </a:lnTo>
                    <a:lnTo>
                      <a:pt x="76" y="86"/>
                    </a:lnTo>
                    <a:lnTo>
                      <a:pt x="78" y="82"/>
                    </a:lnTo>
                    <a:lnTo>
                      <a:pt x="80" y="80"/>
                    </a:lnTo>
                    <a:lnTo>
                      <a:pt x="74" y="82"/>
                    </a:lnTo>
                    <a:lnTo>
                      <a:pt x="70" y="82"/>
                    </a:lnTo>
                    <a:lnTo>
                      <a:pt x="76" y="7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78" name="Freeform 42"/>
              <p:cNvSpPr/>
              <p:nvPr/>
            </p:nvSpPr>
            <p:spPr bwMode="auto">
              <a:xfrm>
                <a:off x="2573756" y="2490193"/>
                <a:ext cx="207559" cy="90266"/>
              </a:xfrm>
              <a:custGeom>
                <a:avLst/>
                <a:gdLst>
                  <a:gd name="T0" fmla="*/ 0 w 142"/>
                  <a:gd name="T1" fmla="*/ 2147483647 h 58"/>
                  <a:gd name="T2" fmla="*/ 2147483647 w 142"/>
                  <a:gd name="T3" fmla="*/ 2147483647 h 58"/>
                  <a:gd name="T4" fmla="*/ 2147483647 w 142"/>
                  <a:gd name="T5" fmla="*/ 2147483647 h 58"/>
                  <a:gd name="T6" fmla="*/ 2147483647 w 142"/>
                  <a:gd name="T7" fmla="*/ 2147483647 h 58"/>
                  <a:gd name="T8" fmla="*/ 2147483647 w 142"/>
                  <a:gd name="T9" fmla="*/ 2147483647 h 58"/>
                  <a:gd name="T10" fmla="*/ 2147483647 w 142"/>
                  <a:gd name="T11" fmla="*/ 2147483647 h 58"/>
                  <a:gd name="T12" fmla="*/ 2147483647 w 142"/>
                  <a:gd name="T13" fmla="*/ 2147483647 h 58"/>
                  <a:gd name="T14" fmla="*/ 2147483647 w 142"/>
                  <a:gd name="T15" fmla="*/ 2147483647 h 58"/>
                  <a:gd name="T16" fmla="*/ 2147483647 w 142"/>
                  <a:gd name="T17" fmla="*/ 2147483647 h 58"/>
                  <a:gd name="T18" fmla="*/ 2147483647 w 142"/>
                  <a:gd name="T19" fmla="*/ 2147483647 h 58"/>
                  <a:gd name="T20" fmla="*/ 2147483647 w 142"/>
                  <a:gd name="T21" fmla="*/ 2147483647 h 58"/>
                  <a:gd name="T22" fmla="*/ 2147483647 w 142"/>
                  <a:gd name="T23" fmla="*/ 2147483647 h 58"/>
                  <a:gd name="T24" fmla="*/ 2147483647 w 142"/>
                  <a:gd name="T25" fmla="*/ 2147483647 h 58"/>
                  <a:gd name="T26" fmla="*/ 2147483647 w 142"/>
                  <a:gd name="T27" fmla="*/ 2147483647 h 58"/>
                  <a:gd name="T28" fmla="*/ 2147483647 w 142"/>
                  <a:gd name="T29" fmla="*/ 2147483647 h 58"/>
                  <a:gd name="T30" fmla="*/ 2147483647 w 142"/>
                  <a:gd name="T31" fmla="*/ 2147483647 h 58"/>
                  <a:gd name="T32" fmla="*/ 2147483647 w 142"/>
                  <a:gd name="T33" fmla="*/ 2147483647 h 58"/>
                  <a:gd name="T34" fmla="*/ 2147483647 w 142"/>
                  <a:gd name="T35" fmla="*/ 2147483647 h 58"/>
                  <a:gd name="T36" fmla="*/ 2147483647 w 142"/>
                  <a:gd name="T37" fmla="*/ 2147483647 h 58"/>
                  <a:gd name="T38" fmla="*/ 2147483647 w 142"/>
                  <a:gd name="T39" fmla="*/ 2147483647 h 58"/>
                  <a:gd name="T40" fmla="*/ 2147483647 w 142"/>
                  <a:gd name="T41" fmla="*/ 2147483647 h 58"/>
                  <a:gd name="T42" fmla="*/ 2147483647 w 142"/>
                  <a:gd name="T43" fmla="*/ 2147483647 h 58"/>
                  <a:gd name="T44" fmla="*/ 2147483647 w 142"/>
                  <a:gd name="T45" fmla="*/ 2147483647 h 58"/>
                  <a:gd name="T46" fmla="*/ 2147483647 w 142"/>
                  <a:gd name="T47" fmla="*/ 2147483647 h 58"/>
                  <a:gd name="T48" fmla="*/ 2147483647 w 142"/>
                  <a:gd name="T49" fmla="*/ 2147483647 h 58"/>
                  <a:gd name="T50" fmla="*/ 2147483647 w 142"/>
                  <a:gd name="T51" fmla="*/ 2147483647 h 58"/>
                  <a:gd name="T52" fmla="*/ 2147483647 w 142"/>
                  <a:gd name="T53" fmla="*/ 2147483647 h 58"/>
                  <a:gd name="T54" fmla="*/ 2147483647 w 142"/>
                  <a:gd name="T55" fmla="*/ 2147483647 h 58"/>
                  <a:gd name="T56" fmla="*/ 2147483647 w 142"/>
                  <a:gd name="T57" fmla="*/ 0 h 58"/>
                  <a:gd name="T58" fmla="*/ 2147483647 w 142"/>
                  <a:gd name="T59" fmla="*/ 2147483647 h 58"/>
                  <a:gd name="T60" fmla="*/ 2147483647 w 142"/>
                  <a:gd name="T61" fmla="*/ 2147483647 h 58"/>
                  <a:gd name="T62" fmla="*/ 2147483647 w 142"/>
                  <a:gd name="T63" fmla="*/ 2147483647 h 58"/>
                  <a:gd name="T64" fmla="*/ 2147483647 w 142"/>
                  <a:gd name="T65" fmla="*/ 2147483647 h 58"/>
                  <a:gd name="T66" fmla="*/ 2147483647 w 142"/>
                  <a:gd name="T67" fmla="*/ 2147483647 h 58"/>
                  <a:gd name="T68" fmla="*/ 2147483647 w 142"/>
                  <a:gd name="T69" fmla="*/ 2147483647 h 58"/>
                  <a:gd name="T70" fmla="*/ 2147483647 w 142"/>
                  <a:gd name="T71" fmla="*/ 2147483647 h 58"/>
                  <a:gd name="T72" fmla="*/ 2147483647 w 142"/>
                  <a:gd name="T73" fmla="*/ 2147483647 h 58"/>
                  <a:gd name="T74" fmla="*/ 0 w 142"/>
                  <a:gd name="T75" fmla="*/ 2147483647 h 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2"/>
                  <a:gd name="T115" fmla="*/ 0 h 58"/>
                  <a:gd name="T116" fmla="*/ 142 w 142"/>
                  <a:gd name="T117" fmla="*/ 58 h 5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2" h="58">
                    <a:moveTo>
                      <a:pt x="0" y="40"/>
                    </a:moveTo>
                    <a:lnTo>
                      <a:pt x="4" y="40"/>
                    </a:lnTo>
                    <a:lnTo>
                      <a:pt x="10" y="40"/>
                    </a:lnTo>
                    <a:lnTo>
                      <a:pt x="14" y="40"/>
                    </a:lnTo>
                    <a:lnTo>
                      <a:pt x="18" y="44"/>
                    </a:lnTo>
                    <a:lnTo>
                      <a:pt x="20" y="48"/>
                    </a:lnTo>
                    <a:lnTo>
                      <a:pt x="18" y="56"/>
                    </a:lnTo>
                    <a:lnTo>
                      <a:pt x="20" y="58"/>
                    </a:lnTo>
                    <a:lnTo>
                      <a:pt x="24" y="54"/>
                    </a:lnTo>
                    <a:lnTo>
                      <a:pt x="32" y="48"/>
                    </a:lnTo>
                    <a:lnTo>
                      <a:pt x="38" y="44"/>
                    </a:lnTo>
                    <a:lnTo>
                      <a:pt x="48" y="44"/>
                    </a:lnTo>
                    <a:lnTo>
                      <a:pt x="54" y="44"/>
                    </a:lnTo>
                    <a:lnTo>
                      <a:pt x="60" y="42"/>
                    </a:lnTo>
                    <a:lnTo>
                      <a:pt x="70" y="36"/>
                    </a:lnTo>
                    <a:lnTo>
                      <a:pt x="78" y="34"/>
                    </a:lnTo>
                    <a:lnTo>
                      <a:pt x="100" y="30"/>
                    </a:lnTo>
                    <a:lnTo>
                      <a:pt x="122" y="24"/>
                    </a:lnTo>
                    <a:lnTo>
                      <a:pt x="132" y="20"/>
                    </a:lnTo>
                    <a:lnTo>
                      <a:pt x="142" y="14"/>
                    </a:lnTo>
                    <a:lnTo>
                      <a:pt x="134" y="8"/>
                    </a:lnTo>
                    <a:lnTo>
                      <a:pt x="128" y="4"/>
                    </a:lnTo>
                    <a:lnTo>
                      <a:pt x="124" y="4"/>
                    </a:lnTo>
                    <a:lnTo>
                      <a:pt x="118" y="4"/>
                    </a:lnTo>
                    <a:lnTo>
                      <a:pt x="118" y="8"/>
                    </a:lnTo>
                    <a:lnTo>
                      <a:pt x="112" y="8"/>
                    </a:lnTo>
                    <a:lnTo>
                      <a:pt x="106" y="6"/>
                    </a:lnTo>
                    <a:lnTo>
                      <a:pt x="102" y="2"/>
                    </a:lnTo>
                    <a:lnTo>
                      <a:pt x="96" y="0"/>
                    </a:lnTo>
                    <a:lnTo>
                      <a:pt x="76" y="2"/>
                    </a:lnTo>
                    <a:lnTo>
                      <a:pt x="60" y="4"/>
                    </a:lnTo>
                    <a:lnTo>
                      <a:pt x="48" y="14"/>
                    </a:lnTo>
                    <a:lnTo>
                      <a:pt x="44" y="18"/>
                    </a:lnTo>
                    <a:lnTo>
                      <a:pt x="38" y="22"/>
                    </a:lnTo>
                    <a:lnTo>
                      <a:pt x="24" y="28"/>
                    </a:lnTo>
                    <a:lnTo>
                      <a:pt x="12" y="34"/>
                    </a:lnTo>
                    <a:lnTo>
                      <a:pt x="6" y="36"/>
                    </a:lnTo>
                    <a:lnTo>
                      <a:pt x="0" y="4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79" name="Freeform 43"/>
              <p:cNvSpPr/>
              <p:nvPr/>
            </p:nvSpPr>
            <p:spPr bwMode="auto">
              <a:xfrm>
                <a:off x="3073053" y="2382670"/>
                <a:ext cx="76106" cy="39823"/>
              </a:xfrm>
              <a:custGeom>
                <a:avLst/>
                <a:gdLst>
                  <a:gd name="T0" fmla="*/ 2147483647 w 52"/>
                  <a:gd name="T1" fmla="*/ 2147483647 h 26"/>
                  <a:gd name="T2" fmla="*/ 2147483647 w 52"/>
                  <a:gd name="T3" fmla="*/ 2147483647 h 26"/>
                  <a:gd name="T4" fmla="*/ 2147483647 w 52"/>
                  <a:gd name="T5" fmla="*/ 2147483647 h 26"/>
                  <a:gd name="T6" fmla="*/ 2147483647 w 52"/>
                  <a:gd name="T7" fmla="*/ 2147483647 h 26"/>
                  <a:gd name="T8" fmla="*/ 2147483647 w 52"/>
                  <a:gd name="T9" fmla="*/ 2147483647 h 26"/>
                  <a:gd name="T10" fmla="*/ 2147483647 w 52"/>
                  <a:gd name="T11" fmla="*/ 2147483647 h 26"/>
                  <a:gd name="T12" fmla="*/ 2147483647 w 52"/>
                  <a:gd name="T13" fmla="*/ 2147483647 h 26"/>
                  <a:gd name="T14" fmla="*/ 0 w 52"/>
                  <a:gd name="T15" fmla="*/ 2147483647 h 26"/>
                  <a:gd name="T16" fmla="*/ 2147483647 w 52"/>
                  <a:gd name="T17" fmla="*/ 2147483647 h 26"/>
                  <a:gd name="T18" fmla="*/ 2147483647 w 52"/>
                  <a:gd name="T19" fmla="*/ 2147483647 h 26"/>
                  <a:gd name="T20" fmla="*/ 2147483647 w 52"/>
                  <a:gd name="T21" fmla="*/ 0 h 26"/>
                  <a:gd name="T22" fmla="*/ 2147483647 w 52"/>
                  <a:gd name="T23" fmla="*/ 2147483647 h 26"/>
                  <a:gd name="T24" fmla="*/ 2147483647 w 52"/>
                  <a:gd name="T25" fmla="*/ 2147483647 h 26"/>
                  <a:gd name="T26" fmla="*/ 2147483647 w 52"/>
                  <a:gd name="T27" fmla="*/ 2147483647 h 26"/>
                  <a:gd name="T28" fmla="*/ 2147483647 w 52"/>
                  <a:gd name="T29" fmla="*/ 2147483647 h 26"/>
                  <a:gd name="T30" fmla="*/ 2147483647 w 52"/>
                  <a:gd name="T31" fmla="*/ 2147483647 h 26"/>
                  <a:gd name="T32" fmla="*/ 2147483647 w 52"/>
                  <a:gd name="T33" fmla="*/ 2147483647 h 26"/>
                  <a:gd name="T34" fmla="*/ 2147483647 w 52"/>
                  <a:gd name="T35" fmla="*/ 2147483647 h 26"/>
                  <a:gd name="T36" fmla="*/ 2147483647 w 52"/>
                  <a:gd name="T37" fmla="*/ 2147483647 h 26"/>
                  <a:gd name="T38" fmla="*/ 2147483647 w 52"/>
                  <a:gd name="T39" fmla="*/ 2147483647 h 26"/>
                  <a:gd name="T40" fmla="*/ 2147483647 w 52"/>
                  <a:gd name="T41" fmla="*/ 2147483647 h 26"/>
                  <a:gd name="T42" fmla="*/ 2147483647 w 52"/>
                  <a:gd name="T43" fmla="*/ 2147483647 h 26"/>
                  <a:gd name="T44" fmla="*/ 2147483647 w 52"/>
                  <a:gd name="T45" fmla="*/ 2147483647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
                  <a:gd name="T70" fmla="*/ 0 h 26"/>
                  <a:gd name="T71" fmla="*/ 52 w 52"/>
                  <a:gd name="T72" fmla="*/ 26 h 2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 h="26">
                    <a:moveTo>
                      <a:pt x="34" y="26"/>
                    </a:moveTo>
                    <a:lnTo>
                      <a:pt x="32" y="24"/>
                    </a:lnTo>
                    <a:lnTo>
                      <a:pt x="30" y="22"/>
                    </a:lnTo>
                    <a:lnTo>
                      <a:pt x="26" y="18"/>
                    </a:lnTo>
                    <a:lnTo>
                      <a:pt x="20" y="18"/>
                    </a:lnTo>
                    <a:lnTo>
                      <a:pt x="12" y="18"/>
                    </a:lnTo>
                    <a:lnTo>
                      <a:pt x="6" y="18"/>
                    </a:lnTo>
                    <a:lnTo>
                      <a:pt x="0" y="16"/>
                    </a:lnTo>
                    <a:lnTo>
                      <a:pt x="8" y="6"/>
                    </a:lnTo>
                    <a:lnTo>
                      <a:pt x="14" y="2"/>
                    </a:lnTo>
                    <a:lnTo>
                      <a:pt x="24" y="0"/>
                    </a:lnTo>
                    <a:lnTo>
                      <a:pt x="28" y="2"/>
                    </a:lnTo>
                    <a:lnTo>
                      <a:pt x="30" y="4"/>
                    </a:lnTo>
                    <a:lnTo>
                      <a:pt x="32" y="6"/>
                    </a:lnTo>
                    <a:lnTo>
                      <a:pt x="34" y="8"/>
                    </a:lnTo>
                    <a:lnTo>
                      <a:pt x="40" y="8"/>
                    </a:lnTo>
                    <a:lnTo>
                      <a:pt x="48" y="10"/>
                    </a:lnTo>
                    <a:lnTo>
                      <a:pt x="52" y="12"/>
                    </a:lnTo>
                    <a:lnTo>
                      <a:pt x="52" y="16"/>
                    </a:lnTo>
                    <a:lnTo>
                      <a:pt x="52" y="22"/>
                    </a:lnTo>
                    <a:lnTo>
                      <a:pt x="48" y="24"/>
                    </a:lnTo>
                    <a:lnTo>
                      <a:pt x="42" y="26"/>
                    </a:lnTo>
                    <a:lnTo>
                      <a:pt x="34" y="2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80" name="Freeform 44"/>
              <p:cNvSpPr/>
              <p:nvPr/>
            </p:nvSpPr>
            <p:spPr bwMode="auto">
              <a:xfrm>
                <a:off x="2660240" y="2502140"/>
                <a:ext cx="298656" cy="128763"/>
              </a:xfrm>
              <a:custGeom>
                <a:avLst/>
                <a:gdLst>
                  <a:gd name="T0" fmla="*/ 2147483647 w 204"/>
                  <a:gd name="T1" fmla="*/ 2147483647 h 82"/>
                  <a:gd name="T2" fmla="*/ 2147483647 w 204"/>
                  <a:gd name="T3" fmla="*/ 2147483647 h 82"/>
                  <a:gd name="T4" fmla="*/ 2147483647 w 204"/>
                  <a:gd name="T5" fmla="*/ 2147483647 h 82"/>
                  <a:gd name="T6" fmla="*/ 2147483647 w 204"/>
                  <a:gd name="T7" fmla="*/ 2147483647 h 82"/>
                  <a:gd name="T8" fmla="*/ 2147483647 w 204"/>
                  <a:gd name="T9" fmla="*/ 2147483647 h 82"/>
                  <a:gd name="T10" fmla="*/ 2147483647 w 204"/>
                  <a:gd name="T11" fmla="*/ 2147483647 h 82"/>
                  <a:gd name="T12" fmla="*/ 2147483647 w 204"/>
                  <a:gd name="T13" fmla="*/ 2147483647 h 82"/>
                  <a:gd name="T14" fmla="*/ 2147483647 w 204"/>
                  <a:gd name="T15" fmla="*/ 2147483647 h 82"/>
                  <a:gd name="T16" fmla="*/ 2147483647 w 204"/>
                  <a:gd name="T17" fmla="*/ 2147483647 h 82"/>
                  <a:gd name="T18" fmla="*/ 2147483647 w 204"/>
                  <a:gd name="T19" fmla="*/ 2147483647 h 82"/>
                  <a:gd name="T20" fmla="*/ 2147483647 w 204"/>
                  <a:gd name="T21" fmla="*/ 2147483647 h 82"/>
                  <a:gd name="T22" fmla="*/ 2147483647 w 204"/>
                  <a:gd name="T23" fmla="*/ 2147483647 h 82"/>
                  <a:gd name="T24" fmla="*/ 2147483647 w 204"/>
                  <a:gd name="T25" fmla="*/ 2147483647 h 82"/>
                  <a:gd name="T26" fmla="*/ 2147483647 w 204"/>
                  <a:gd name="T27" fmla="*/ 2147483647 h 82"/>
                  <a:gd name="T28" fmla="*/ 2147483647 w 204"/>
                  <a:gd name="T29" fmla="*/ 2147483647 h 82"/>
                  <a:gd name="T30" fmla="*/ 2147483647 w 204"/>
                  <a:gd name="T31" fmla="*/ 2147483647 h 82"/>
                  <a:gd name="T32" fmla="*/ 2147483647 w 204"/>
                  <a:gd name="T33" fmla="*/ 2147483647 h 82"/>
                  <a:gd name="T34" fmla="*/ 2147483647 w 204"/>
                  <a:gd name="T35" fmla="*/ 2147483647 h 82"/>
                  <a:gd name="T36" fmla="*/ 2147483647 w 204"/>
                  <a:gd name="T37" fmla="*/ 2147483647 h 82"/>
                  <a:gd name="T38" fmla="*/ 2147483647 w 204"/>
                  <a:gd name="T39" fmla="*/ 2147483647 h 82"/>
                  <a:gd name="T40" fmla="*/ 2147483647 w 204"/>
                  <a:gd name="T41" fmla="*/ 2147483647 h 82"/>
                  <a:gd name="T42" fmla="*/ 2147483647 w 204"/>
                  <a:gd name="T43" fmla="*/ 2147483647 h 82"/>
                  <a:gd name="T44" fmla="*/ 2147483647 w 204"/>
                  <a:gd name="T45" fmla="*/ 2147483647 h 82"/>
                  <a:gd name="T46" fmla="*/ 2147483647 w 204"/>
                  <a:gd name="T47" fmla="*/ 2147483647 h 82"/>
                  <a:gd name="T48" fmla="*/ 2147483647 w 204"/>
                  <a:gd name="T49" fmla="*/ 2147483647 h 82"/>
                  <a:gd name="T50" fmla="*/ 2147483647 w 204"/>
                  <a:gd name="T51" fmla="*/ 2147483647 h 82"/>
                  <a:gd name="T52" fmla="*/ 2147483647 w 204"/>
                  <a:gd name="T53" fmla="*/ 2147483647 h 82"/>
                  <a:gd name="T54" fmla="*/ 2147483647 w 204"/>
                  <a:gd name="T55" fmla="*/ 2147483647 h 82"/>
                  <a:gd name="T56" fmla="*/ 2147483647 w 204"/>
                  <a:gd name="T57" fmla="*/ 2147483647 h 82"/>
                  <a:gd name="T58" fmla="*/ 2147483647 w 204"/>
                  <a:gd name="T59" fmla="*/ 2147483647 h 82"/>
                  <a:gd name="T60" fmla="*/ 2147483647 w 204"/>
                  <a:gd name="T61" fmla="*/ 2147483647 h 82"/>
                  <a:gd name="T62" fmla="*/ 2147483647 w 204"/>
                  <a:gd name="T63" fmla="*/ 2147483647 h 82"/>
                  <a:gd name="T64" fmla="*/ 2147483647 w 204"/>
                  <a:gd name="T65" fmla="*/ 2147483647 h 82"/>
                  <a:gd name="T66" fmla="*/ 2147483647 w 204"/>
                  <a:gd name="T67" fmla="*/ 2147483647 h 82"/>
                  <a:gd name="T68" fmla="*/ 2147483647 w 204"/>
                  <a:gd name="T69" fmla="*/ 0 h 82"/>
                  <a:gd name="T70" fmla="*/ 2147483647 w 204"/>
                  <a:gd name="T71" fmla="*/ 2147483647 h 82"/>
                  <a:gd name="T72" fmla="*/ 2147483647 w 204"/>
                  <a:gd name="T73" fmla="*/ 2147483647 h 82"/>
                  <a:gd name="T74" fmla="*/ 2147483647 w 204"/>
                  <a:gd name="T75" fmla="*/ 2147483647 h 82"/>
                  <a:gd name="T76" fmla="*/ 2147483647 w 204"/>
                  <a:gd name="T77" fmla="*/ 2147483647 h 82"/>
                  <a:gd name="T78" fmla="*/ 2147483647 w 204"/>
                  <a:gd name="T79" fmla="*/ 2147483647 h 82"/>
                  <a:gd name="T80" fmla="*/ 2147483647 w 204"/>
                  <a:gd name="T81" fmla="*/ 2147483647 h 82"/>
                  <a:gd name="T82" fmla="*/ 2147483647 w 204"/>
                  <a:gd name="T83" fmla="*/ 2147483647 h 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82"/>
                  <a:gd name="T128" fmla="*/ 204 w 204"/>
                  <a:gd name="T129" fmla="*/ 82 h 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82">
                    <a:moveTo>
                      <a:pt x="176" y="62"/>
                    </a:moveTo>
                    <a:lnTo>
                      <a:pt x="172" y="62"/>
                    </a:lnTo>
                    <a:lnTo>
                      <a:pt x="170" y="64"/>
                    </a:lnTo>
                    <a:lnTo>
                      <a:pt x="166" y="70"/>
                    </a:lnTo>
                    <a:lnTo>
                      <a:pt x="160" y="76"/>
                    </a:lnTo>
                    <a:lnTo>
                      <a:pt x="158" y="78"/>
                    </a:lnTo>
                    <a:lnTo>
                      <a:pt x="154" y="80"/>
                    </a:lnTo>
                    <a:lnTo>
                      <a:pt x="146" y="78"/>
                    </a:lnTo>
                    <a:lnTo>
                      <a:pt x="132" y="76"/>
                    </a:lnTo>
                    <a:lnTo>
                      <a:pt x="124" y="70"/>
                    </a:lnTo>
                    <a:lnTo>
                      <a:pt x="120" y="68"/>
                    </a:lnTo>
                    <a:lnTo>
                      <a:pt x="120" y="64"/>
                    </a:lnTo>
                    <a:lnTo>
                      <a:pt x="98" y="64"/>
                    </a:lnTo>
                    <a:lnTo>
                      <a:pt x="94" y="66"/>
                    </a:lnTo>
                    <a:lnTo>
                      <a:pt x="90" y="68"/>
                    </a:lnTo>
                    <a:lnTo>
                      <a:pt x="78" y="74"/>
                    </a:lnTo>
                    <a:lnTo>
                      <a:pt x="68" y="80"/>
                    </a:lnTo>
                    <a:lnTo>
                      <a:pt x="60" y="82"/>
                    </a:lnTo>
                    <a:lnTo>
                      <a:pt x="52" y="82"/>
                    </a:lnTo>
                    <a:lnTo>
                      <a:pt x="40" y="80"/>
                    </a:lnTo>
                    <a:lnTo>
                      <a:pt x="34" y="80"/>
                    </a:lnTo>
                    <a:lnTo>
                      <a:pt x="28" y="82"/>
                    </a:lnTo>
                    <a:lnTo>
                      <a:pt x="28" y="74"/>
                    </a:lnTo>
                    <a:lnTo>
                      <a:pt x="32" y="72"/>
                    </a:lnTo>
                    <a:lnTo>
                      <a:pt x="34" y="68"/>
                    </a:lnTo>
                    <a:lnTo>
                      <a:pt x="22" y="70"/>
                    </a:lnTo>
                    <a:lnTo>
                      <a:pt x="14" y="68"/>
                    </a:lnTo>
                    <a:lnTo>
                      <a:pt x="6" y="64"/>
                    </a:lnTo>
                    <a:lnTo>
                      <a:pt x="0" y="60"/>
                    </a:lnTo>
                    <a:lnTo>
                      <a:pt x="14" y="56"/>
                    </a:lnTo>
                    <a:lnTo>
                      <a:pt x="26" y="54"/>
                    </a:lnTo>
                    <a:lnTo>
                      <a:pt x="70" y="54"/>
                    </a:lnTo>
                    <a:lnTo>
                      <a:pt x="70" y="52"/>
                    </a:lnTo>
                    <a:lnTo>
                      <a:pt x="72" y="50"/>
                    </a:lnTo>
                    <a:lnTo>
                      <a:pt x="12" y="50"/>
                    </a:lnTo>
                    <a:lnTo>
                      <a:pt x="12" y="44"/>
                    </a:lnTo>
                    <a:lnTo>
                      <a:pt x="14" y="42"/>
                    </a:lnTo>
                    <a:lnTo>
                      <a:pt x="18" y="36"/>
                    </a:lnTo>
                    <a:lnTo>
                      <a:pt x="18" y="34"/>
                    </a:lnTo>
                    <a:lnTo>
                      <a:pt x="20" y="30"/>
                    </a:lnTo>
                    <a:lnTo>
                      <a:pt x="26" y="28"/>
                    </a:lnTo>
                    <a:lnTo>
                      <a:pt x="42" y="26"/>
                    </a:lnTo>
                    <a:lnTo>
                      <a:pt x="54" y="24"/>
                    </a:lnTo>
                    <a:lnTo>
                      <a:pt x="68" y="20"/>
                    </a:lnTo>
                    <a:lnTo>
                      <a:pt x="78" y="14"/>
                    </a:lnTo>
                    <a:lnTo>
                      <a:pt x="90" y="6"/>
                    </a:lnTo>
                    <a:lnTo>
                      <a:pt x="90" y="16"/>
                    </a:lnTo>
                    <a:lnTo>
                      <a:pt x="94" y="18"/>
                    </a:lnTo>
                    <a:lnTo>
                      <a:pt x="96" y="18"/>
                    </a:lnTo>
                    <a:lnTo>
                      <a:pt x="102" y="16"/>
                    </a:lnTo>
                    <a:lnTo>
                      <a:pt x="110" y="18"/>
                    </a:lnTo>
                    <a:lnTo>
                      <a:pt x="120" y="20"/>
                    </a:lnTo>
                    <a:lnTo>
                      <a:pt x="124" y="20"/>
                    </a:lnTo>
                    <a:lnTo>
                      <a:pt x="124" y="16"/>
                    </a:lnTo>
                    <a:lnTo>
                      <a:pt x="128" y="14"/>
                    </a:lnTo>
                    <a:lnTo>
                      <a:pt x="130" y="12"/>
                    </a:lnTo>
                    <a:lnTo>
                      <a:pt x="136" y="14"/>
                    </a:lnTo>
                    <a:lnTo>
                      <a:pt x="142" y="16"/>
                    </a:lnTo>
                    <a:lnTo>
                      <a:pt x="138" y="26"/>
                    </a:lnTo>
                    <a:lnTo>
                      <a:pt x="138" y="28"/>
                    </a:lnTo>
                    <a:lnTo>
                      <a:pt x="142" y="28"/>
                    </a:lnTo>
                    <a:lnTo>
                      <a:pt x="144" y="28"/>
                    </a:lnTo>
                    <a:lnTo>
                      <a:pt x="146" y="28"/>
                    </a:lnTo>
                    <a:lnTo>
                      <a:pt x="150" y="24"/>
                    </a:lnTo>
                    <a:lnTo>
                      <a:pt x="150" y="18"/>
                    </a:lnTo>
                    <a:lnTo>
                      <a:pt x="152" y="12"/>
                    </a:lnTo>
                    <a:lnTo>
                      <a:pt x="160" y="8"/>
                    </a:lnTo>
                    <a:lnTo>
                      <a:pt x="174" y="4"/>
                    </a:lnTo>
                    <a:lnTo>
                      <a:pt x="194" y="0"/>
                    </a:lnTo>
                    <a:lnTo>
                      <a:pt x="204" y="0"/>
                    </a:lnTo>
                    <a:lnTo>
                      <a:pt x="200" y="4"/>
                    </a:lnTo>
                    <a:lnTo>
                      <a:pt x="196" y="10"/>
                    </a:lnTo>
                    <a:lnTo>
                      <a:pt x="182" y="20"/>
                    </a:lnTo>
                    <a:lnTo>
                      <a:pt x="172" y="30"/>
                    </a:lnTo>
                    <a:lnTo>
                      <a:pt x="168" y="38"/>
                    </a:lnTo>
                    <a:lnTo>
                      <a:pt x="166" y="44"/>
                    </a:lnTo>
                    <a:lnTo>
                      <a:pt x="168" y="46"/>
                    </a:lnTo>
                    <a:lnTo>
                      <a:pt x="170" y="50"/>
                    </a:lnTo>
                    <a:lnTo>
                      <a:pt x="178" y="52"/>
                    </a:lnTo>
                    <a:lnTo>
                      <a:pt x="186" y="54"/>
                    </a:lnTo>
                    <a:lnTo>
                      <a:pt x="188" y="56"/>
                    </a:lnTo>
                    <a:lnTo>
                      <a:pt x="190" y="58"/>
                    </a:lnTo>
                    <a:lnTo>
                      <a:pt x="188" y="62"/>
                    </a:lnTo>
                    <a:lnTo>
                      <a:pt x="182" y="64"/>
                    </a:lnTo>
                    <a:lnTo>
                      <a:pt x="176" y="6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81" name="Freeform 45"/>
              <p:cNvSpPr/>
              <p:nvPr/>
            </p:nvSpPr>
            <p:spPr bwMode="auto">
              <a:xfrm>
                <a:off x="2735191" y="2417183"/>
                <a:ext cx="141832" cy="42478"/>
              </a:xfrm>
              <a:custGeom>
                <a:avLst/>
                <a:gdLst>
                  <a:gd name="T0" fmla="*/ 0 w 96"/>
                  <a:gd name="T1" fmla="*/ 2147483647 h 26"/>
                  <a:gd name="T2" fmla="*/ 2147483647 w 96"/>
                  <a:gd name="T3" fmla="*/ 2147483647 h 26"/>
                  <a:gd name="T4" fmla="*/ 2147483647 w 96"/>
                  <a:gd name="T5" fmla="*/ 2147483647 h 26"/>
                  <a:gd name="T6" fmla="*/ 2147483647 w 96"/>
                  <a:gd name="T7" fmla="*/ 2147483647 h 26"/>
                  <a:gd name="T8" fmla="*/ 2147483647 w 96"/>
                  <a:gd name="T9" fmla="*/ 2147483647 h 26"/>
                  <a:gd name="T10" fmla="*/ 2147483647 w 96"/>
                  <a:gd name="T11" fmla="*/ 2147483647 h 26"/>
                  <a:gd name="T12" fmla="*/ 2147483647 w 96"/>
                  <a:gd name="T13" fmla="*/ 2147483647 h 26"/>
                  <a:gd name="T14" fmla="*/ 2147483647 w 96"/>
                  <a:gd name="T15" fmla="*/ 2147483647 h 26"/>
                  <a:gd name="T16" fmla="*/ 2147483647 w 96"/>
                  <a:gd name="T17" fmla="*/ 2147483647 h 26"/>
                  <a:gd name="T18" fmla="*/ 2147483647 w 96"/>
                  <a:gd name="T19" fmla="*/ 2147483647 h 26"/>
                  <a:gd name="T20" fmla="*/ 2147483647 w 96"/>
                  <a:gd name="T21" fmla="*/ 2147483647 h 26"/>
                  <a:gd name="T22" fmla="*/ 2147483647 w 96"/>
                  <a:gd name="T23" fmla="*/ 2147483647 h 26"/>
                  <a:gd name="T24" fmla="*/ 2147483647 w 96"/>
                  <a:gd name="T25" fmla="*/ 2147483647 h 26"/>
                  <a:gd name="T26" fmla="*/ 2147483647 w 96"/>
                  <a:gd name="T27" fmla="*/ 0 h 26"/>
                  <a:gd name="T28" fmla="*/ 2147483647 w 96"/>
                  <a:gd name="T29" fmla="*/ 2147483647 h 26"/>
                  <a:gd name="T30" fmla="*/ 2147483647 w 96"/>
                  <a:gd name="T31" fmla="*/ 2147483647 h 26"/>
                  <a:gd name="T32" fmla="*/ 2147483647 w 96"/>
                  <a:gd name="T33" fmla="*/ 2147483647 h 26"/>
                  <a:gd name="T34" fmla="*/ 2147483647 w 96"/>
                  <a:gd name="T35" fmla="*/ 2147483647 h 26"/>
                  <a:gd name="T36" fmla="*/ 2147483647 w 96"/>
                  <a:gd name="T37" fmla="*/ 2147483647 h 26"/>
                  <a:gd name="T38" fmla="*/ 2147483647 w 96"/>
                  <a:gd name="T39" fmla="*/ 2147483647 h 26"/>
                  <a:gd name="T40" fmla="*/ 2147483647 w 96"/>
                  <a:gd name="T41" fmla="*/ 2147483647 h 26"/>
                  <a:gd name="T42" fmla="*/ 0 w 96"/>
                  <a:gd name="T43" fmla="*/ 2147483647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26"/>
                  <a:gd name="T68" fmla="*/ 96 w 96"/>
                  <a:gd name="T69" fmla="*/ 26 h 2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26">
                    <a:moveTo>
                      <a:pt x="0" y="24"/>
                    </a:moveTo>
                    <a:lnTo>
                      <a:pt x="6" y="24"/>
                    </a:lnTo>
                    <a:lnTo>
                      <a:pt x="12" y="24"/>
                    </a:lnTo>
                    <a:lnTo>
                      <a:pt x="16" y="24"/>
                    </a:lnTo>
                    <a:lnTo>
                      <a:pt x="18" y="26"/>
                    </a:lnTo>
                    <a:lnTo>
                      <a:pt x="26" y="26"/>
                    </a:lnTo>
                    <a:lnTo>
                      <a:pt x="42" y="20"/>
                    </a:lnTo>
                    <a:lnTo>
                      <a:pt x="52" y="16"/>
                    </a:lnTo>
                    <a:lnTo>
                      <a:pt x="58" y="22"/>
                    </a:lnTo>
                    <a:lnTo>
                      <a:pt x="68" y="16"/>
                    </a:lnTo>
                    <a:lnTo>
                      <a:pt x="76" y="12"/>
                    </a:lnTo>
                    <a:lnTo>
                      <a:pt x="86" y="8"/>
                    </a:lnTo>
                    <a:lnTo>
                      <a:pt x="96" y="4"/>
                    </a:lnTo>
                    <a:lnTo>
                      <a:pt x="90" y="0"/>
                    </a:lnTo>
                    <a:lnTo>
                      <a:pt x="78" y="2"/>
                    </a:lnTo>
                    <a:lnTo>
                      <a:pt x="70" y="4"/>
                    </a:lnTo>
                    <a:lnTo>
                      <a:pt x="46" y="10"/>
                    </a:lnTo>
                    <a:lnTo>
                      <a:pt x="24" y="16"/>
                    </a:lnTo>
                    <a:lnTo>
                      <a:pt x="16" y="18"/>
                    </a:lnTo>
                    <a:lnTo>
                      <a:pt x="4" y="18"/>
                    </a:lnTo>
                    <a:lnTo>
                      <a:pt x="4" y="24"/>
                    </a:lnTo>
                    <a:lnTo>
                      <a:pt x="0"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82" name="Freeform 46"/>
              <p:cNvSpPr/>
              <p:nvPr/>
            </p:nvSpPr>
            <p:spPr bwMode="auto">
              <a:xfrm>
                <a:off x="2799766" y="2435768"/>
                <a:ext cx="193722" cy="50443"/>
              </a:xfrm>
              <a:custGeom>
                <a:avLst/>
                <a:gdLst>
                  <a:gd name="T0" fmla="*/ 2147483647 w 132"/>
                  <a:gd name="T1" fmla="*/ 2147483647 h 32"/>
                  <a:gd name="T2" fmla="*/ 2147483647 w 132"/>
                  <a:gd name="T3" fmla="*/ 2147483647 h 32"/>
                  <a:gd name="T4" fmla="*/ 2147483647 w 132"/>
                  <a:gd name="T5" fmla="*/ 2147483647 h 32"/>
                  <a:gd name="T6" fmla="*/ 2147483647 w 132"/>
                  <a:gd name="T7" fmla="*/ 2147483647 h 32"/>
                  <a:gd name="T8" fmla="*/ 2147483647 w 132"/>
                  <a:gd name="T9" fmla="*/ 2147483647 h 32"/>
                  <a:gd name="T10" fmla="*/ 2147483647 w 132"/>
                  <a:gd name="T11" fmla="*/ 2147483647 h 32"/>
                  <a:gd name="T12" fmla="*/ 0 w 132"/>
                  <a:gd name="T13" fmla="*/ 2147483647 h 32"/>
                  <a:gd name="T14" fmla="*/ 0 w 132"/>
                  <a:gd name="T15" fmla="*/ 2147483647 h 32"/>
                  <a:gd name="T16" fmla="*/ 2147483647 w 132"/>
                  <a:gd name="T17" fmla="*/ 2147483647 h 32"/>
                  <a:gd name="T18" fmla="*/ 2147483647 w 132"/>
                  <a:gd name="T19" fmla="*/ 2147483647 h 32"/>
                  <a:gd name="T20" fmla="*/ 2147483647 w 132"/>
                  <a:gd name="T21" fmla="*/ 2147483647 h 32"/>
                  <a:gd name="T22" fmla="*/ 2147483647 w 132"/>
                  <a:gd name="T23" fmla="*/ 0 h 32"/>
                  <a:gd name="T24" fmla="*/ 2147483647 w 132"/>
                  <a:gd name="T25" fmla="*/ 2147483647 h 32"/>
                  <a:gd name="T26" fmla="*/ 2147483647 w 132"/>
                  <a:gd name="T27" fmla="*/ 2147483647 h 32"/>
                  <a:gd name="T28" fmla="*/ 2147483647 w 132"/>
                  <a:gd name="T29" fmla="*/ 2147483647 h 32"/>
                  <a:gd name="T30" fmla="*/ 2147483647 w 132"/>
                  <a:gd name="T31" fmla="*/ 2147483647 h 32"/>
                  <a:gd name="T32" fmla="*/ 2147483647 w 132"/>
                  <a:gd name="T33" fmla="*/ 2147483647 h 32"/>
                  <a:gd name="T34" fmla="*/ 2147483647 w 132"/>
                  <a:gd name="T35" fmla="*/ 2147483647 h 32"/>
                  <a:gd name="T36" fmla="*/ 2147483647 w 132"/>
                  <a:gd name="T37" fmla="*/ 2147483647 h 32"/>
                  <a:gd name="T38" fmla="*/ 2147483647 w 132"/>
                  <a:gd name="T39" fmla="*/ 2147483647 h 32"/>
                  <a:gd name="T40" fmla="*/ 2147483647 w 132"/>
                  <a:gd name="T41" fmla="*/ 2147483647 h 32"/>
                  <a:gd name="T42" fmla="*/ 2147483647 w 132"/>
                  <a:gd name="T43" fmla="*/ 2147483647 h 32"/>
                  <a:gd name="T44" fmla="*/ 2147483647 w 132"/>
                  <a:gd name="T45" fmla="*/ 0 h 32"/>
                  <a:gd name="T46" fmla="*/ 2147483647 w 132"/>
                  <a:gd name="T47" fmla="*/ 0 h 32"/>
                  <a:gd name="T48" fmla="*/ 2147483647 w 132"/>
                  <a:gd name="T49" fmla="*/ 2147483647 h 32"/>
                  <a:gd name="T50" fmla="*/ 2147483647 w 132"/>
                  <a:gd name="T51" fmla="*/ 2147483647 h 32"/>
                  <a:gd name="T52" fmla="*/ 2147483647 w 132"/>
                  <a:gd name="T53" fmla="*/ 2147483647 h 32"/>
                  <a:gd name="T54" fmla="*/ 2147483647 w 132"/>
                  <a:gd name="T55" fmla="*/ 2147483647 h 32"/>
                  <a:gd name="T56" fmla="*/ 2147483647 w 132"/>
                  <a:gd name="T57" fmla="*/ 2147483647 h 32"/>
                  <a:gd name="T58" fmla="*/ 2147483647 w 132"/>
                  <a:gd name="T59" fmla="*/ 2147483647 h 32"/>
                  <a:gd name="T60" fmla="*/ 2147483647 w 132"/>
                  <a:gd name="T61" fmla="*/ 2147483647 h 32"/>
                  <a:gd name="T62" fmla="*/ 2147483647 w 132"/>
                  <a:gd name="T63" fmla="*/ 2147483647 h 32"/>
                  <a:gd name="T64" fmla="*/ 2147483647 w 132"/>
                  <a:gd name="T65" fmla="*/ 2147483647 h 32"/>
                  <a:gd name="T66" fmla="*/ 2147483647 w 132"/>
                  <a:gd name="T67" fmla="*/ 2147483647 h 32"/>
                  <a:gd name="T68" fmla="*/ 2147483647 w 132"/>
                  <a:gd name="T69" fmla="*/ 2147483647 h 32"/>
                  <a:gd name="T70" fmla="*/ 2147483647 w 132"/>
                  <a:gd name="T71" fmla="*/ 2147483647 h 32"/>
                  <a:gd name="T72" fmla="*/ 2147483647 w 132"/>
                  <a:gd name="T73" fmla="*/ 2147483647 h 32"/>
                  <a:gd name="T74" fmla="*/ 2147483647 w 132"/>
                  <a:gd name="T75" fmla="*/ 2147483647 h 32"/>
                  <a:gd name="T76" fmla="*/ 2147483647 w 132"/>
                  <a:gd name="T77" fmla="*/ 2147483647 h 3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32"/>
                  <a:gd name="T119" fmla="*/ 132 w 132"/>
                  <a:gd name="T120" fmla="*/ 32 h 3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32">
                    <a:moveTo>
                      <a:pt x="34" y="32"/>
                    </a:moveTo>
                    <a:lnTo>
                      <a:pt x="30" y="30"/>
                    </a:lnTo>
                    <a:lnTo>
                      <a:pt x="28" y="30"/>
                    </a:lnTo>
                    <a:lnTo>
                      <a:pt x="30" y="26"/>
                    </a:lnTo>
                    <a:lnTo>
                      <a:pt x="36" y="24"/>
                    </a:lnTo>
                    <a:lnTo>
                      <a:pt x="18" y="22"/>
                    </a:lnTo>
                    <a:lnTo>
                      <a:pt x="0" y="20"/>
                    </a:lnTo>
                    <a:lnTo>
                      <a:pt x="0" y="18"/>
                    </a:lnTo>
                    <a:lnTo>
                      <a:pt x="6" y="16"/>
                    </a:lnTo>
                    <a:lnTo>
                      <a:pt x="24" y="10"/>
                    </a:lnTo>
                    <a:lnTo>
                      <a:pt x="40" y="4"/>
                    </a:lnTo>
                    <a:lnTo>
                      <a:pt x="54" y="0"/>
                    </a:lnTo>
                    <a:lnTo>
                      <a:pt x="54" y="6"/>
                    </a:lnTo>
                    <a:lnTo>
                      <a:pt x="56" y="6"/>
                    </a:lnTo>
                    <a:lnTo>
                      <a:pt x="64" y="6"/>
                    </a:lnTo>
                    <a:lnTo>
                      <a:pt x="64" y="14"/>
                    </a:lnTo>
                    <a:lnTo>
                      <a:pt x="66" y="16"/>
                    </a:lnTo>
                    <a:lnTo>
                      <a:pt x="68" y="18"/>
                    </a:lnTo>
                    <a:lnTo>
                      <a:pt x="74" y="18"/>
                    </a:lnTo>
                    <a:lnTo>
                      <a:pt x="84" y="16"/>
                    </a:lnTo>
                    <a:lnTo>
                      <a:pt x="92" y="14"/>
                    </a:lnTo>
                    <a:lnTo>
                      <a:pt x="100" y="6"/>
                    </a:lnTo>
                    <a:lnTo>
                      <a:pt x="108" y="0"/>
                    </a:lnTo>
                    <a:lnTo>
                      <a:pt x="114" y="0"/>
                    </a:lnTo>
                    <a:lnTo>
                      <a:pt x="114" y="8"/>
                    </a:lnTo>
                    <a:lnTo>
                      <a:pt x="110" y="12"/>
                    </a:lnTo>
                    <a:lnTo>
                      <a:pt x="120" y="14"/>
                    </a:lnTo>
                    <a:lnTo>
                      <a:pt x="132" y="14"/>
                    </a:lnTo>
                    <a:lnTo>
                      <a:pt x="118" y="22"/>
                    </a:lnTo>
                    <a:lnTo>
                      <a:pt x="110" y="28"/>
                    </a:lnTo>
                    <a:lnTo>
                      <a:pt x="104" y="28"/>
                    </a:lnTo>
                    <a:lnTo>
                      <a:pt x="98" y="28"/>
                    </a:lnTo>
                    <a:lnTo>
                      <a:pt x="94" y="26"/>
                    </a:lnTo>
                    <a:lnTo>
                      <a:pt x="90" y="24"/>
                    </a:lnTo>
                    <a:lnTo>
                      <a:pt x="84" y="22"/>
                    </a:lnTo>
                    <a:lnTo>
                      <a:pt x="72" y="24"/>
                    </a:lnTo>
                    <a:lnTo>
                      <a:pt x="60" y="28"/>
                    </a:lnTo>
                    <a:lnTo>
                      <a:pt x="48" y="30"/>
                    </a:lnTo>
                    <a:lnTo>
                      <a:pt x="34" y="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83" name="Freeform 47"/>
              <p:cNvSpPr/>
              <p:nvPr/>
            </p:nvSpPr>
            <p:spPr bwMode="auto">
              <a:xfrm>
                <a:off x="2908158" y="2390634"/>
                <a:ext cx="93402" cy="29203"/>
              </a:xfrm>
              <a:custGeom>
                <a:avLst/>
                <a:gdLst>
                  <a:gd name="T0" fmla="*/ 2147483647 w 64"/>
                  <a:gd name="T1" fmla="*/ 2147483647 h 18"/>
                  <a:gd name="T2" fmla="*/ 2147483647 w 64"/>
                  <a:gd name="T3" fmla="*/ 2147483647 h 18"/>
                  <a:gd name="T4" fmla="*/ 0 w 64"/>
                  <a:gd name="T5" fmla="*/ 2147483647 h 18"/>
                  <a:gd name="T6" fmla="*/ 2147483647 w 64"/>
                  <a:gd name="T7" fmla="*/ 2147483647 h 18"/>
                  <a:gd name="T8" fmla="*/ 2147483647 w 64"/>
                  <a:gd name="T9" fmla="*/ 2147483647 h 18"/>
                  <a:gd name="T10" fmla="*/ 2147483647 w 64"/>
                  <a:gd name="T11" fmla="*/ 2147483647 h 18"/>
                  <a:gd name="T12" fmla="*/ 2147483647 w 64"/>
                  <a:gd name="T13" fmla="*/ 2147483647 h 18"/>
                  <a:gd name="T14" fmla="*/ 2147483647 w 64"/>
                  <a:gd name="T15" fmla="*/ 2147483647 h 18"/>
                  <a:gd name="T16" fmla="*/ 2147483647 w 64"/>
                  <a:gd name="T17" fmla="*/ 0 h 18"/>
                  <a:gd name="T18" fmla="*/ 2147483647 w 64"/>
                  <a:gd name="T19" fmla="*/ 2147483647 h 18"/>
                  <a:gd name="T20" fmla="*/ 2147483647 w 64"/>
                  <a:gd name="T21" fmla="*/ 2147483647 h 18"/>
                  <a:gd name="T22" fmla="*/ 2147483647 w 64"/>
                  <a:gd name="T23" fmla="*/ 2147483647 h 18"/>
                  <a:gd name="T24" fmla="*/ 2147483647 w 64"/>
                  <a:gd name="T25" fmla="*/ 2147483647 h 18"/>
                  <a:gd name="T26" fmla="*/ 2147483647 w 64"/>
                  <a:gd name="T27" fmla="*/ 2147483647 h 18"/>
                  <a:gd name="T28" fmla="*/ 2147483647 w 64"/>
                  <a:gd name="T29" fmla="*/ 2147483647 h 18"/>
                  <a:gd name="T30" fmla="*/ 2147483647 w 64"/>
                  <a:gd name="T31" fmla="*/ 2147483647 h 18"/>
                  <a:gd name="T32" fmla="*/ 2147483647 w 64"/>
                  <a:gd name="T33" fmla="*/ 2147483647 h 18"/>
                  <a:gd name="T34" fmla="*/ 2147483647 w 64"/>
                  <a:gd name="T35" fmla="*/ 2147483647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8"/>
                  <a:gd name="T56" fmla="*/ 64 w 6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8">
                    <a:moveTo>
                      <a:pt x="12" y="18"/>
                    </a:moveTo>
                    <a:lnTo>
                      <a:pt x="6" y="16"/>
                    </a:lnTo>
                    <a:lnTo>
                      <a:pt x="0" y="14"/>
                    </a:lnTo>
                    <a:lnTo>
                      <a:pt x="8" y="12"/>
                    </a:lnTo>
                    <a:lnTo>
                      <a:pt x="18" y="12"/>
                    </a:lnTo>
                    <a:lnTo>
                      <a:pt x="26" y="10"/>
                    </a:lnTo>
                    <a:lnTo>
                      <a:pt x="28" y="10"/>
                    </a:lnTo>
                    <a:lnTo>
                      <a:pt x="30" y="8"/>
                    </a:lnTo>
                    <a:lnTo>
                      <a:pt x="48" y="0"/>
                    </a:lnTo>
                    <a:lnTo>
                      <a:pt x="58" y="2"/>
                    </a:lnTo>
                    <a:lnTo>
                      <a:pt x="64" y="4"/>
                    </a:lnTo>
                    <a:lnTo>
                      <a:pt x="58" y="10"/>
                    </a:lnTo>
                    <a:lnTo>
                      <a:pt x="48" y="16"/>
                    </a:lnTo>
                    <a:lnTo>
                      <a:pt x="30" y="18"/>
                    </a:lnTo>
                    <a:lnTo>
                      <a:pt x="30" y="16"/>
                    </a:lnTo>
                    <a:lnTo>
                      <a:pt x="28" y="16"/>
                    </a:lnTo>
                    <a:lnTo>
                      <a:pt x="22" y="16"/>
                    </a:lnTo>
                    <a:lnTo>
                      <a:pt x="12"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84" name="Freeform 48"/>
              <p:cNvSpPr/>
              <p:nvPr/>
            </p:nvSpPr>
            <p:spPr bwMode="auto">
              <a:xfrm>
                <a:off x="2970426" y="2496830"/>
                <a:ext cx="107239" cy="66372"/>
              </a:xfrm>
              <a:custGeom>
                <a:avLst/>
                <a:gdLst>
                  <a:gd name="T0" fmla="*/ 2147483647 w 74"/>
                  <a:gd name="T1" fmla="*/ 2147483647 h 42"/>
                  <a:gd name="T2" fmla="*/ 2147483647 w 74"/>
                  <a:gd name="T3" fmla="*/ 2147483647 h 42"/>
                  <a:gd name="T4" fmla="*/ 2147483647 w 74"/>
                  <a:gd name="T5" fmla="*/ 2147483647 h 42"/>
                  <a:gd name="T6" fmla="*/ 2147483647 w 74"/>
                  <a:gd name="T7" fmla="*/ 2147483647 h 42"/>
                  <a:gd name="T8" fmla="*/ 2147483647 w 74"/>
                  <a:gd name="T9" fmla="*/ 2147483647 h 42"/>
                  <a:gd name="T10" fmla="*/ 2147483647 w 74"/>
                  <a:gd name="T11" fmla="*/ 2147483647 h 42"/>
                  <a:gd name="T12" fmla="*/ 2147483647 w 74"/>
                  <a:gd name="T13" fmla="*/ 2147483647 h 42"/>
                  <a:gd name="T14" fmla="*/ 2147483647 w 74"/>
                  <a:gd name="T15" fmla="*/ 2147483647 h 42"/>
                  <a:gd name="T16" fmla="*/ 2147483647 w 74"/>
                  <a:gd name="T17" fmla="*/ 2147483647 h 42"/>
                  <a:gd name="T18" fmla="*/ 2147483647 w 74"/>
                  <a:gd name="T19" fmla="*/ 2147483647 h 42"/>
                  <a:gd name="T20" fmla="*/ 2147483647 w 74"/>
                  <a:gd name="T21" fmla="*/ 2147483647 h 42"/>
                  <a:gd name="T22" fmla="*/ 2147483647 w 74"/>
                  <a:gd name="T23" fmla="*/ 2147483647 h 42"/>
                  <a:gd name="T24" fmla="*/ 2147483647 w 74"/>
                  <a:gd name="T25" fmla="*/ 2147483647 h 42"/>
                  <a:gd name="T26" fmla="*/ 2147483647 w 74"/>
                  <a:gd name="T27" fmla="*/ 2147483647 h 42"/>
                  <a:gd name="T28" fmla="*/ 2147483647 w 74"/>
                  <a:gd name="T29" fmla="*/ 2147483647 h 42"/>
                  <a:gd name="T30" fmla="*/ 2147483647 w 74"/>
                  <a:gd name="T31" fmla="*/ 2147483647 h 42"/>
                  <a:gd name="T32" fmla="*/ 2147483647 w 74"/>
                  <a:gd name="T33" fmla="*/ 2147483647 h 42"/>
                  <a:gd name="T34" fmla="*/ 2147483647 w 74"/>
                  <a:gd name="T35" fmla="*/ 2147483647 h 42"/>
                  <a:gd name="T36" fmla="*/ 2147483647 w 74"/>
                  <a:gd name="T37" fmla="*/ 2147483647 h 42"/>
                  <a:gd name="T38" fmla="*/ 0 w 74"/>
                  <a:gd name="T39" fmla="*/ 2147483647 h 42"/>
                  <a:gd name="T40" fmla="*/ 2147483647 w 74"/>
                  <a:gd name="T41" fmla="*/ 2147483647 h 42"/>
                  <a:gd name="T42" fmla="*/ 2147483647 w 74"/>
                  <a:gd name="T43" fmla="*/ 2147483647 h 42"/>
                  <a:gd name="T44" fmla="*/ 2147483647 w 74"/>
                  <a:gd name="T45" fmla="*/ 2147483647 h 42"/>
                  <a:gd name="T46" fmla="*/ 2147483647 w 74"/>
                  <a:gd name="T47" fmla="*/ 2147483647 h 42"/>
                  <a:gd name="T48" fmla="*/ 2147483647 w 74"/>
                  <a:gd name="T49" fmla="*/ 2147483647 h 42"/>
                  <a:gd name="T50" fmla="*/ 2147483647 w 74"/>
                  <a:gd name="T51" fmla="*/ 2147483647 h 42"/>
                  <a:gd name="T52" fmla="*/ 2147483647 w 74"/>
                  <a:gd name="T53" fmla="*/ 2147483647 h 42"/>
                  <a:gd name="T54" fmla="*/ 2147483647 w 74"/>
                  <a:gd name="T55" fmla="*/ 2147483647 h 42"/>
                  <a:gd name="T56" fmla="*/ 2147483647 w 74"/>
                  <a:gd name="T57" fmla="*/ 2147483647 h 42"/>
                  <a:gd name="T58" fmla="*/ 2147483647 w 74"/>
                  <a:gd name="T59" fmla="*/ 2147483647 h 42"/>
                  <a:gd name="T60" fmla="*/ 2147483647 w 74"/>
                  <a:gd name="T61" fmla="*/ 2147483647 h 42"/>
                  <a:gd name="T62" fmla="*/ 2147483647 w 74"/>
                  <a:gd name="T63" fmla="*/ 2147483647 h 42"/>
                  <a:gd name="T64" fmla="*/ 2147483647 w 74"/>
                  <a:gd name="T65" fmla="*/ 2147483647 h 42"/>
                  <a:gd name="T66" fmla="*/ 2147483647 w 74"/>
                  <a:gd name="T67" fmla="*/ 0 h 42"/>
                  <a:gd name="T68" fmla="*/ 2147483647 w 74"/>
                  <a:gd name="T69" fmla="*/ 2147483647 h 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4"/>
                  <a:gd name="T106" fmla="*/ 0 h 42"/>
                  <a:gd name="T107" fmla="*/ 74 w 74"/>
                  <a:gd name="T108" fmla="*/ 42 h 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4" h="42">
                    <a:moveTo>
                      <a:pt x="74" y="4"/>
                    </a:moveTo>
                    <a:lnTo>
                      <a:pt x="70" y="6"/>
                    </a:lnTo>
                    <a:lnTo>
                      <a:pt x="66" y="8"/>
                    </a:lnTo>
                    <a:lnTo>
                      <a:pt x="58" y="14"/>
                    </a:lnTo>
                    <a:lnTo>
                      <a:pt x="66" y="22"/>
                    </a:lnTo>
                    <a:lnTo>
                      <a:pt x="56" y="28"/>
                    </a:lnTo>
                    <a:lnTo>
                      <a:pt x="52" y="30"/>
                    </a:lnTo>
                    <a:lnTo>
                      <a:pt x="48" y="28"/>
                    </a:lnTo>
                    <a:lnTo>
                      <a:pt x="48" y="32"/>
                    </a:lnTo>
                    <a:lnTo>
                      <a:pt x="44" y="34"/>
                    </a:lnTo>
                    <a:lnTo>
                      <a:pt x="38" y="36"/>
                    </a:lnTo>
                    <a:lnTo>
                      <a:pt x="32" y="38"/>
                    </a:lnTo>
                    <a:lnTo>
                      <a:pt x="26" y="42"/>
                    </a:lnTo>
                    <a:lnTo>
                      <a:pt x="18" y="42"/>
                    </a:lnTo>
                    <a:lnTo>
                      <a:pt x="18" y="36"/>
                    </a:lnTo>
                    <a:lnTo>
                      <a:pt x="16" y="34"/>
                    </a:lnTo>
                    <a:lnTo>
                      <a:pt x="10" y="32"/>
                    </a:lnTo>
                    <a:lnTo>
                      <a:pt x="4" y="28"/>
                    </a:lnTo>
                    <a:lnTo>
                      <a:pt x="2" y="26"/>
                    </a:lnTo>
                    <a:lnTo>
                      <a:pt x="0" y="22"/>
                    </a:lnTo>
                    <a:lnTo>
                      <a:pt x="2" y="20"/>
                    </a:lnTo>
                    <a:lnTo>
                      <a:pt x="4" y="18"/>
                    </a:lnTo>
                    <a:lnTo>
                      <a:pt x="8" y="16"/>
                    </a:lnTo>
                    <a:lnTo>
                      <a:pt x="14" y="16"/>
                    </a:lnTo>
                    <a:lnTo>
                      <a:pt x="16" y="18"/>
                    </a:lnTo>
                    <a:lnTo>
                      <a:pt x="20" y="20"/>
                    </a:lnTo>
                    <a:lnTo>
                      <a:pt x="22" y="20"/>
                    </a:lnTo>
                    <a:lnTo>
                      <a:pt x="30" y="18"/>
                    </a:lnTo>
                    <a:lnTo>
                      <a:pt x="32" y="16"/>
                    </a:lnTo>
                    <a:lnTo>
                      <a:pt x="32" y="14"/>
                    </a:lnTo>
                    <a:lnTo>
                      <a:pt x="32" y="8"/>
                    </a:lnTo>
                    <a:lnTo>
                      <a:pt x="38" y="4"/>
                    </a:lnTo>
                    <a:lnTo>
                      <a:pt x="50" y="4"/>
                    </a:lnTo>
                    <a:lnTo>
                      <a:pt x="74" y="0"/>
                    </a:lnTo>
                    <a:lnTo>
                      <a:pt x="74"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85" name="Freeform 49"/>
              <p:cNvSpPr/>
              <p:nvPr/>
            </p:nvSpPr>
            <p:spPr bwMode="auto">
              <a:xfrm>
                <a:off x="2950823" y="2593733"/>
                <a:ext cx="56503" cy="34513"/>
              </a:xfrm>
              <a:custGeom>
                <a:avLst/>
                <a:gdLst>
                  <a:gd name="T0" fmla="*/ 2147483647 w 40"/>
                  <a:gd name="T1" fmla="*/ 2147483647 h 22"/>
                  <a:gd name="T2" fmla="*/ 2147483647 w 40"/>
                  <a:gd name="T3" fmla="*/ 2147483647 h 22"/>
                  <a:gd name="T4" fmla="*/ 2147483647 w 40"/>
                  <a:gd name="T5" fmla="*/ 2147483647 h 22"/>
                  <a:gd name="T6" fmla="*/ 0 w 40"/>
                  <a:gd name="T7" fmla="*/ 2147483647 h 22"/>
                  <a:gd name="T8" fmla="*/ 2147483647 w 40"/>
                  <a:gd name="T9" fmla="*/ 2147483647 h 22"/>
                  <a:gd name="T10" fmla="*/ 2147483647 w 40"/>
                  <a:gd name="T11" fmla="*/ 2147483647 h 22"/>
                  <a:gd name="T12" fmla="*/ 2147483647 w 40"/>
                  <a:gd name="T13" fmla="*/ 0 h 22"/>
                  <a:gd name="T14" fmla="*/ 2147483647 w 40"/>
                  <a:gd name="T15" fmla="*/ 2147483647 h 22"/>
                  <a:gd name="T16" fmla="*/ 2147483647 w 40"/>
                  <a:gd name="T17" fmla="*/ 2147483647 h 22"/>
                  <a:gd name="T18" fmla="*/ 2147483647 w 40"/>
                  <a:gd name="T19" fmla="*/ 2147483647 h 22"/>
                  <a:gd name="T20" fmla="*/ 2147483647 w 40"/>
                  <a:gd name="T21" fmla="*/ 2147483647 h 22"/>
                  <a:gd name="T22" fmla="*/ 2147483647 w 40"/>
                  <a:gd name="T23" fmla="*/ 2147483647 h 22"/>
                  <a:gd name="T24" fmla="*/ 2147483647 w 40"/>
                  <a:gd name="T25" fmla="*/ 2147483647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22"/>
                  <a:gd name="T41" fmla="*/ 40 w 40"/>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22">
                    <a:moveTo>
                      <a:pt x="22" y="22"/>
                    </a:moveTo>
                    <a:lnTo>
                      <a:pt x="16" y="22"/>
                    </a:lnTo>
                    <a:lnTo>
                      <a:pt x="8" y="20"/>
                    </a:lnTo>
                    <a:lnTo>
                      <a:pt x="0" y="14"/>
                    </a:lnTo>
                    <a:lnTo>
                      <a:pt x="6" y="10"/>
                    </a:lnTo>
                    <a:lnTo>
                      <a:pt x="12" y="6"/>
                    </a:lnTo>
                    <a:lnTo>
                      <a:pt x="30" y="0"/>
                    </a:lnTo>
                    <a:lnTo>
                      <a:pt x="32" y="4"/>
                    </a:lnTo>
                    <a:lnTo>
                      <a:pt x="34" y="6"/>
                    </a:lnTo>
                    <a:lnTo>
                      <a:pt x="40" y="6"/>
                    </a:lnTo>
                    <a:lnTo>
                      <a:pt x="40" y="18"/>
                    </a:lnTo>
                    <a:lnTo>
                      <a:pt x="32" y="22"/>
                    </a:lnTo>
                    <a:lnTo>
                      <a:pt x="22"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86" name="Freeform 50"/>
              <p:cNvSpPr/>
              <p:nvPr/>
            </p:nvSpPr>
            <p:spPr bwMode="auto">
              <a:xfrm>
                <a:off x="3073053" y="2697274"/>
                <a:ext cx="117617" cy="66372"/>
              </a:xfrm>
              <a:custGeom>
                <a:avLst/>
                <a:gdLst>
                  <a:gd name="T0" fmla="*/ 2147483647 w 80"/>
                  <a:gd name="T1" fmla="*/ 2147483647 h 42"/>
                  <a:gd name="T2" fmla="*/ 2147483647 w 80"/>
                  <a:gd name="T3" fmla="*/ 2147483647 h 42"/>
                  <a:gd name="T4" fmla="*/ 2147483647 w 80"/>
                  <a:gd name="T5" fmla="*/ 2147483647 h 42"/>
                  <a:gd name="T6" fmla="*/ 2147483647 w 80"/>
                  <a:gd name="T7" fmla="*/ 2147483647 h 42"/>
                  <a:gd name="T8" fmla="*/ 2147483647 w 80"/>
                  <a:gd name="T9" fmla="*/ 2147483647 h 42"/>
                  <a:gd name="T10" fmla="*/ 2147483647 w 80"/>
                  <a:gd name="T11" fmla="*/ 2147483647 h 42"/>
                  <a:gd name="T12" fmla="*/ 2147483647 w 80"/>
                  <a:gd name="T13" fmla="*/ 2147483647 h 42"/>
                  <a:gd name="T14" fmla="*/ 2147483647 w 80"/>
                  <a:gd name="T15" fmla="*/ 2147483647 h 42"/>
                  <a:gd name="T16" fmla="*/ 2147483647 w 80"/>
                  <a:gd name="T17" fmla="*/ 2147483647 h 42"/>
                  <a:gd name="T18" fmla="*/ 2147483647 w 80"/>
                  <a:gd name="T19" fmla="*/ 2147483647 h 42"/>
                  <a:gd name="T20" fmla="*/ 2147483647 w 80"/>
                  <a:gd name="T21" fmla="*/ 2147483647 h 42"/>
                  <a:gd name="T22" fmla="*/ 2147483647 w 80"/>
                  <a:gd name="T23" fmla="*/ 2147483647 h 42"/>
                  <a:gd name="T24" fmla="*/ 2147483647 w 80"/>
                  <a:gd name="T25" fmla="*/ 2147483647 h 42"/>
                  <a:gd name="T26" fmla="*/ 2147483647 w 80"/>
                  <a:gd name="T27" fmla="*/ 2147483647 h 42"/>
                  <a:gd name="T28" fmla="*/ 0 w 80"/>
                  <a:gd name="T29" fmla="*/ 2147483647 h 42"/>
                  <a:gd name="T30" fmla="*/ 2147483647 w 80"/>
                  <a:gd name="T31" fmla="*/ 2147483647 h 42"/>
                  <a:gd name="T32" fmla="*/ 2147483647 w 80"/>
                  <a:gd name="T33" fmla="*/ 2147483647 h 42"/>
                  <a:gd name="T34" fmla="*/ 2147483647 w 80"/>
                  <a:gd name="T35" fmla="*/ 0 h 42"/>
                  <a:gd name="T36" fmla="*/ 2147483647 w 80"/>
                  <a:gd name="T37" fmla="*/ 2147483647 h 42"/>
                  <a:gd name="T38" fmla="*/ 2147483647 w 80"/>
                  <a:gd name="T39" fmla="*/ 2147483647 h 42"/>
                  <a:gd name="T40" fmla="*/ 2147483647 w 80"/>
                  <a:gd name="T41" fmla="*/ 2147483647 h 42"/>
                  <a:gd name="T42" fmla="*/ 2147483647 w 80"/>
                  <a:gd name="T43" fmla="*/ 2147483647 h 42"/>
                  <a:gd name="T44" fmla="*/ 2147483647 w 80"/>
                  <a:gd name="T45" fmla="*/ 2147483647 h 42"/>
                  <a:gd name="T46" fmla="*/ 2147483647 w 80"/>
                  <a:gd name="T47" fmla="*/ 2147483647 h 42"/>
                  <a:gd name="T48" fmla="*/ 2147483647 w 80"/>
                  <a:gd name="T49" fmla="*/ 2147483647 h 42"/>
                  <a:gd name="T50" fmla="*/ 2147483647 w 80"/>
                  <a:gd name="T51" fmla="*/ 2147483647 h 42"/>
                  <a:gd name="T52" fmla="*/ 2147483647 w 80"/>
                  <a:gd name="T53" fmla="*/ 2147483647 h 42"/>
                  <a:gd name="T54" fmla="*/ 2147483647 w 80"/>
                  <a:gd name="T55" fmla="*/ 2147483647 h 42"/>
                  <a:gd name="T56" fmla="*/ 2147483647 w 80"/>
                  <a:gd name="T57" fmla="*/ 2147483647 h 42"/>
                  <a:gd name="T58" fmla="*/ 2147483647 w 8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0"/>
                  <a:gd name="T91" fmla="*/ 0 h 42"/>
                  <a:gd name="T92" fmla="*/ 80 w 8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0" h="42">
                    <a:moveTo>
                      <a:pt x="58" y="40"/>
                    </a:moveTo>
                    <a:lnTo>
                      <a:pt x="56" y="30"/>
                    </a:lnTo>
                    <a:lnTo>
                      <a:pt x="52" y="26"/>
                    </a:lnTo>
                    <a:lnTo>
                      <a:pt x="48" y="26"/>
                    </a:lnTo>
                    <a:lnTo>
                      <a:pt x="42" y="26"/>
                    </a:lnTo>
                    <a:lnTo>
                      <a:pt x="38" y="30"/>
                    </a:lnTo>
                    <a:lnTo>
                      <a:pt x="30" y="36"/>
                    </a:lnTo>
                    <a:lnTo>
                      <a:pt x="22" y="40"/>
                    </a:lnTo>
                    <a:lnTo>
                      <a:pt x="16" y="42"/>
                    </a:lnTo>
                    <a:lnTo>
                      <a:pt x="10" y="40"/>
                    </a:lnTo>
                    <a:lnTo>
                      <a:pt x="14" y="38"/>
                    </a:lnTo>
                    <a:lnTo>
                      <a:pt x="10" y="36"/>
                    </a:lnTo>
                    <a:lnTo>
                      <a:pt x="6" y="36"/>
                    </a:lnTo>
                    <a:lnTo>
                      <a:pt x="4" y="36"/>
                    </a:lnTo>
                    <a:lnTo>
                      <a:pt x="0" y="34"/>
                    </a:lnTo>
                    <a:lnTo>
                      <a:pt x="8" y="24"/>
                    </a:lnTo>
                    <a:lnTo>
                      <a:pt x="22" y="14"/>
                    </a:lnTo>
                    <a:lnTo>
                      <a:pt x="46" y="0"/>
                    </a:lnTo>
                    <a:lnTo>
                      <a:pt x="52" y="6"/>
                    </a:lnTo>
                    <a:lnTo>
                      <a:pt x="58" y="12"/>
                    </a:lnTo>
                    <a:lnTo>
                      <a:pt x="70" y="22"/>
                    </a:lnTo>
                    <a:lnTo>
                      <a:pt x="68" y="28"/>
                    </a:lnTo>
                    <a:lnTo>
                      <a:pt x="74" y="28"/>
                    </a:lnTo>
                    <a:lnTo>
                      <a:pt x="80" y="30"/>
                    </a:lnTo>
                    <a:lnTo>
                      <a:pt x="74" y="36"/>
                    </a:lnTo>
                    <a:lnTo>
                      <a:pt x="70" y="38"/>
                    </a:lnTo>
                    <a:lnTo>
                      <a:pt x="64" y="40"/>
                    </a:lnTo>
                    <a:lnTo>
                      <a:pt x="60" y="38"/>
                    </a:lnTo>
                    <a:lnTo>
                      <a:pt x="60" y="36"/>
                    </a:lnTo>
                    <a:lnTo>
                      <a:pt x="58" y="4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87" name="Freeform 51"/>
              <p:cNvSpPr/>
              <p:nvPr/>
            </p:nvSpPr>
            <p:spPr bwMode="auto">
              <a:xfrm>
                <a:off x="3028081" y="2435768"/>
                <a:ext cx="96861" cy="38495"/>
              </a:xfrm>
              <a:custGeom>
                <a:avLst/>
                <a:gdLst>
                  <a:gd name="T0" fmla="*/ 2147483647 w 66"/>
                  <a:gd name="T1" fmla="*/ 2147483647 h 24"/>
                  <a:gd name="T2" fmla="*/ 2147483647 w 66"/>
                  <a:gd name="T3" fmla="*/ 2147483647 h 24"/>
                  <a:gd name="T4" fmla="*/ 2147483647 w 66"/>
                  <a:gd name="T5" fmla="*/ 2147483647 h 24"/>
                  <a:gd name="T6" fmla="*/ 2147483647 w 66"/>
                  <a:gd name="T7" fmla="*/ 2147483647 h 24"/>
                  <a:gd name="T8" fmla="*/ 2147483647 w 66"/>
                  <a:gd name="T9" fmla="*/ 2147483647 h 24"/>
                  <a:gd name="T10" fmla="*/ 2147483647 w 66"/>
                  <a:gd name="T11" fmla="*/ 2147483647 h 24"/>
                  <a:gd name="T12" fmla="*/ 2147483647 w 66"/>
                  <a:gd name="T13" fmla="*/ 2147483647 h 24"/>
                  <a:gd name="T14" fmla="*/ 2147483647 w 66"/>
                  <a:gd name="T15" fmla="*/ 2147483647 h 24"/>
                  <a:gd name="T16" fmla="*/ 2147483647 w 66"/>
                  <a:gd name="T17" fmla="*/ 2147483647 h 24"/>
                  <a:gd name="T18" fmla="*/ 2147483647 w 66"/>
                  <a:gd name="T19" fmla="*/ 2147483647 h 24"/>
                  <a:gd name="T20" fmla="*/ 2147483647 w 66"/>
                  <a:gd name="T21" fmla="*/ 0 h 24"/>
                  <a:gd name="T22" fmla="*/ 2147483647 w 66"/>
                  <a:gd name="T23" fmla="*/ 0 h 24"/>
                  <a:gd name="T24" fmla="*/ 2147483647 w 66"/>
                  <a:gd name="T25" fmla="*/ 2147483647 h 24"/>
                  <a:gd name="T26" fmla="*/ 2147483647 w 66"/>
                  <a:gd name="T27" fmla="*/ 2147483647 h 24"/>
                  <a:gd name="T28" fmla="*/ 2147483647 w 66"/>
                  <a:gd name="T29" fmla="*/ 0 h 24"/>
                  <a:gd name="T30" fmla="*/ 2147483647 w 66"/>
                  <a:gd name="T31" fmla="*/ 2147483647 h 24"/>
                  <a:gd name="T32" fmla="*/ 2147483647 w 66"/>
                  <a:gd name="T33" fmla="*/ 2147483647 h 24"/>
                  <a:gd name="T34" fmla="*/ 2147483647 w 66"/>
                  <a:gd name="T35" fmla="*/ 2147483647 h 24"/>
                  <a:gd name="T36" fmla="*/ 2147483647 w 66"/>
                  <a:gd name="T37" fmla="*/ 2147483647 h 24"/>
                  <a:gd name="T38" fmla="*/ 2147483647 w 66"/>
                  <a:gd name="T39" fmla="*/ 2147483647 h 24"/>
                  <a:gd name="T40" fmla="*/ 2147483647 w 66"/>
                  <a:gd name="T41" fmla="*/ 2147483647 h 24"/>
                  <a:gd name="T42" fmla="*/ 2147483647 w 66"/>
                  <a:gd name="T43" fmla="*/ 2147483647 h 24"/>
                  <a:gd name="T44" fmla="*/ 2147483647 w 66"/>
                  <a:gd name="T45" fmla="*/ 2147483647 h 24"/>
                  <a:gd name="T46" fmla="*/ 2147483647 w 66"/>
                  <a:gd name="T47" fmla="*/ 2147483647 h 24"/>
                  <a:gd name="T48" fmla="*/ 2147483647 w 66"/>
                  <a:gd name="T49" fmla="*/ 2147483647 h 24"/>
                  <a:gd name="T50" fmla="*/ 2147483647 w 66"/>
                  <a:gd name="T51" fmla="*/ 2147483647 h 24"/>
                  <a:gd name="T52" fmla="*/ 2147483647 w 66"/>
                  <a:gd name="T53" fmla="*/ 2147483647 h 24"/>
                  <a:gd name="T54" fmla="*/ 2147483647 w 66"/>
                  <a:gd name="T55" fmla="*/ 2147483647 h 24"/>
                  <a:gd name="T56" fmla="*/ 2147483647 w 66"/>
                  <a:gd name="T57" fmla="*/ 2147483647 h 24"/>
                  <a:gd name="T58" fmla="*/ 0 w 66"/>
                  <a:gd name="T59" fmla="*/ 2147483647 h 24"/>
                  <a:gd name="T60" fmla="*/ 0 w 66"/>
                  <a:gd name="T61" fmla="*/ 2147483647 h 24"/>
                  <a:gd name="T62" fmla="*/ 0 w 66"/>
                  <a:gd name="T63" fmla="*/ 2147483647 h 24"/>
                  <a:gd name="T64" fmla="*/ 2147483647 w 66"/>
                  <a:gd name="T65" fmla="*/ 2147483647 h 24"/>
                  <a:gd name="T66" fmla="*/ 2147483647 w 66"/>
                  <a:gd name="T67" fmla="*/ 0 h 24"/>
                  <a:gd name="T68" fmla="*/ 2147483647 w 66"/>
                  <a:gd name="T69" fmla="*/ 2147483647 h 24"/>
                  <a:gd name="T70" fmla="*/ 2147483647 w 66"/>
                  <a:gd name="T71" fmla="*/ 2147483647 h 24"/>
                  <a:gd name="T72" fmla="*/ 2147483647 w 66"/>
                  <a:gd name="T73" fmla="*/ 2147483647 h 24"/>
                  <a:gd name="T74" fmla="*/ 2147483647 w 66"/>
                  <a:gd name="T75" fmla="*/ 2147483647 h 24"/>
                  <a:gd name="T76" fmla="*/ 2147483647 w 66"/>
                  <a:gd name="T77" fmla="*/ 2147483647 h 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24"/>
                  <a:gd name="T119" fmla="*/ 66 w 66"/>
                  <a:gd name="T120" fmla="*/ 24 h 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24">
                    <a:moveTo>
                      <a:pt x="10" y="6"/>
                    </a:moveTo>
                    <a:lnTo>
                      <a:pt x="16" y="10"/>
                    </a:lnTo>
                    <a:lnTo>
                      <a:pt x="22" y="12"/>
                    </a:lnTo>
                    <a:lnTo>
                      <a:pt x="24" y="8"/>
                    </a:lnTo>
                    <a:lnTo>
                      <a:pt x="24" y="6"/>
                    </a:lnTo>
                    <a:lnTo>
                      <a:pt x="26" y="6"/>
                    </a:lnTo>
                    <a:lnTo>
                      <a:pt x="30" y="6"/>
                    </a:lnTo>
                    <a:lnTo>
                      <a:pt x="34" y="8"/>
                    </a:lnTo>
                    <a:lnTo>
                      <a:pt x="38" y="12"/>
                    </a:lnTo>
                    <a:lnTo>
                      <a:pt x="40" y="4"/>
                    </a:lnTo>
                    <a:lnTo>
                      <a:pt x="42" y="0"/>
                    </a:lnTo>
                    <a:lnTo>
                      <a:pt x="46" y="0"/>
                    </a:lnTo>
                    <a:lnTo>
                      <a:pt x="56" y="2"/>
                    </a:lnTo>
                    <a:lnTo>
                      <a:pt x="62" y="2"/>
                    </a:lnTo>
                    <a:lnTo>
                      <a:pt x="64" y="0"/>
                    </a:lnTo>
                    <a:lnTo>
                      <a:pt x="66" y="6"/>
                    </a:lnTo>
                    <a:lnTo>
                      <a:pt x="62" y="12"/>
                    </a:lnTo>
                    <a:lnTo>
                      <a:pt x="56" y="16"/>
                    </a:lnTo>
                    <a:lnTo>
                      <a:pt x="46" y="20"/>
                    </a:lnTo>
                    <a:lnTo>
                      <a:pt x="42" y="20"/>
                    </a:lnTo>
                    <a:lnTo>
                      <a:pt x="36" y="20"/>
                    </a:lnTo>
                    <a:lnTo>
                      <a:pt x="34" y="24"/>
                    </a:lnTo>
                    <a:lnTo>
                      <a:pt x="28" y="24"/>
                    </a:lnTo>
                    <a:lnTo>
                      <a:pt x="24" y="24"/>
                    </a:lnTo>
                    <a:lnTo>
                      <a:pt x="20" y="22"/>
                    </a:lnTo>
                    <a:lnTo>
                      <a:pt x="18" y="20"/>
                    </a:lnTo>
                    <a:lnTo>
                      <a:pt x="18" y="14"/>
                    </a:lnTo>
                    <a:lnTo>
                      <a:pt x="6" y="14"/>
                    </a:lnTo>
                    <a:lnTo>
                      <a:pt x="2" y="14"/>
                    </a:lnTo>
                    <a:lnTo>
                      <a:pt x="0" y="10"/>
                    </a:lnTo>
                    <a:lnTo>
                      <a:pt x="0" y="6"/>
                    </a:lnTo>
                    <a:lnTo>
                      <a:pt x="0" y="4"/>
                    </a:lnTo>
                    <a:lnTo>
                      <a:pt x="2" y="2"/>
                    </a:lnTo>
                    <a:lnTo>
                      <a:pt x="8" y="0"/>
                    </a:lnTo>
                    <a:lnTo>
                      <a:pt x="10" y="2"/>
                    </a:lnTo>
                    <a:lnTo>
                      <a:pt x="12" y="4"/>
                    </a:lnTo>
                    <a:lnTo>
                      <a:pt x="16" y="10"/>
                    </a:lnTo>
                    <a:lnTo>
                      <a:pt x="16" y="8"/>
                    </a:lnTo>
                    <a:lnTo>
                      <a:pt x="10"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88" name="Freeform 52"/>
              <p:cNvSpPr/>
              <p:nvPr/>
            </p:nvSpPr>
            <p:spPr bwMode="auto">
              <a:xfrm>
                <a:off x="3156077" y="2426475"/>
                <a:ext cx="237541" cy="59734"/>
              </a:xfrm>
              <a:custGeom>
                <a:avLst/>
                <a:gdLst>
                  <a:gd name="T0" fmla="*/ 2147483647 w 164"/>
                  <a:gd name="T1" fmla="*/ 2147483647 h 38"/>
                  <a:gd name="T2" fmla="*/ 2147483647 w 164"/>
                  <a:gd name="T3" fmla="*/ 2147483647 h 38"/>
                  <a:gd name="T4" fmla="*/ 2147483647 w 164"/>
                  <a:gd name="T5" fmla="*/ 2147483647 h 38"/>
                  <a:gd name="T6" fmla="*/ 2147483647 w 164"/>
                  <a:gd name="T7" fmla="*/ 2147483647 h 38"/>
                  <a:gd name="T8" fmla="*/ 2147483647 w 164"/>
                  <a:gd name="T9" fmla="*/ 2147483647 h 38"/>
                  <a:gd name="T10" fmla="*/ 2147483647 w 164"/>
                  <a:gd name="T11" fmla="*/ 2147483647 h 38"/>
                  <a:gd name="T12" fmla="*/ 2147483647 w 164"/>
                  <a:gd name="T13" fmla="*/ 2147483647 h 38"/>
                  <a:gd name="T14" fmla="*/ 2147483647 w 164"/>
                  <a:gd name="T15" fmla="*/ 2147483647 h 38"/>
                  <a:gd name="T16" fmla="*/ 0 w 164"/>
                  <a:gd name="T17" fmla="*/ 2147483647 h 38"/>
                  <a:gd name="T18" fmla="*/ 2147483647 w 164"/>
                  <a:gd name="T19" fmla="*/ 2147483647 h 38"/>
                  <a:gd name="T20" fmla="*/ 2147483647 w 164"/>
                  <a:gd name="T21" fmla="*/ 0 h 38"/>
                  <a:gd name="T22" fmla="*/ 2147483647 w 164"/>
                  <a:gd name="T23" fmla="*/ 2147483647 h 38"/>
                  <a:gd name="T24" fmla="*/ 2147483647 w 164"/>
                  <a:gd name="T25" fmla="*/ 2147483647 h 38"/>
                  <a:gd name="T26" fmla="*/ 2147483647 w 164"/>
                  <a:gd name="T27" fmla="*/ 2147483647 h 38"/>
                  <a:gd name="T28" fmla="*/ 2147483647 w 164"/>
                  <a:gd name="T29" fmla="*/ 2147483647 h 38"/>
                  <a:gd name="T30" fmla="*/ 2147483647 w 164"/>
                  <a:gd name="T31" fmla="*/ 2147483647 h 38"/>
                  <a:gd name="T32" fmla="*/ 2147483647 w 164"/>
                  <a:gd name="T33" fmla="*/ 2147483647 h 38"/>
                  <a:gd name="T34" fmla="*/ 2147483647 w 164"/>
                  <a:gd name="T35" fmla="*/ 2147483647 h 38"/>
                  <a:gd name="T36" fmla="*/ 2147483647 w 164"/>
                  <a:gd name="T37" fmla="*/ 2147483647 h 38"/>
                  <a:gd name="T38" fmla="*/ 2147483647 w 164"/>
                  <a:gd name="T39" fmla="*/ 2147483647 h 38"/>
                  <a:gd name="T40" fmla="*/ 2147483647 w 164"/>
                  <a:gd name="T41" fmla="*/ 2147483647 h 38"/>
                  <a:gd name="T42" fmla="*/ 2147483647 w 164"/>
                  <a:gd name="T43" fmla="*/ 2147483647 h 38"/>
                  <a:gd name="T44" fmla="*/ 2147483647 w 164"/>
                  <a:gd name="T45" fmla="*/ 2147483647 h 38"/>
                  <a:gd name="T46" fmla="*/ 2147483647 w 164"/>
                  <a:gd name="T47" fmla="*/ 2147483647 h 38"/>
                  <a:gd name="T48" fmla="*/ 2147483647 w 164"/>
                  <a:gd name="T49" fmla="*/ 2147483647 h 38"/>
                  <a:gd name="T50" fmla="*/ 2147483647 w 164"/>
                  <a:gd name="T51" fmla="*/ 2147483647 h 38"/>
                  <a:gd name="T52" fmla="*/ 2147483647 w 164"/>
                  <a:gd name="T53" fmla="*/ 2147483647 h 38"/>
                  <a:gd name="T54" fmla="*/ 2147483647 w 164"/>
                  <a:gd name="T55" fmla="*/ 2147483647 h 38"/>
                  <a:gd name="T56" fmla="*/ 2147483647 w 164"/>
                  <a:gd name="T57" fmla="*/ 2147483647 h 38"/>
                  <a:gd name="T58" fmla="*/ 2147483647 w 164"/>
                  <a:gd name="T59" fmla="*/ 2147483647 h 38"/>
                  <a:gd name="T60" fmla="*/ 2147483647 w 164"/>
                  <a:gd name="T61" fmla="*/ 2147483647 h 38"/>
                  <a:gd name="T62" fmla="*/ 2147483647 w 164"/>
                  <a:gd name="T63" fmla="*/ 2147483647 h 38"/>
                  <a:gd name="T64" fmla="*/ 2147483647 w 164"/>
                  <a:gd name="T65" fmla="*/ 2147483647 h 38"/>
                  <a:gd name="T66" fmla="*/ 2147483647 w 164"/>
                  <a:gd name="T67" fmla="*/ 2147483647 h 38"/>
                  <a:gd name="T68" fmla="*/ 2147483647 w 164"/>
                  <a:gd name="T69" fmla="*/ 2147483647 h 38"/>
                  <a:gd name="T70" fmla="*/ 2147483647 w 164"/>
                  <a:gd name="T71" fmla="*/ 2147483647 h 38"/>
                  <a:gd name="T72" fmla="*/ 2147483647 w 164"/>
                  <a:gd name="T73" fmla="*/ 2147483647 h 38"/>
                  <a:gd name="T74" fmla="*/ 2147483647 w 164"/>
                  <a:gd name="T75" fmla="*/ 2147483647 h 38"/>
                  <a:gd name="T76" fmla="*/ 2147483647 w 164"/>
                  <a:gd name="T77" fmla="*/ 2147483647 h 38"/>
                  <a:gd name="T78" fmla="*/ 2147483647 w 164"/>
                  <a:gd name="T79" fmla="*/ 2147483647 h 38"/>
                  <a:gd name="T80" fmla="*/ 2147483647 w 164"/>
                  <a:gd name="T81" fmla="*/ 2147483647 h 38"/>
                  <a:gd name="T82" fmla="*/ 2147483647 w 164"/>
                  <a:gd name="T83" fmla="*/ 2147483647 h 38"/>
                  <a:gd name="T84" fmla="*/ 2147483647 w 164"/>
                  <a:gd name="T85" fmla="*/ 2147483647 h 38"/>
                  <a:gd name="T86" fmla="*/ 2147483647 w 164"/>
                  <a:gd name="T87" fmla="*/ 2147483647 h 38"/>
                  <a:gd name="T88" fmla="*/ 2147483647 w 164"/>
                  <a:gd name="T89" fmla="*/ 2147483647 h 38"/>
                  <a:gd name="T90" fmla="*/ 2147483647 w 164"/>
                  <a:gd name="T91" fmla="*/ 2147483647 h 38"/>
                  <a:gd name="T92" fmla="*/ 2147483647 w 164"/>
                  <a:gd name="T93" fmla="*/ 2147483647 h 38"/>
                  <a:gd name="T94" fmla="*/ 2147483647 w 164"/>
                  <a:gd name="T95" fmla="*/ 2147483647 h 38"/>
                  <a:gd name="T96" fmla="*/ 2147483647 w 164"/>
                  <a:gd name="T97" fmla="*/ 2147483647 h 38"/>
                  <a:gd name="T98" fmla="*/ 2147483647 w 164"/>
                  <a:gd name="T99" fmla="*/ 2147483647 h 38"/>
                  <a:gd name="T100" fmla="*/ 2147483647 w 164"/>
                  <a:gd name="T101" fmla="*/ 2147483647 h 38"/>
                  <a:gd name="T102" fmla="*/ 2147483647 w 164"/>
                  <a:gd name="T103" fmla="*/ 2147483647 h 38"/>
                  <a:gd name="T104" fmla="*/ 2147483647 w 164"/>
                  <a:gd name="T105" fmla="*/ 2147483647 h 38"/>
                  <a:gd name="T106" fmla="*/ 2147483647 w 164"/>
                  <a:gd name="T107" fmla="*/ 2147483647 h 38"/>
                  <a:gd name="T108" fmla="*/ 2147483647 w 164"/>
                  <a:gd name="T109" fmla="*/ 2147483647 h 38"/>
                  <a:gd name="T110" fmla="*/ 2147483647 w 164"/>
                  <a:gd name="T111" fmla="*/ 2147483647 h 38"/>
                  <a:gd name="T112" fmla="*/ 2147483647 w 164"/>
                  <a:gd name="T113" fmla="*/ 2147483647 h 38"/>
                  <a:gd name="T114" fmla="*/ 2147483647 w 164"/>
                  <a:gd name="T115" fmla="*/ 2147483647 h 3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4"/>
                  <a:gd name="T175" fmla="*/ 0 h 38"/>
                  <a:gd name="T176" fmla="*/ 164 w 164"/>
                  <a:gd name="T177" fmla="*/ 38 h 3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4" h="38">
                    <a:moveTo>
                      <a:pt x="30" y="22"/>
                    </a:moveTo>
                    <a:lnTo>
                      <a:pt x="36" y="18"/>
                    </a:lnTo>
                    <a:lnTo>
                      <a:pt x="32" y="16"/>
                    </a:lnTo>
                    <a:lnTo>
                      <a:pt x="28" y="16"/>
                    </a:lnTo>
                    <a:lnTo>
                      <a:pt x="22" y="16"/>
                    </a:lnTo>
                    <a:lnTo>
                      <a:pt x="12" y="18"/>
                    </a:lnTo>
                    <a:lnTo>
                      <a:pt x="8" y="16"/>
                    </a:lnTo>
                    <a:lnTo>
                      <a:pt x="4" y="14"/>
                    </a:lnTo>
                    <a:lnTo>
                      <a:pt x="0" y="6"/>
                    </a:lnTo>
                    <a:lnTo>
                      <a:pt x="8" y="2"/>
                    </a:lnTo>
                    <a:lnTo>
                      <a:pt x="20" y="0"/>
                    </a:lnTo>
                    <a:lnTo>
                      <a:pt x="28" y="2"/>
                    </a:lnTo>
                    <a:lnTo>
                      <a:pt x="32" y="6"/>
                    </a:lnTo>
                    <a:lnTo>
                      <a:pt x="38" y="8"/>
                    </a:lnTo>
                    <a:lnTo>
                      <a:pt x="44" y="10"/>
                    </a:lnTo>
                    <a:lnTo>
                      <a:pt x="58" y="10"/>
                    </a:lnTo>
                    <a:lnTo>
                      <a:pt x="60" y="8"/>
                    </a:lnTo>
                    <a:lnTo>
                      <a:pt x="64" y="6"/>
                    </a:lnTo>
                    <a:lnTo>
                      <a:pt x="68" y="6"/>
                    </a:lnTo>
                    <a:lnTo>
                      <a:pt x="62" y="10"/>
                    </a:lnTo>
                    <a:lnTo>
                      <a:pt x="60" y="12"/>
                    </a:lnTo>
                    <a:lnTo>
                      <a:pt x="58" y="16"/>
                    </a:lnTo>
                    <a:lnTo>
                      <a:pt x="60" y="18"/>
                    </a:lnTo>
                    <a:lnTo>
                      <a:pt x="60" y="20"/>
                    </a:lnTo>
                    <a:lnTo>
                      <a:pt x="66" y="20"/>
                    </a:lnTo>
                    <a:lnTo>
                      <a:pt x="80" y="20"/>
                    </a:lnTo>
                    <a:lnTo>
                      <a:pt x="94" y="20"/>
                    </a:lnTo>
                    <a:lnTo>
                      <a:pt x="108" y="20"/>
                    </a:lnTo>
                    <a:lnTo>
                      <a:pt x="120" y="18"/>
                    </a:lnTo>
                    <a:lnTo>
                      <a:pt x="136" y="18"/>
                    </a:lnTo>
                    <a:lnTo>
                      <a:pt x="144" y="18"/>
                    </a:lnTo>
                    <a:lnTo>
                      <a:pt x="152" y="20"/>
                    </a:lnTo>
                    <a:lnTo>
                      <a:pt x="164" y="22"/>
                    </a:lnTo>
                    <a:lnTo>
                      <a:pt x="160" y="30"/>
                    </a:lnTo>
                    <a:lnTo>
                      <a:pt x="156" y="36"/>
                    </a:lnTo>
                    <a:lnTo>
                      <a:pt x="148" y="38"/>
                    </a:lnTo>
                    <a:lnTo>
                      <a:pt x="140" y="38"/>
                    </a:lnTo>
                    <a:lnTo>
                      <a:pt x="132" y="38"/>
                    </a:lnTo>
                    <a:lnTo>
                      <a:pt x="124" y="36"/>
                    </a:lnTo>
                    <a:lnTo>
                      <a:pt x="118" y="36"/>
                    </a:lnTo>
                    <a:lnTo>
                      <a:pt x="110" y="34"/>
                    </a:lnTo>
                    <a:lnTo>
                      <a:pt x="104" y="34"/>
                    </a:lnTo>
                    <a:lnTo>
                      <a:pt x="96" y="32"/>
                    </a:lnTo>
                    <a:lnTo>
                      <a:pt x="90" y="30"/>
                    </a:lnTo>
                    <a:lnTo>
                      <a:pt x="86" y="30"/>
                    </a:lnTo>
                    <a:lnTo>
                      <a:pt x="78" y="32"/>
                    </a:lnTo>
                    <a:lnTo>
                      <a:pt x="72" y="34"/>
                    </a:lnTo>
                    <a:lnTo>
                      <a:pt x="68" y="38"/>
                    </a:lnTo>
                    <a:lnTo>
                      <a:pt x="62" y="38"/>
                    </a:lnTo>
                    <a:lnTo>
                      <a:pt x="42" y="36"/>
                    </a:lnTo>
                    <a:lnTo>
                      <a:pt x="32" y="36"/>
                    </a:lnTo>
                    <a:lnTo>
                      <a:pt x="28" y="36"/>
                    </a:lnTo>
                    <a:lnTo>
                      <a:pt x="24" y="38"/>
                    </a:lnTo>
                    <a:lnTo>
                      <a:pt x="24" y="30"/>
                    </a:lnTo>
                    <a:lnTo>
                      <a:pt x="28" y="24"/>
                    </a:lnTo>
                    <a:lnTo>
                      <a:pt x="32" y="20"/>
                    </a:lnTo>
                    <a:lnTo>
                      <a:pt x="36" y="20"/>
                    </a:lnTo>
                    <a:lnTo>
                      <a:pt x="30"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89" name="Freeform 53"/>
              <p:cNvSpPr/>
              <p:nvPr/>
            </p:nvSpPr>
            <p:spPr bwMode="auto">
              <a:xfrm>
                <a:off x="3118024" y="2460990"/>
                <a:ext cx="46124" cy="22567"/>
              </a:xfrm>
              <a:custGeom>
                <a:avLst/>
                <a:gdLst>
                  <a:gd name="T0" fmla="*/ 2147483647 w 30"/>
                  <a:gd name="T1" fmla="*/ 2147483647 h 14"/>
                  <a:gd name="T2" fmla="*/ 2147483647 w 30"/>
                  <a:gd name="T3" fmla="*/ 2147483647 h 14"/>
                  <a:gd name="T4" fmla="*/ 2147483647 w 30"/>
                  <a:gd name="T5" fmla="*/ 2147483647 h 14"/>
                  <a:gd name="T6" fmla="*/ 2147483647 w 30"/>
                  <a:gd name="T7" fmla="*/ 2147483647 h 14"/>
                  <a:gd name="T8" fmla="*/ 2147483647 w 30"/>
                  <a:gd name="T9" fmla="*/ 2147483647 h 14"/>
                  <a:gd name="T10" fmla="*/ 0 w 30"/>
                  <a:gd name="T11" fmla="*/ 2147483647 h 14"/>
                  <a:gd name="T12" fmla="*/ 2147483647 w 30"/>
                  <a:gd name="T13" fmla="*/ 2147483647 h 14"/>
                  <a:gd name="T14" fmla="*/ 2147483647 w 30"/>
                  <a:gd name="T15" fmla="*/ 0 h 14"/>
                  <a:gd name="T16" fmla="*/ 2147483647 w 30"/>
                  <a:gd name="T17" fmla="*/ 0 h 14"/>
                  <a:gd name="T18" fmla="*/ 2147483647 w 30"/>
                  <a:gd name="T19" fmla="*/ 2147483647 h 14"/>
                  <a:gd name="T20" fmla="*/ 2147483647 w 30"/>
                  <a:gd name="T21" fmla="*/ 2147483647 h 14"/>
                  <a:gd name="T22" fmla="*/ 2147483647 w 30"/>
                  <a:gd name="T23" fmla="*/ 2147483647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14"/>
                  <a:gd name="T38" fmla="*/ 30 w 30"/>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14">
                    <a:moveTo>
                      <a:pt x="30" y="8"/>
                    </a:moveTo>
                    <a:lnTo>
                      <a:pt x="28" y="12"/>
                    </a:lnTo>
                    <a:lnTo>
                      <a:pt x="24" y="14"/>
                    </a:lnTo>
                    <a:lnTo>
                      <a:pt x="20" y="14"/>
                    </a:lnTo>
                    <a:lnTo>
                      <a:pt x="10" y="12"/>
                    </a:lnTo>
                    <a:lnTo>
                      <a:pt x="0" y="10"/>
                    </a:lnTo>
                    <a:lnTo>
                      <a:pt x="6" y="4"/>
                    </a:lnTo>
                    <a:lnTo>
                      <a:pt x="16" y="0"/>
                    </a:lnTo>
                    <a:lnTo>
                      <a:pt x="22" y="0"/>
                    </a:lnTo>
                    <a:lnTo>
                      <a:pt x="26" y="2"/>
                    </a:lnTo>
                    <a:lnTo>
                      <a:pt x="28" y="4"/>
                    </a:lnTo>
                    <a:lnTo>
                      <a:pt x="3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90" name="Freeform 54"/>
              <p:cNvSpPr/>
              <p:nvPr/>
            </p:nvSpPr>
            <p:spPr bwMode="auto">
              <a:xfrm>
                <a:off x="3166455" y="2390634"/>
                <a:ext cx="51890" cy="29203"/>
              </a:xfrm>
              <a:custGeom>
                <a:avLst/>
                <a:gdLst>
                  <a:gd name="T0" fmla="*/ 2147483647 w 36"/>
                  <a:gd name="T1" fmla="*/ 2147483647 h 18"/>
                  <a:gd name="T2" fmla="*/ 2147483647 w 36"/>
                  <a:gd name="T3" fmla="*/ 2147483647 h 18"/>
                  <a:gd name="T4" fmla="*/ 2147483647 w 36"/>
                  <a:gd name="T5" fmla="*/ 2147483647 h 18"/>
                  <a:gd name="T6" fmla="*/ 2147483647 w 36"/>
                  <a:gd name="T7" fmla="*/ 2147483647 h 18"/>
                  <a:gd name="T8" fmla="*/ 2147483647 w 36"/>
                  <a:gd name="T9" fmla="*/ 2147483647 h 18"/>
                  <a:gd name="T10" fmla="*/ 2147483647 w 36"/>
                  <a:gd name="T11" fmla="*/ 2147483647 h 18"/>
                  <a:gd name="T12" fmla="*/ 2147483647 w 36"/>
                  <a:gd name="T13" fmla="*/ 2147483647 h 18"/>
                  <a:gd name="T14" fmla="*/ 2147483647 w 36"/>
                  <a:gd name="T15" fmla="*/ 2147483647 h 18"/>
                  <a:gd name="T16" fmla="*/ 2147483647 w 36"/>
                  <a:gd name="T17" fmla="*/ 2147483647 h 18"/>
                  <a:gd name="T18" fmla="*/ 0 w 36"/>
                  <a:gd name="T19" fmla="*/ 2147483647 h 18"/>
                  <a:gd name="T20" fmla="*/ 2147483647 w 36"/>
                  <a:gd name="T21" fmla="*/ 2147483647 h 18"/>
                  <a:gd name="T22" fmla="*/ 2147483647 w 36"/>
                  <a:gd name="T23" fmla="*/ 0 h 18"/>
                  <a:gd name="T24" fmla="*/ 2147483647 w 36"/>
                  <a:gd name="T25" fmla="*/ 0 h 18"/>
                  <a:gd name="T26" fmla="*/ 2147483647 w 36"/>
                  <a:gd name="T27" fmla="*/ 0 h 18"/>
                  <a:gd name="T28" fmla="*/ 2147483647 w 36"/>
                  <a:gd name="T29" fmla="*/ 2147483647 h 18"/>
                  <a:gd name="T30" fmla="*/ 2147483647 w 36"/>
                  <a:gd name="T31" fmla="*/ 2147483647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
                  <a:gd name="T49" fmla="*/ 0 h 18"/>
                  <a:gd name="T50" fmla="*/ 36 w 36"/>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 h="18">
                    <a:moveTo>
                      <a:pt x="32" y="6"/>
                    </a:moveTo>
                    <a:lnTo>
                      <a:pt x="26" y="10"/>
                    </a:lnTo>
                    <a:lnTo>
                      <a:pt x="30" y="12"/>
                    </a:lnTo>
                    <a:lnTo>
                      <a:pt x="36" y="12"/>
                    </a:lnTo>
                    <a:lnTo>
                      <a:pt x="34" y="16"/>
                    </a:lnTo>
                    <a:lnTo>
                      <a:pt x="36" y="18"/>
                    </a:lnTo>
                    <a:lnTo>
                      <a:pt x="16" y="18"/>
                    </a:lnTo>
                    <a:lnTo>
                      <a:pt x="8" y="14"/>
                    </a:lnTo>
                    <a:lnTo>
                      <a:pt x="2" y="12"/>
                    </a:lnTo>
                    <a:lnTo>
                      <a:pt x="0" y="6"/>
                    </a:lnTo>
                    <a:lnTo>
                      <a:pt x="2" y="2"/>
                    </a:lnTo>
                    <a:lnTo>
                      <a:pt x="4" y="0"/>
                    </a:lnTo>
                    <a:lnTo>
                      <a:pt x="8" y="0"/>
                    </a:lnTo>
                    <a:lnTo>
                      <a:pt x="14" y="0"/>
                    </a:lnTo>
                    <a:lnTo>
                      <a:pt x="24" y="4"/>
                    </a:lnTo>
                    <a:lnTo>
                      <a:pt x="32"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91" name="Freeform 55"/>
              <p:cNvSpPr/>
              <p:nvPr/>
            </p:nvSpPr>
            <p:spPr bwMode="auto">
              <a:xfrm>
                <a:off x="3234488" y="2314970"/>
                <a:ext cx="556952" cy="136727"/>
              </a:xfrm>
              <a:custGeom>
                <a:avLst/>
                <a:gdLst>
                  <a:gd name="T0" fmla="*/ 2147483647 w 382"/>
                  <a:gd name="T1" fmla="*/ 2147483647 h 86"/>
                  <a:gd name="T2" fmla="*/ 2147483647 w 382"/>
                  <a:gd name="T3" fmla="*/ 2147483647 h 86"/>
                  <a:gd name="T4" fmla="*/ 2147483647 w 382"/>
                  <a:gd name="T5" fmla="*/ 2147483647 h 86"/>
                  <a:gd name="T6" fmla="*/ 2147483647 w 382"/>
                  <a:gd name="T7" fmla="*/ 2147483647 h 86"/>
                  <a:gd name="T8" fmla="*/ 2147483647 w 382"/>
                  <a:gd name="T9" fmla="*/ 2147483647 h 86"/>
                  <a:gd name="T10" fmla="*/ 2147483647 w 382"/>
                  <a:gd name="T11" fmla="*/ 2147483647 h 86"/>
                  <a:gd name="T12" fmla="*/ 2147483647 w 382"/>
                  <a:gd name="T13" fmla="*/ 2147483647 h 86"/>
                  <a:gd name="T14" fmla="*/ 2147483647 w 382"/>
                  <a:gd name="T15" fmla="*/ 2147483647 h 86"/>
                  <a:gd name="T16" fmla="*/ 2147483647 w 382"/>
                  <a:gd name="T17" fmla="*/ 2147483647 h 86"/>
                  <a:gd name="T18" fmla="*/ 2147483647 w 382"/>
                  <a:gd name="T19" fmla="*/ 2147483647 h 86"/>
                  <a:gd name="T20" fmla="*/ 2147483647 w 382"/>
                  <a:gd name="T21" fmla="*/ 2147483647 h 86"/>
                  <a:gd name="T22" fmla="*/ 2147483647 w 382"/>
                  <a:gd name="T23" fmla="*/ 2147483647 h 86"/>
                  <a:gd name="T24" fmla="*/ 2147483647 w 382"/>
                  <a:gd name="T25" fmla="*/ 2147483647 h 86"/>
                  <a:gd name="T26" fmla="*/ 2147483647 w 382"/>
                  <a:gd name="T27" fmla="*/ 2147483647 h 86"/>
                  <a:gd name="T28" fmla="*/ 2147483647 w 382"/>
                  <a:gd name="T29" fmla="*/ 2147483647 h 86"/>
                  <a:gd name="T30" fmla="*/ 2147483647 w 382"/>
                  <a:gd name="T31" fmla="*/ 2147483647 h 86"/>
                  <a:gd name="T32" fmla="*/ 2147483647 w 382"/>
                  <a:gd name="T33" fmla="*/ 2147483647 h 86"/>
                  <a:gd name="T34" fmla="*/ 2147483647 w 382"/>
                  <a:gd name="T35" fmla="*/ 2147483647 h 86"/>
                  <a:gd name="T36" fmla="*/ 2147483647 w 382"/>
                  <a:gd name="T37" fmla="*/ 2147483647 h 86"/>
                  <a:gd name="T38" fmla="*/ 2147483647 w 382"/>
                  <a:gd name="T39" fmla="*/ 2147483647 h 86"/>
                  <a:gd name="T40" fmla="*/ 2147483647 w 382"/>
                  <a:gd name="T41" fmla="*/ 2147483647 h 86"/>
                  <a:gd name="T42" fmla="*/ 2147483647 w 382"/>
                  <a:gd name="T43" fmla="*/ 2147483647 h 86"/>
                  <a:gd name="T44" fmla="*/ 2147483647 w 382"/>
                  <a:gd name="T45" fmla="*/ 2147483647 h 86"/>
                  <a:gd name="T46" fmla="*/ 2147483647 w 382"/>
                  <a:gd name="T47" fmla="*/ 2147483647 h 86"/>
                  <a:gd name="T48" fmla="*/ 2147483647 w 382"/>
                  <a:gd name="T49" fmla="*/ 2147483647 h 86"/>
                  <a:gd name="T50" fmla="*/ 2147483647 w 382"/>
                  <a:gd name="T51" fmla="*/ 2147483647 h 86"/>
                  <a:gd name="T52" fmla="*/ 0 w 382"/>
                  <a:gd name="T53" fmla="*/ 2147483647 h 86"/>
                  <a:gd name="T54" fmla="*/ 2147483647 w 382"/>
                  <a:gd name="T55" fmla="*/ 2147483647 h 86"/>
                  <a:gd name="T56" fmla="*/ 2147483647 w 382"/>
                  <a:gd name="T57" fmla="*/ 2147483647 h 86"/>
                  <a:gd name="T58" fmla="*/ 2147483647 w 382"/>
                  <a:gd name="T59" fmla="*/ 2147483647 h 86"/>
                  <a:gd name="T60" fmla="*/ 2147483647 w 382"/>
                  <a:gd name="T61" fmla="*/ 2147483647 h 86"/>
                  <a:gd name="T62" fmla="*/ 2147483647 w 382"/>
                  <a:gd name="T63" fmla="*/ 2147483647 h 86"/>
                  <a:gd name="T64" fmla="*/ 2147483647 w 382"/>
                  <a:gd name="T65" fmla="*/ 2147483647 h 86"/>
                  <a:gd name="T66" fmla="*/ 2147483647 w 382"/>
                  <a:gd name="T67" fmla="*/ 2147483647 h 86"/>
                  <a:gd name="T68" fmla="*/ 2147483647 w 382"/>
                  <a:gd name="T69" fmla="*/ 2147483647 h 86"/>
                  <a:gd name="T70" fmla="*/ 2147483647 w 382"/>
                  <a:gd name="T71" fmla="*/ 2147483647 h 86"/>
                  <a:gd name="T72" fmla="*/ 2147483647 w 382"/>
                  <a:gd name="T73" fmla="*/ 2147483647 h 86"/>
                  <a:gd name="T74" fmla="*/ 2147483647 w 382"/>
                  <a:gd name="T75" fmla="*/ 2147483647 h 86"/>
                  <a:gd name="T76" fmla="*/ 2147483647 w 382"/>
                  <a:gd name="T77" fmla="*/ 2147483647 h 86"/>
                  <a:gd name="T78" fmla="*/ 2147483647 w 382"/>
                  <a:gd name="T79" fmla="*/ 2147483647 h 86"/>
                  <a:gd name="T80" fmla="*/ 2147483647 w 382"/>
                  <a:gd name="T81" fmla="*/ 2147483647 h 86"/>
                  <a:gd name="T82" fmla="*/ 2147483647 w 382"/>
                  <a:gd name="T83" fmla="*/ 2147483647 h 86"/>
                  <a:gd name="T84" fmla="*/ 2147483647 w 382"/>
                  <a:gd name="T85" fmla="*/ 2147483647 h 86"/>
                  <a:gd name="T86" fmla="*/ 2147483647 w 382"/>
                  <a:gd name="T87" fmla="*/ 2147483647 h 86"/>
                  <a:gd name="T88" fmla="*/ 2147483647 w 382"/>
                  <a:gd name="T89" fmla="*/ 2147483647 h 86"/>
                  <a:gd name="T90" fmla="*/ 2147483647 w 382"/>
                  <a:gd name="T91" fmla="*/ 2147483647 h 86"/>
                  <a:gd name="T92" fmla="*/ 2147483647 w 382"/>
                  <a:gd name="T93" fmla="*/ 2147483647 h 86"/>
                  <a:gd name="T94" fmla="*/ 2147483647 w 382"/>
                  <a:gd name="T95" fmla="*/ 2147483647 h 86"/>
                  <a:gd name="T96" fmla="*/ 2147483647 w 382"/>
                  <a:gd name="T97" fmla="*/ 0 h 86"/>
                  <a:gd name="T98" fmla="*/ 2147483647 w 382"/>
                  <a:gd name="T99" fmla="*/ 2147483647 h 86"/>
                  <a:gd name="T100" fmla="*/ 2147483647 w 382"/>
                  <a:gd name="T101" fmla="*/ 2147483647 h 86"/>
                  <a:gd name="T102" fmla="*/ 2147483647 w 382"/>
                  <a:gd name="T103" fmla="*/ 2147483647 h 86"/>
                  <a:gd name="T104" fmla="*/ 2147483647 w 382"/>
                  <a:gd name="T105" fmla="*/ 2147483647 h 86"/>
                  <a:gd name="T106" fmla="*/ 2147483647 w 382"/>
                  <a:gd name="T107" fmla="*/ 2147483647 h 86"/>
                  <a:gd name="T108" fmla="*/ 2147483647 w 382"/>
                  <a:gd name="T109" fmla="*/ 2147483647 h 86"/>
                  <a:gd name="T110" fmla="*/ 2147483647 w 382"/>
                  <a:gd name="T111" fmla="*/ 2147483647 h 86"/>
                  <a:gd name="T112" fmla="*/ 2147483647 w 382"/>
                  <a:gd name="T113" fmla="*/ 2147483647 h 86"/>
                  <a:gd name="T114" fmla="*/ 2147483647 w 382"/>
                  <a:gd name="T115" fmla="*/ 2147483647 h 86"/>
                  <a:gd name="T116" fmla="*/ 2147483647 w 382"/>
                  <a:gd name="T117" fmla="*/ 2147483647 h 86"/>
                  <a:gd name="T118" fmla="*/ 2147483647 w 382"/>
                  <a:gd name="T119" fmla="*/ 2147483647 h 86"/>
                  <a:gd name="T120" fmla="*/ 2147483647 w 382"/>
                  <a:gd name="T121" fmla="*/ 2147483647 h 86"/>
                  <a:gd name="T122" fmla="*/ 2147483647 w 382"/>
                  <a:gd name="T123" fmla="*/ 2147483647 h 86"/>
                  <a:gd name="T124" fmla="*/ 2147483647 w 382"/>
                  <a:gd name="T125" fmla="*/ 2147483647 h 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2"/>
                  <a:gd name="T190" fmla="*/ 0 h 86"/>
                  <a:gd name="T191" fmla="*/ 382 w 382"/>
                  <a:gd name="T192" fmla="*/ 86 h 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2" h="86">
                    <a:moveTo>
                      <a:pt x="174" y="60"/>
                    </a:moveTo>
                    <a:lnTo>
                      <a:pt x="168" y="58"/>
                    </a:lnTo>
                    <a:lnTo>
                      <a:pt x="164" y="50"/>
                    </a:lnTo>
                    <a:lnTo>
                      <a:pt x="158" y="50"/>
                    </a:lnTo>
                    <a:lnTo>
                      <a:pt x="156" y="58"/>
                    </a:lnTo>
                    <a:lnTo>
                      <a:pt x="154" y="64"/>
                    </a:lnTo>
                    <a:lnTo>
                      <a:pt x="150" y="70"/>
                    </a:lnTo>
                    <a:lnTo>
                      <a:pt x="146" y="72"/>
                    </a:lnTo>
                    <a:lnTo>
                      <a:pt x="142" y="72"/>
                    </a:lnTo>
                    <a:lnTo>
                      <a:pt x="140" y="72"/>
                    </a:lnTo>
                    <a:lnTo>
                      <a:pt x="136" y="68"/>
                    </a:lnTo>
                    <a:lnTo>
                      <a:pt x="132" y="66"/>
                    </a:lnTo>
                    <a:lnTo>
                      <a:pt x="126" y="66"/>
                    </a:lnTo>
                    <a:lnTo>
                      <a:pt x="136" y="70"/>
                    </a:lnTo>
                    <a:lnTo>
                      <a:pt x="142" y="74"/>
                    </a:lnTo>
                    <a:lnTo>
                      <a:pt x="132" y="82"/>
                    </a:lnTo>
                    <a:lnTo>
                      <a:pt x="120" y="86"/>
                    </a:lnTo>
                    <a:lnTo>
                      <a:pt x="114" y="86"/>
                    </a:lnTo>
                    <a:lnTo>
                      <a:pt x="112" y="84"/>
                    </a:lnTo>
                    <a:lnTo>
                      <a:pt x="106" y="82"/>
                    </a:lnTo>
                    <a:lnTo>
                      <a:pt x="102" y="80"/>
                    </a:lnTo>
                    <a:lnTo>
                      <a:pt x="46" y="80"/>
                    </a:lnTo>
                    <a:lnTo>
                      <a:pt x="32" y="82"/>
                    </a:lnTo>
                    <a:lnTo>
                      <a:pt x="28" y="82"/>
                    </a:lnTo>
                    <a:lnTo>
                      <a:pt x="26" y="82"/>
                    </a:lnTo>
                    <a:lnTo>
                      <a:pt x="24" y="80"/>
                    </a:lnTo>
                    <a:lnTo>
                      <a:pt x="22" y="76"/>
                    </a:lnTo>
                    <a:lnTo>
                      <a:pt x="24" y="72"/>
                    </a:lnTo>
                    <a:lnTo>
                      <a:pt x="26" y="70"/>
                    </a:lnTo>
                    <a:lnTo>
                      <a:pt x="34" y="72"/>
                    </a:lnTo>
                    <a:lnTo>
                      <a:pt x="50" y="76"/>
                    </a:lnTo>
                    <a:lnTo>
                      <a:pt x="52" y="68"/>
                    </a:lnTo>
                    <a:lnTo>
                      <a:pt x="54" y="64"/>
                    </a:lnTo>
                    <a:lnTo>
                      <a:pt x="58" y="62"/>
                    </a:lnTo>
                    <a:lnTo>
                      <a:pt x="64" y="62"/>
                    </a:lnTo>
                    <a:lnTo>
                      <a:pt x="68" y="64"/>
                    </a:lnTo>
                    <a:lnTo>
                      <a:pt x="72" y="64"/>
                    </a:lnTo>
                    <a:lnTo>
                      <a:pt x="76" y="66"/>
                    </a:lnTo>
                    <a:lnTo>
                      <a:pt x="80" y="66"/>
                    </a:lnTo>
                    <a:lnTo>
                      <a:pt x="76" y="60"/>
                    </a:lnTo>
                    <a:lnTo>
                      <a:pt x="74" y="54"/>
                    </a:lnTo>
                    <a:lnTo>
                      <a:pt x="72" y="50"/>
                    </a:lnTo>
                    <a:lnTo>
                      <a:pt x="64" y="52"/>
                    </a:lnTo>
                    <a:lnTo>
                      <a:pt x="64" y="50"/>
                    </a:lnTo>
                    <a:lnTo>
                      <a:pt x="62" y="48"/>
                    </a:lnTo>
                    <a:lnTo>
                      <a:pt x="50" y="52"/>
                    </a:lnTo>
                    <a:lnTo>
                      <a:pt x="42" y="54"/>
                    </a:lnTo>
                    <a:lnTo>
                      <a:pt x="34" y="54"/>
                    </a:lnTo>
                    <a:lnTo>
                      <a:pt x="22" y="54"/>
                    </a:lnTo>
                    <a:lnTo>
                      <a:pt x="10" y="52"/>
                    </a:lnTo>
                    <a:lnTo>
                      <a:pt x="6" y="50"/>
                    </a:lnTo>
                    <a:lnTo>
                      <a:pt x="4" y="46"/>
                    </a:lnTo>
                    <a:lnTo>
                      <a:pt x="2" y="42"/>
                    </a:lnTo>
                    <a:lnTo>
                      <a:pt x="0" y="38"/>
                    </a:lnTo>
                    <a:lnTo>
                      <a:pt x="2" y="36"/>
                    </a:lnTo>
                    <a:lnTo>
                      <a:pt x="6" y="32"/>
                    </a:lnTo>
                    <a:lnTo>
                      <a:pt x="24" y="26"/>
                    </a:lnTo>
                    <a:lnTo>
                      <a:pt x="42" y="24"/>
                    </a:lnTo>
                    <a:lnTo>
                      <a:pt x="58" y="22"/>
                    </a:lnTo>
                    <a:lnTo>
                      <a:pt x="78" y="26"/>
                    </a:lnTo>
                    <a:lnTo>
                      <a:pt x="88" y="32"/>
                    </a:lnTo>
                    <a:lnTo>
                      <a:pt x="96" y="36"/>
                    </a:lnTo>
                    <a:lnTo>
                      <a:pt x="98" y="36"/>
                    </a:lnTo>
                    <a:lnTo>
                      <a:pt x="104" y="36"/>
                    </a:lnTo>
                    <a:lnTo>
                      <a:pt x="104" y="34"/>
                    </a:lnTo>
                    <a:lnTo>
                      <a:pt x="108" y="30"/>
                    </a:lnTo>
                    <a:lnTo>
                      <a:pt x="112" y="28"/>
                    </a:lnTo>
                    <a:lnTo>
                      <a:pt x="116" y="26"/>
                    </a:lnTo>
                    <a:lnTo>
                      <a:pt x="126" y="28"/>
                    </a:lnTo>
                    <a:lnTo>
                      <a:pt x="132" y="32"/>
                    </a:lnTo>
                    <a:lnTo>
                      <a:pt x="136" y="36"/>
                    </a:lnTo>
                    <a:lnTo>
                      <a:pt x="142" y="36"/>
                    </a:lnTo>
                    <a:lnTo>
                      <a:pt x="142" y="32"/>
                    </a:lnTo>
                    <a:lnTo>
                      <a:pt x="140" y="30"/>
                    </a:lnTo>
                    <a:lnTo>
                      <a:pt x="130" y="24"/>
                    </a:lnTo>
                    <a:lnTo>
                      <a:pt x="120" y="24"/>
                    </a:lnTo>
                    <a:lnTo>
                      <a:pt x="114" y="24"/>
                    </a:lnTo>
                    <a:lnTo>
                      <a:pt x="98" y="24"/>
                    </a:lnTo>
                    <a:lnTo>
                      <a:pt x="86" y="24"/>
                    </a:lnTo>
                    <a:lnTo>
                      <a:pt x="82" y="24"/>
                    </a:lnTo>
                    <a:lnTo>
                      <a:pt x="80" y="22"/>
                    </a:lnTo>
                    <a:lnTo>
                      <a:pt x="78" y="20"/>
                    </a:lnTo>
                    <a:lnTo>
                      <a:pt x="80" y="14"/>
                    </a:lnTo>
                    <a:lnTo>
                      <a:pt x="84" y="12"/>
                    </a:lnTo>
                    <a:lnTo>
                      <a:pt x="92" y="12"/>
                    </a:lnTo>
                    <a:lnTo>
                      <a:pt x="126" y="12"/>
                    </a:lnTo>
                    <a:lnTo>
                      <a:pt x="134" y="10"/>
                    </a:lnTo>
                    <a:lnTo>
                      <a:pt x="142" y="8"/>
                    </a:lnTo>
                    <a:lnTo>
                      <a:pt x="148" y="8"/>
                    </a:lnTo>
                    <a:lnTo>
                      <a:pt x="158" y="8"/>
                    </a:lnTo>
                    <a:lnTo>
                      <a:pt x="164" y="8"/>
                    </a:lnTo>
                    <a:lnTo>
                      <a:pt x="168" y="8"/>
                    </a:lnTo>
                    <a:lnTo>
                      <a:pt x="168" y="10"/>
                    </a:lnTo>
                    <a:lnTo>
                      <a:pt x="172" y="10"/>
                    </a:lnTo>
                    <a:lnTo>
                      <a:pt x="188" y="8"/>
                    </a:lnTo>
                    <a:lnTo>
                      <a:pt x="202" y="4"/>
                    </a:lnTo>
                    <a:lnTo>
                      <a:pt x="226" y="2"/>
                    </a:lnTo>
                    <a:lnTo>
                      <a:pt x="252" y="0"/>
                    </a:lnTo>
                    <a:lnTo>
                      <a:pt x="306" y="2"/>
                    </a:lnTo>
                    <a:lnTo>
                      <a:pt x="328" y="2"/>
                    </a:lnTo>
                    <a:lnTo>
                      <a:pt x="346" y="2"/>
                    </a:lnTo>
                    <a:lnTo>
                      <a:pt x="364" y="6"/>
                    </a:lnTo>
                    <a:lnTo>
                      <a:pt x="382" y="10"/>
                    </a:lnTo>
                    <a:lnTo>
                      <a:pt x="368" y="16"/>
                    </a:lnTo>
                    <a:lnTo>
                      <a:pt x="352" y="22"/>
                    </a:lnTo>
                    <a:lnTo>
                      <a:pt x="332" y="24"/>
                    </a:lnTo>
                    <a:lnTo>
                      <a:pt x="324" y="24"/>
                    </a:lnTo>
                    <a:lnTo>
                      <a:pt x="316" y="24"/>
                    </a:lnTo>
                    <a:lnTo>
                      <a:pt x="304" y="24"/>
                    </a:lnTo>
                    <a:lnTo>
                      <a:pt x="310" y="24"/>
                    </a:lnTo>
                    <a:lnTo>
                      <a:pt x="318" y="24"/>
                    </a:lnTo>
                    <a:lnTo>
                      <a:pt x="310" y="26"/>
                    </a:lnTo>
                    <a:lnTo>
                      <a:pt x="302" y="26"/>
                    </a:lnTo>
                    <a:lnTo>
                      <a:pt x="282" y="26"/>
                    </a:lnTo>
                    <a:lnTo>
                      <a:pt x="272" y="28"/>
                    </a:lnTo>
                    <a:lnTo>
                      <a:pt x="262" y="32"/>
                    </a:lnTo>
                    <a:lnTo>
                      <a:pt x="250" y="36"/>
                    </a:lnTo>
                    <a:lnTo>
                      <a:pt x="240" y="36"/>
                    </a:lnTo>
                    <a:lnTo>
                      <a:pt x="222" y="36"/>
                    </a:lnTo>
                    <a:lnTo>
                      <a:pt x="216" y="36"/>
                    </a:lnTo>
                    <a:lnTo>
                      <a:pt x="210" y="36"/>
                    </a:lnTo>
                    <a:lnTo>
                      <a:pt x="208" y="40"/>
                    </a:lnTo>
                    <a:lnTo>
                      <a:pt x="206" y="44"/>
                    </a:lnTo>
                    <a:lnTo>
                      <a:pt x="196" y="52"/>
                    </a:lnTo>
                    <a:lnTo>
                      <a:pt x="184" y="58"/>
                    </a:lnTo>
                    <a:lnTo>
                      <a:pt x="174" y="6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92" name="Freeform 56"/>
              <p:cNvSpPr/>
              <p:nvPr/>
            </p:nvSpPr>
            <p:spPr bwMode="auto">
              <a:xfrm>
                <a:off x="3151464" y="2502140"/>
                <a:ext cx="415120" cy="300003"/>
              </a:xfrm>
              <a:custGeom>
                <a:avLst/>
                <a:gdLst>
                  <a:gd name="T0" fmla="*/ 2147483647 w 284"/>
                  <a:gd name="T1" fmla="*/ 2147483647 h 190"/>
                  <a:gd name="T2" fmla="*/ 2147483647 w 284"/>
                  <a:gd name="T3" fmla="*/ 2147483647 h 190"/>
                  <a:gd name="T4" fmla="*/ 2147483647 w 284"/>
                  <a:gd name="T5" fmla="*/ 2147483647 h 190"/>
                  <a:gd name="T6" fmla="*/ 2147483647 w 284"/>
                  <a:gd name="T7" fmla="*/ 2147483647 h 190"/>
                  <a:gd name="T8" fmla="*/ 2147483647 w 284"/>
                  <a:gd name="T9" fmla="*/ 2147483647 h 190"/>
                  <a:gd name="T10" fmla="*/ 2147483647 w 284"/>
                  <a:gd name="T11" fmla="*/ 2147483647 h 190"/>
                  <a:gd name="T12" fmla="*/ 2147483647 w 284"/>
                  <a:gd name="T13" fmla="*/ 2147483647 h 190"/>
                  <a:gd name="T14" fmla="*/ 2147483647 w 284"/>
                  <a:gd name="T15" fmla="*/ 2147483647 h 190"/>
                  <a:gd name="T16" fmla="*/ 2147483647 w 284"/>
                  <a:gd name="T17" fmla="*/ 2147483647 h 190"/>
                  <a:gd name="T18" fmla="*/ 2147483647 w 284"/>
                  <a:gd name="T19" fmla="*/ 2147483647 h 190"/>
                  <a:gd name="T20" fmla="*/ 2147483647 w 284"/>
                  <a:gd name="T21" fmla="*/ 2147483647 h 190"/>
                  <a:gd name="T22" fmla="*/ 2147483647 w 284"/>
                  <a:gd name="T23" fmla="*/ 2147483647 h 190"/>
                  <a:gd name="T24" fmla="*/ 2147483647 w 284"/>
                  <a:gd name="T25" fmla="*/ 2147483647 h 190"/>
                  <a:gd name="T26" fmla="*/ 2147483647 w 284"/>
                  <a:gd name="T27" fmla="*/ 2147483647 h 190"/>
                  <a:gd name="T28" fmla="*/ 2147483647 w 284"/>
                  <a:gd name="T29" fmla="*/ 2147483647 h 190"/>
                  <a:gd name="T30" fmla="*/ 2147483647 w 284"/>
                  <a:gd name="T31" fmla="*/ 2147483647 h 190"/>
                  <a:gd name="T32" fmla="*/ 2147483647 w 284"/>
                  <a:gd name="T33" fmla="*/ 2147483647 h 190"/>
                  <a:gd name="T34" fmla="*/ 2147483647 w 284"/>
                  <a:gd name="T35" fmla="*/ 2147483647 h 190"/>
                  <a:gd name="T36" fmla="*/ 2147483647 w 284"/>
                  <a:gd name="T37" fmla="*/ 2147483647 h 190"/>
                  <a:gd name="T38" fmla="*/ 2147483647 w 284"/>
                  <a:gd name="T39" fmla="*/ 2147483647 h 190"/>
                  <a:gd name="T40" fmla="*/ 2147483647 w 284"/>
                  <a:gd name="T41" fmla="*/ 2147483647 h 190"/>
                  <a:gd name="T42" fmla="*/ 2147483647 w 284"/>
                  <a:gd name="T43" fmla="*/ 2147483647 h 190"/>
                  <a:gd name="T44" fmla="*/ 2147483647 w 284"/>
                  <a:gd name="T45" fmla="*/ 2147483647 h 190"/>
                  <a:gd name="T46" fmla="*/ 2147483647 w 284"/>
                  <a:gd name="T47" fmla="*/ 2147483647 h 190"/>
                  <a:gd name="T48" fmla="*/ 2147483647 w 284"/>
                  <a:gd name="T49" fmla="*/ 2147483647 h 190"/>
                  <a:gd name="T50" fmla="*/ 2147483647 w 284"/>
                  <a:gd name="T51" fmla="*/ 2147483647 h 190"/>
                  <a:gd name="T52" fmla="*/ 2147483647 w 284"/>
                  <a:gd name="T53" fmla="*/ 2147483647 h 190"/>
                  <a:gd name="T54" fmla="*/ 2147483647 w 284"/>
                  <a:gd name="T55" fmla="*/ 2147483647 h 190"/>
                  <a:gd name="T56" fmla="*/ 2147483647 w 284"/>
                  <a:gd name="T57" fmla="*/ 2147483647 h 190"/>
                  <a:gd name="T58" fmla="*/ 2147483647 w 284"/>
                  <a:gd name="T59" fmla="*/ 2147483647 h 190"/>
                  <a:gd name="T60" fmla="*/ 2147483647 w 284"/>
                  <a:gd name="T61" fmla="*/ 2147483647 h 190"/>
                  <a:gd name="T62" fmla="*/ 2147483647 w 284"/>
                  <a:gd name="T63" fmla="*/ 2147483647 h 190"/>
                  <a:gd name="T64" fmla="*/ 2147483647 w 284"/>
                  <a:gd name="T65" fmla="*/ 2147483647 h 190"/>
                  <a:gd name="T66" fmla="*/ 2147483647 w 284"/>
                  <a:gd name="T67" fmla="*/ 2147483647 h 190"/>
                  <a:gd name="T68" fmla="*/ 2147483647 w 284"/>
                  <a:gd name="T69" fmla="*/ 2147483647 h 190"/>
                  <a:gd name="T70" fmla="*/ 2147483647 w 284"/>
                  <a:gd name="T71" fmla="*/ 2147483647 h 190"/>
                  <a:gd name="T72" fmla="*/ 2147483647 w 284"/>
                  <a:gd name="T73" fmla="*/ 2147483647 h 190"/>
                  <a:gd name="T74" fmla="*/ 2147483647 w 284"/>
                  <a:gd name="T75" fmla="*/ 2147483647 h 190"/>
                  <a:gd name="T76" fmla="*/ 2147483647 w 284"/>
                  <a:gd name="T77" fmla="*/ 2147483647 h 190"/>
                  <a:gd name="T78" fmla="*/ 2147483647 w 284"/>
                  <a:gd name="T79" fmla="*/ 2147483647 h 190"/>
                  <a:gd name="T80" fmla="*/ 2147483647 w 284"/>
                  <a:gd name="T81" fmla="*/ 2147483647 h 190"/>
                  <a:gd name="T82" fmla="*/ 2147483647 w 284"/>
                  <a:gd name="T83" fmla="*/ 2147483647 h 190"/>
                  <a:gd name="T84" fmla="*/ 2147483647 w 284"/>
                  <a:gd name="T85" fmla="*/ 2147483647 h 190"/>
                  <a:gd name="T86" fmla="*/ 2147483647 w 284"/>
                  <a:gd name="T87" fmla="*/ 2147483647 h 190"/>
                  <a:gd name="T88" fmla="*/ 2147483647 w 284"/>
                  <a:gd name="T89" fmla="*/ 2147483647 h 190"/>
                  <a:gd name="T90" fmla="*/ 2147483647 w 284"/>
                  <a:gd name="T91" fmla="*/ 2147483647 h 190"/>
                  <a:gd name="T92" fmla="*/ 2147483647 w 284"/>
                  <a:gd name="T93" fmla="*/ 2147483647 h 190"/>
                  <a:gd name="T94" fmla="*/ 2147483647 w 284"/>
                  <a:gd name="T95" fmla="*/ 2147483647 h 190"/>
                  <a:gd name="T96" fmla="*/ 2147483647 w 284"/>
                  <a:gd name="T97" fmla="*/ 2147483647 h 190"/>
                  <a:gd name="T98" fmla="*/ 2147483647 w 284"/>
                  <a:gd name="T99" fmla="*/ 2147483647 h 190"/>
                  <a:gd name="T100" fmla="*/ 2147483647 w 284"/>
                  <a:gd name="T101" fmla="*/ 2147483647 h 190"/>
                  <a:gd name="T102" fmla="*/ 2147483647 w 284"/>
                  <a:gd name="T103" fmla="*/ 2147483647 h 190"/>
                  <a:gd name="T104" fmla="*/ 2147483647 w 284"/>
                  <a:gd name="T105" fmla="*/ 2147483647 h 190"/>
                  <a:gd name="T106" fmla="*/ 2147483647 w 284"/>
                  <a:gd name="T107" fmla="*/ 2147483647 h 190"/>
                  <a:gd name="T108" fmla="*/ 2147483647 w 284"/>
                  <a:gd name="T109" fmla="*/ 2147483647 h 190"/>
                  <a:gd name="T110" fmla="*/ 2147483647 w 284"/>
                  <a:gd name="T111" fmla="*/ 2147483647 h 190"/>
                  <a:gd name="T112" fmla="*/ 2147483647 w 284"/>
                  <a:gd name="T113" fmla="*/ 2147483647 h 190"/>
                  <a:gd name="T114" fmla="*/ 2147483647 w 284"/>
                  <a:gd name="T115" fmla="*/ 0 h 190"/>
                  <a:gd name="T116" fmla="*/ 2147483647 w 284"/>
                  <a:gd name="T117" fmla="*/ 2147483647 h 190"/>
                  <a:gd name="T118" fmla="*/ 2147483647 w 284"/>
                  <a:gd name="T119" fmla="*/ 2147483647 h 190"/>
                  <a:gd name="T120" fmla="*/ 2147483647 w 284"/>
                  <a:gd name="T121" fmla="*/ 2147483647 h 190"/>
                  <a:gd name="T122" fmla="*/ 2147483647 w 284"/>
                  <a:gd name="T123" fmla="*/ 2147483647 h 19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4"/>
                  <a:gd name="T187" fmla="*/ 0 h 190"/>
                  <a:gd name="T188" fmla="*/ 284 w 284"/>
                  <a:gd name="T189" fmla="*/ 190 h 19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4" h="190">
                    <a:moveTo>
                      <a:pt x="114" y="0"/>
                    </a:moveTo>
                    <a:lnTo>
                      <a:pt x="124" y="0"/>
                    </a:lnTo>
                    <a:lnTo>
                      <a:pt x="122" y="10"/>
                    </a:lnTo>
                    <a:lnTo>
                      <a:pt x="126" y="8"/>
                    </a:lnTo>
                    <a:lnTo>
                      <a:pt x="130" y="4"/>
                    </a:lnTo>
                    <a:lnTo>
                      <a:pt x="132" y="2"/>
                    </a:lnTo>
                    <a:lnTo>
                      <a:pt x="138" y="0"/>
                    </a:lnTo>
                    <a:lnTo>
                      <a:pt x="146" y="0"/>
                    </a:lnTo>
                    <a:lnTo>
                      <a:pt x="158" y="4"/>
                    </a:lnTo>
                    <a:lnTo>
                      <a:pt x="168" y="8"/>
                    </a:lnTo>
                    <a:lnTo>
                      <a:pt x="170" y="12"/>
                    </a:lnTo>
                    <a:lnTo>
                      <a:pt x="172" y="14"/>
                    </a:lnTo>
                    <a:lnTo>
                      <a:pt x="142" y="20"/>
                    </a:lnTo>
                    <a:lnTo>
                      <a:pt x="158" y="22"/>
                    </a:lnTo>
                    <a:lnTo>
                      <a:pt x="172" y="20"/>
                    </a:lnTo>
                    <a:lnTo>
                      <a:pt x="176" y="22"/>
                    </a:lnTo>
                    <a:lnTo>
                      <a:pt x="180" y="24"/>
                    </a:lnTo>
                    <a:lnTo>
                      <a:pt x="184" y="28"/>
                    </a:lnTo>
                    <a:lnTo>
                      <a:pt x="186" y="34"/>
                    </a:lnTo>
                    <a:lnTo>
                      <a:pt x="190" y="40"/>
                    </a:lnTo>
                    <a:lnTo>
                      <a:pt x="196" y="34"/>
                    </a:lnTo>
                    <a:lnTo>
                      <a:pt x="198" y="32"/>
                    </a:lnTo>
                    <a:lnTo>
                      <a:pt x="202" y="32"/>
                    </a:lnTo>
                    <a:lnTo>
                      <a:pt x="212" y="36"/>
                    </a:lnTo>
                    <a:lnTo>
                      <a:pt x="224" y="44"/>
                    </a:lnTo>
                    <a:lnTo>
                      <a:pt x="246" y="58"/>
                    </a:lnTo>
                    <a:lnTo>
                      <a:pt x="236" y="64"/>
                    </a:lnTo>
                    <a:lnTo>
                      <a:pt x="230" y="68"/>
                    </a:lnTo>
                    <a:lnTo>
                      <a:pt x="228" y="74"/>
                    </a:lnTo>
                    <a:lnTo>
                      <a:pt x="218" y="74"/>
                    </a:lnTo>
                    <a:lnTo>
                      <a:pt x="218" y="80"/>
                    </a:lnTo>
                    <a:lnTo>
                      <a:pt x="224" y="80"/>
                    </a:lnTo>
                    <a:lnTo>
                      <a:pt x="234" y="82"/>
                    </a:lnTo>
                    <a:lnTo>
                      <a:pt x="246" y="86"/>
                    </a:lnTo>
                    <a:lnTo>
                      <a:pt x="256" y="94"/>
                    </a:lnTo>
                    <a:lnTo>
                      <a:pt x="258" y="98"/>
                    </a:lnTo>
                    <a:lnTo>
                      <a:pt x="258" y="102"/>
                    </a:lnTo>
                    <a:lnTo>
                      <a:pt x="264" y="104"/>
                    </a:lnTo>
                    <a:lnTo>
                      <a:pt x="268" y="106"/>
                    </a:lnTo>
                    <a:lnTo>
                      <a:pt x="272" y="108"/>
                    </a:lnTo>
                    <a:lnTo>
                      <a:pt x="276" y="108"/>
                    </a:lnTo>
                    <a:lnTo>
                      <a:pt x="280" y="108"/>
                    </a:lnTo>
                    <a:lnTo>
                      <a:pt x="284" y="106"/>
                    </a:lnTo>
                    <a:lnTo>
                      <a:pt x="284" y="112"/>
                    </a:lnTo>
                    <a:lnTo>
                      <a:pt x="276" y="114"/>
                    </a:lnTo>
                    <a:lnTo>
                      <a:pt x="268" y="116"/>
                    </a:lnTo>
                    <a:lnTo>
                      <a:pt x="268" y="126"/>
                    </a:lnTo>
                    <a:lnTo>
                      <a:pt x="262" y="124"/>
                    </a:lnTo>
                    <a:lnTo>
                      <a:pt x="258" y="122"/>
                    </a:lnTo>
                    <a:lnTo>
                      <a:pt x="252" y="130"/>
                    </a:lnTo>
                    <a:lnTo>
                      <a:pt x="246" y="134"/>
                    </a:lnTo>
                    <a:lnTo>
                      <a:pt x="242" y="136"/>
                    </a:lnTo>
                    <a:lnTo>
                      <a:pt x="236" y="136"/>
                    </a:lnTo>
                    <a:lnTo>
                      <a:pt x="232" y="134"/>
                    </a:lnTo>
                    <a:lnTo>
                      <a:pt x="230" y="130"/>
                    </a:lnTo>
                    <a:lnTo>
                      <a:pt x="228" y="128"/>
                    </a:lnTo>
                    <a:lnTo>
                      <a:pt x="228" y="120"/>
                    </a:lnTo>
                    <a:lnTo>
                      <a:pt x="224" y="112"/>
                    </a:lnTo>
                    <a:lnTo>
                      <a:pt x="210" y="112"/>
                    </a:lnTo>
                    <a:lnTo>
                      <a:pt x="212" y="118"/>
                    </a:lnTo>
                    <a:lnTo>
                      <a:pt x="208" y="120"/>
                    </a:lnTo>
                    <a:lnTo>
                      <a:pt x="204" y="120"/>
                    </a:lnTo>
                    <a:lnTo>
                      <a:pt x="198" y="122"/>
                    </a:lnTo>
                    <a:lnTo>
                      <a:pt x="198" y="124"/>
                    </a:lnTo>
                    <a:lnTo>
                      <a:pt x="200" y="128"/>
                    </a:lnTo>
                    <a:lnTo>
                      <a:pt x="206" y="130"/>
                    </a:lnTo>
                    <a:lnTo>
                      <a:pt x="206" y="138"/>
                    </a:lnTo>
                    <a:lnTo>
                      <a:pt x="214" y="140"/>
                    </a:lnTo>
                    <a:lnTo>
                      <a:pt x="220" y="144"/>
                    </a:lnTo>
                    <a:lnTo>
                      <a:pt x="222" y="152"/>
                    </a:lnTo>
                    <a:lnTo>
                      <a:pt x="220" y="158"/>
                    </a:lnTo>
                    <a:lnTo>
                      <a:pt x="218" y="164"/>
                    </a:lnTo>
                    <a:lnTo>
                      <a:pt x="218" y="168"/>
                    </a:lnTo>
                    <a:lnTo>
                      <a:pt x="216" y="172"/>
                    </a:lnTo>
                    <a:lnTo>
                      <a:pt x="220" y="178"/>
                    </a:lnTo>
                    <a:lnTo>
                      <a:pt x="212" y="176"/>
                    </a:lnTo>
                    <a:lnTo>
                      <a:pt x="202" y="172"/>
                    </a:lnTo>
                    <a:lnTo>
                      <a:pt x="196" y="166"/>
                    </a:lnTo>
                    <a:lnTo>
                      <a:pt x="192" y="164"/>
                    </a:lnTo>
                    <a:lnTo>
                      <a:pt x="192" y="162"/>
                    </a:lnTo>
                    <a:lnTo>
                      <a:pt x="188" y="160"/>
                    </a:lnTo>
                    <a:lnTo>
                      <a:pt x="182" y="158"/>
                    </a:lnTo>
                    <a:lnTo>
                      <a:pt x="170" y="158"/>
                    </a:lnTo>
                    <a:lnTo>
                      <a:pt x="172" y="160"/>
                    </a:lnTo>
                    <a:lnTo>
                      <a:pt x="180" y="168"/>
                    </a:lnTo>
                    <a:lnTo>
                      <a:pt x="196" y="182"/>
                    </a:lnTo>
                    <a:lnTo>
                      <a:pt x="194" y="188"/>
                    </a:lnTo>
                    <a:lnTo>
                      <a:pt x="190" y="190"/>
                    </a:lnTo>
                    <a:lnTo>
                      <a:pt x="184" y="188"/>
                    </a:lnTo>
                    <a:lnTo>
                      <a:pt x="174" y="184"/>
                    </a:lnTo>
                    <a:lnTo>
                      <a:pt x="160" y="176"/>
                    </a:lnTo>
                    <a:lnTo>
                      <a:pt x="134" y="176"/>
                    </a:lnTo>
                    <a:lnTo>
                      <a:pt x="132" y="172"/>
                    </a:lnTo>
                    <a:lnTo>
                      <a:pt x="134" y="170"/>
                    </a:lnTo>
                    <a:lnTo>
                      <a:pt x="134" y="168"/>
                    </a:lnTo>
                    <a:lnTo>
                      <a:pt x="134" y="164"/>
                    </a:lnTo>
                    <a:lnTo>
                      <a:pt x="134" y="160"/>
                    </a:lnTo>
                    <a:lnTo>
                      <a:pt x="134" y="158"/>
                    </a:lnTo>
                    <a:lnTo>
                      <a:pt x="132" y="158"/>
                    </a:lnTo>
                    <a:lnTo>
                      <a:pt x="124" y="152"/>
                    </a:lnTo>
                    <a:lnTo>
                      <a:pt x="120" y="148"/>
                    </a:lnTo>
                    <a:lnTo>
                      <a:pt x="120" y="144"/>
                    </a:lnTo>
                    <a:lnTo>
                      <a:pt x="102" y="144"/>
                    </a:lnTo>
                    <a:lnTo>
                      <a:pt x="94" y="144"/>
                    </a:lnTo>
                    <a:lnTo>
                      <a:pt x="88" y="146"/>
                    </a:lnTo>
                    <a:lnTo>
                      <a:pt x="78" y="148"/>
                    </a:lnTo>
                    <a:lnTo>
                      <a:pt x="70" y="150"/>
                    </a:lnTo>
                    <a:lnTo>
                      <a:pt x="62" y="148"/>
                    </a:lnTo>
                    <a:lnTo>
                      <a:pt x="60" y="146"/>
                    </a:lnTo>
                    <a:lnTo>
                      <a:pt x="60" y="144"/>
                    </a:lnTo>
                    <a:lnTo>
                      <a:pt x="60" y="142"/>
                    </a:lnTo>
                    <a:lnTo>
                      <a:pt x="62" y="138"/>
                    </a:lnTo>
                    <a:lnTo>
                      <a:pt x="70" y="136"/>
                    </a:lnTo>
                    <a:lnTo>
                      <a:pt x="86" y="128"/>
                    </a:lnTo>
                    <a:lnTo>
                      <a:pt x="88" y="132"/>
                    </a:lnTo>
                    <a:lnTo>
                      <a:pt x="92" y="134"/>
                    </a:lnTo>
                    <a:lnTo>
                      <a:pt x="104" y="134"/>
                    </a:lnTo>
                    <a:lnTo>
                      <a:pt x="114" y="132"/>
                    </a:lnTo>
                    <a:lnTo>
                      <a:pt x="116" y="130"/>
                    </a:lnTo>
                    <a:lnTo>
                      <a:pt x="120" y="128"/>
                    </a:lnTo>
                    <a:lnTo>
                      <a:pt x="122" y="126"/>
                    </a:lnTo>
                    <a:lnTo>
                      <a:pt x="122" y="120"/>
                    </a:lnTo>
                    <a:lnTo>
                      <a:pt x="134" y="116"/>
                    </a:lnTo>
                    <a:lnTo>
                      <a:pt x="142" y="112"/>
                    </a:lnTo>
                    <a:lnTo>
                      <a:pt x="162" y="98"/>
                    </a:lnTo>
                    <a:lnTo>
                      <a:pt x="152" y="84"/>
                    </a:lnTo>
                    <a:lnTo>
                      <a:pt x="148" y="82"/>
                    </a:lnTo>
                    <a:lnTo>
                      <a:pt x="142" y="80"/>
                    </a:lnTo>
                    <a:lnTo>
                      <a:pt x="142" y="76"/>
                    </a:lnTo>
                    <a:lnTo>
                      <a:pt x="128" y="76"/>
                    </a:lnTo>
                    <a:lnTo>
                      <a:pt x="130" y="74"/>
                    </a:lnTo>
                    <a:lnTo>
                      <a:pt x="134" y="74"/>
                    </a:lnTo>
                    <a:lnTo>
                      <a:pt x="134" y="66"/>
                    </a:lnTo>
                    <a:lnTo>
                      <a:pt x="130" y="64"/>
                    </a:lnTo>
                    <a:lnTo>
                      <a:pt x="126" y="62"/>
                    </a:lnTo>
                    <a:lnTo>
                      <a:pt x="118" y="56"/>
                    </a:lnTo>
                    <a:lnTo>
                      <a:pt x="114" y="54"/>
                    </a:lnTo>
                    <a:lnTo>
                      <a:pt x="112" y="54"/>
                    </a:lnTo>
                    <a:lnTo>
                      <a:pt x="110" y="56"/>
                    </a:lnTo>
                    <a:lnTo>
                      <a:pt x="104" y="58"/>
                    </a:lnTo>
                    <a:lnTo>
                      <a:pt x="100" y="62"/>
                    </a:lnTo>
                    <a:lnTo>
                      <a:pt x="96" y="64"/>
                    </a:lnTo>
                    <a:lnTo>
                      <a:pt x="92" y="66"/>
                    </a:lnTo>
                    <a:lnTo>
                      <a:pt x="88" y="66"/>
                    </a:lnTo>
                    <a:lnTo>
                      <a:pt x="88" y="64"/>
                    </a:lnTo>
                    <a:lnTo>
                      <a:pt x="88" y="56"/>
                    </a:lnTo>
                    <a:lnTo>
                      <a:pt x="76" y="58"/>
                    </a:lnTo>
                    <a:lnTo>
                      <a:pt x="64" y="58"/>
                    </a:lnTo>
                    <a:lnTo>
                      <a:pt x="36" y="56"/>
                    </a:lnTo>
                    <a:lnTo>
                      <a:pt x="32" y="56"/>
                    </a:lnTo>
                    <a:lnTo>
                      <a:pt x="26" y="54"/>
                    </a:lnTo>
                    <a:lnTo>
                      <a:pt x="24" y="52"/>
                    </a:lnTo>
                    <a:lnTo>
                      <a:pt x="22" y="46"/>
                    </a:lnTo>
                    <a:lnTo>
                      <a:pt x="18" y="48"/>
                    </a:lnTo>
                    <a:lnTo>
                      <a:pt x="14" y="50"/>
                    </a:lnTo>
                    <a:lnTo>
                      <a:pt x="10" y="52"/>
                    </a:lnTo>
                    <a:lnTo>
                      <a:pt x="6" y="52"/>
                    </a:lnTo>
                    <a:lnTo>
                      <a:pt x="4" y="52"/>
                    </a:lnTo>
                    <a:lnTo>
                      <a:pt x="2" y="48"/>
                    </a:lnTo>
                    <a:lnTo>
                      <a:pt x="0" y="44"/>
                    </a:lnTo>
                    <a:lnTo>
                      <a:pt x="6" y="40"/>
                    </a:lnTo>
                    <a:lnTo>
                      <a:pt x="14" y="40"/>
                    </a:lnTo>
                    <a:lnTo>
                      <a:pt x="6" y="36"/>
                    </a:lnTo>
                    <a:lnTo>
                      <a:pt x="4" y="34"/>
                    </a:lnTo>
                    <a:lnTo>
                      <a:pt x="4" y="30"/>
                    </a:lnTo>
                    <a:lnTo>
                      <a:pt x="4" y="28"/>
                    </a:lnTo>
                    <a:lnTo>
                      <a:pt x="6" y="24"/>
                    </a:lnTo>
                    <a:lnTo>
                      <a:pt x="12" y="18"/>
                    </a:lnTo>
                    <a:lnTo>
                      <a:pt x="22" y="14"/>
                    </a:lnTo>
                    <a:lnTo>
                      <a:pt x="32" y="10"/>
                    </a:lnTo>
                    <a:lnTo>
                      <a:pt x="56" y="6"/>
                    </a:lnTo>
                    <a:lnTo>
                      <a:pt x="64" y="4"/>
                    </a:lnTo>
                    <a:lnTo>
                      <a:pt x="72" y="0"/>
                    </a:lnTo>
                    <a:lnTo>
                      <a:pt x="82" y="0"/>
                    </a:lnTo>
                    <a:lnTo>
                      <a:pt x="78" y="6"/>
                    </a:lnTo>
                    <a:lnTo>
                      <a:pt x="72" y="8"/>
                    </a:lnTo>
                    <a:lnTo>
                      <a:pt x="62" y="12"/>
                    </a:lnTo>
                    <a:lnTo>
                      <a:pt x="58" y="16"/>
                    </a:lnTo>
                    <a:lnTo>
                      <a:pt x="54" y="18"/>
                    </a:lnTo>
                    <a:lnTo>
                      <a:pt x="50" y="22"/>
                    </a:lnTo>
                    <a:lnTo>
                      <a:pt x="48" y="28"/>
                    </a:lnTo>
                    <a:lnTo>
                      <a:pt x="56" y="28"/>
                    </a:lnTo>
                    <a:lnTo>
                      <a:pt x="60" y="24"/>
                    </a:lnTo>
                    <a:lnTo>
                      <a:pt x="64" y="18"/>
                    </a:lnTo>
                    <a:lnTo>
                      <a:pt x="70" y="14"/>
                    </a:lnTo>
                    <a:lnTo>
                      <a:pt x="76" y="12"/>
                    </a:lnTo>
                    <a:lnTo>
                      <a:pt x="94" y="6"/>
                    </a:lnTo>
                    <a:lnTo>
                      <a:pt x="11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93" name="Freeform 57"/>
              <p:cNvSpPr/>
              <p:nvPr/>
            </p:nvSpPr>
            <p:spPr bwMode="auto">
              <a:xfrm>
                <a:off x="3303675" y="2630901"/>
                <a:ext cx="47278" cy="29203"/>
              </a:xfrm>
              <a:custGeom>
                <a:avLst/>
                <a:gdLst>
                  <a:gd name="T0" fmla="*/ 2147483647 w 32"/>
                  <a:gd name="T1" fmla="*/ 2147483647 h 18"/>
                  <a:gd name="T2" fmla="*/ 2147483647 w 32"/>
                  <a:gd name="T3" fmla="*/ 0 h 18"/>
                  <a:gd name="T4" fmla="*/ 2147483647 w 32"/>
                  <a:gd name="T5" fmla="*/ 0 h 18"/>
                  <a:gd name="T6" fmla="*/ 2147483647 w 32"/>
                  <a:gd name="T7" fmla="*/ 2147483647 h 18"/>
                  <a:gd name="T8" fmla="*/ 2147483647 w 32"/>
                  <a:gd name="T9" fmla="*/ 2147483647 h 18"/>
                  <a:gd name="T10" fmla="*/ 2147483647 w 32"/>
                  <a:gd name="T11" fmla="*/ 2147483647 h 18"/>
                  <a:gd name="T12" fmla="*/ 2147483647 w 32"/>
                  <a:gd name="T13" fmla="*/ 2147483647 h 18"/>
                  <a:gd name="T14" fmla="*/ 2147483647 w 32"/>
                  <a:gd name="T15" fmla="*/ 2147483647 h 18"/>
                  <a:gd name="T16" fmla="*/ 2147483647 w 32"/>
                  <a:gd name="T17" fmla="*/ 2147483647 h 18"/>
                  <a:gd name="T18" fmla="*/ 2147483647 w 32"/>
                  <a:gd name="T19" fmla="*/ 2147483647 h 18"/>
                  <a:gd name="T20" fmla="*/ 0 w 32"/>
                  <a:gd name="T21" fmla="*/ 2147483647 h 18"/>
                  <a:gd name="T22" fmla="*/ 2147483647 w 32"/>
                  <a:gd name="T23" fmla="*/ 2147483647 h 18"/>
                  <a:gd name="T24" fmla="*/ 2147483647 w 32"/>
                  <a:gd name="T25" fmla="*/ 2147483647 h 18"/>
                  <a:gd name="T26" fmla="*/ 2147483647 w 32"/>
                  <a:gd name="T27" fmla="*/ 2147483647 h 18"/>
                  <a:gd name="T28" fmla="*/ 2147483647 w 32"/>
                  <a:gd name="T29" fmla="*/ 2147483647 h 18"/>
                  <a:gd name="T30" fmla="*/ 2147483647 w 32"/>
                  <a:gd name="T31" fmla="*/ 0 h 18"/>
                  <a:gd name="T32" fmla="*/ 2147483647 w 32"/>
                  <a:gd name="T33" fmla="*/ 2147483647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18"/>
                  <a:gd name="T53" fmla="*/ 32 w 3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18">
                    <a:moveTo>
                      <a:pt x="16" y="2"/>
                    </a:moveTo>
                    <a:lnTo>
                      <a:pt x="28" y="0"/>
                    </a:lnTo>
                    <a:lnTo>
                      <a:pt x="30" y="0"/>
                    </a:lnTo>
                    <a:lnTo>
                      <a:pt x="32" y="2"/>
                    </a:lnTo>
                    <a:lnTo>
                      <a:pt x="30" y="6"/>
                    </a:lnTo>
                    <a:lnTo>
                      <a:pt x="28" y="10"/>
                    </a:lnTo>
                    <a:lnTo>
                      <a:pt x="22" y="14"/>
                    </a:lnTo>
                    <a:lnTo>
                      <a:pt x="14" y="18"/>
                    </a:lnTo>
                    <a:lnTo>
                      <a:pt x="6" y="18"/>
                    </a:lnTo>
                    <a:lnTo>
                      <a:pt x="2" y="16"/>
                    </a:lnTo>
                    <a:lnTo>
                      <a:pt x="0" y="14"/>
                    </a:lnTo>
                    <a:lnTo>
                      <a:pt x="2" y="10"/>
                    </a:lnTo>
                    <a:lnTo>
                      <a:pt x="8" y="6"/>
                    </a:lnTo>
                    <a:lnTo>
                      <a:pt x="12" y="2"/>
                    </a:lnTo>
                    <a:lnTo>
                      <a:pt x="18" y="2"/>
                    </a:lnTo>
                    <a:lnTo>
                      <a:pt x="18" y="0"/>
                    </a:lnTo>
                    <a:lnTo>
                      <a:pt x="16"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94" name="Freeform 59"/>
              <p:cNvSpPr/>
              <p:nvPr/>
            </p:nvSpPr>
            <p:spPr bwMode="auto">
              <a:xfrm>
                <a:off x="1955689" y="3152587"/>
                <a:ext cx="1276492" cy="687615"/>
              </a:xfrm>
              <a:custGeom>
                <a:avLst/>
                <a:gdLst>
                  <a:gd name="T0" fmla="*/ 2147483647 w 872"/>
                  <a:gd name="T1" fmla="*/ 2147483647 h 434"/>
                  <a:gd name="T2" fmla="*/ 2147483647 w 872"/>
                  <a:gd name="T3" fmla="*/ 2147483647 h 434"/>
                  <a:gd name="T4" fmla="*/ 2147483647 w 872"/>
                  <a:gd name="T5" fmla="*/ 2147483647 h 434"/>
                  <a:gd name="T6" fmla="*/ 2147483647 w 872"/>
                  <a:gd name="T7" fmla="*/ 2147483647 h 434"/>
                  <a:gd name="T8" fmla="*/ 2147483647 w 872"/>
                  <a:gd name="T9" fmla="*/ 2147483647 h 434"/>
                  <a:gd name="T10" fmla="*/ 2147483647 w 872"/>
                  <a:gd name="T11" fmla="*/ 2147483647 h 434"/>
                  <a:gd name="T12" fmla="*/ 2147483647 w 872"/>
                  <a:gd name="T13" fmla="*/ 2147483647 h 434"/>
                  <a:gd name="T14" fmla="*/ 2147483647 w 872"/>
                  <a:gd name="T15" fmla="*/ 2147483647 h 434"/>
                  <a:gd name="T16" fmla="*/ 2147483647 w 872"/>
                  <a:gd name="T17" fmla="*/ 2147483647 h 434"/>
                  <a:gd name="T18" fmla="*/ 2147483647 w 872"/>
                  <a:gd name="T19" fmla="*/ 2147483647 h 434"/>
                  <a:gd name="T20" fmla="*/ 2147483647 w 872"/>
                  <a:gd name="T21" fmla="*/ 2147483647 h 434"/>
                  <a:gd name="T22" fmla="*/ 2147483647 w 872"/>
                  <a:gd name="T23" fmla="*/ 2147483647 h 434"/>
                  <a:gd name="T24" fmla="*/ 2147483647 w 872"/>
                  <a:gd name="T25" fmla="*/ 2147483647 h 434"/>
                  <a:gd name="T26" fmla="*/ 2147483647 w 872"/>
                  <a:gd name="T27" fmla="*/ 2147483647 h 434"/>
                  <a:gd name="T28" fmla="*/ 2147483647 w 872"/>
                  <a:gd name="T29" fmla="*/ 2147483647 h 434"/>
                  <a:gd name="T30" fmla="*/ 2147483647 w 872"/>
                  <a:gd name="T31" fmla="*/ 2147483647 h 434"/>
                  <a:gd name="T32" fmla="*/ 2147483647 w 872"/>
                  <a:gd name="T33" fmla="*/ 2147483647 h 434"/>
                  <a:gd name="T34" fmla="*/ 2147483647 w 872"/>
                  <a:gd name="T35" fmla="*/ 2147483647 h 434"/>
                  <a:gd name="T36" fmla="*/ 2147483647 w 872"/>
                  <a:gd name="T37" fmla="*/ 2147483647 h 434"/>
                  <a:gd name="T38" fmla="*/ 2147483647 w 872"/>
                  <a:gd name="T39" fmla="*/ 2147483647 h 434"/>
                  <a:gd name="T40" fmla="*/ 2147483647 w 872"/>
                  <a:gd name="T41" fmla="*/ 2147483647 h 434"/>
                  <a:gd name="T42" fmla="*/ 2147483647 w 872"/>
                  <a:gd name="T43" fmla="*/ 2147483647 h 434"/>
                  <a:gd name="T44" fmla="*/ 2147483647 w 872"/>
                  <a:gd name="T45" fmla="*/ 2147483647 h 434"/>
                  <a:gd name="T46" fmla="*/ 2147483647 w 872"/>
                  <a:gd name="T47" fmla="*/ 2147483647 h 434"/>
                  <a:gd name="T48" fmla="*/ 2147483647 w 872"/>
                  <a:gd name="T49" fmla="*/ 2147483647 h 434"/>
                  <a:gd name="T50" fmla="*/ 2147483647 w 872"/>
                  <a:gd name="T51" fmla="*/ 2147483647 h 434"/>
                  <a:gd name="T52" fmla="*/ 2147483647 w 872"/>
                  <a:gd name="T53" fmla="*/ 2147483647 h 434"/>
                  <a:gd name="T54" fmla="*/ 2147483647 w 872"/>
                  <a:gd name="T55" fmla="*/ 2147483647 h 434"/>
                  <a:gd name="T56" fmla="*/ 2147483647 w 872"/>
                  <a:gd name="T57" fmla="*/ 2147483647 h 434"/>
                  <a:gd name="T58" fmla="*/ 2147483647 w 872"/>
                  <a:gd name="T59" fmla="*/ 2147483647 h 434"/>
                  <a:gd name="T60" fmla="*/ 2147483647 w 872"/>
                  <a:gd name="T61" fmla="*/ 2147483647 h 434"/>
                  <a:gd name="T62" fmla="*/ 2147483647 w 872"/>
                  <a:gd name="T63" fmla="*/ 2147483647 h 434"/>
                  <a:gd name="T64" fmla="*/ 2147483647 w 872"/>
                  <a:gd name="T65" fmla="*/ 2147483647 h 434"/>
                  <a:gd name="T66" fmla="*/ 2147483647 w 872"/>
                  <a:gd name="T67" fmla="*/ 2147483647 h 434"/>
                  <a:gd name="T68" fmla="*/ 2147483647 w 872"/>
                  <a:gd name="T69" fmla="*/ 2147483647 h 434"/>
                  <a:gd name="T70" fmla="*/ 2147483647 w 872"/>
                  <a:gd name="T71" fmla="*/ 2147483647 h 434"/>
                  <a:gd name="T72" fmla="*/ 2147483647 w 872"/>
                  <a:gd name="T73" fmla="*/ 2147483647 h 434"/>
                  <a:gd name="T74" fmla="*/ 2147483647 w 872"/>
                  <a:gd name="T75" fmla="*/ 2147483647 h 434"/>
                  <a:gd name="T76" fmla="*/ 2147483647 w 872"/>
                  <a:gd name="T77" fmla="*/ 2147483647 h 434"/>
                  <a:gd name="T78" fmla="*/ 2147483647 w 872"/>
                  <a:gd name="T79" fmla="*/ 2147483647 h 434"/>
                  <a:gd name="T80" fmla="*/ 2147483647 w 872"/>
                  <a:gd name="T81" fmla="*/ 2147483647 h 434"/>
                  <a:gd name="T82" fmla="*/ 2147483647 w 872"/>
                  <a:gd name="T83" fmla="*/ 2147483647 h 434"/>
                  <a:gd name="T84" fmla="*/ 2147483647 w 872"/>
                  <a:gd name="T85" fmla="*/ 2147483647 h 434"/>
                  <a:gd name="T86" fmla="*/ 2147483647 w 872"/>
                  <a:gd name="T87" fmla="*/ 2147483647 h 434"/>
                  <a:gd name="T88" fmla="*/ 2147483647 w 872"/>
                  <a:gd name="T89" fmla="*/ 2147483647 h 434"/>
                  <a:gd name="T90" fmla="*/ 2147483647 w 872"/>
                  <a:gd name="T91" fmla="*/ 2147483647 h 434"/>
                  <a:gd name="T92" fmla="*/ 2147483647 w 872"/>
                  <a:gd name="T93" fmla="*/ 2147483647 h 434"/>
                  <a:gd name="T94" fmla="*/ 2147483647 w 872"/>
                  <a:gd name="T95" fmla="*/ 2147483647 h 434"/>
                  <a:gd name="T96" fmla="*/ 2147483647 w 872"/>
                  <a:gd name="T97" fmla="*/ 2147483647 h 434"/>
                  <a:gd name="T98" fmla="*/ 2147483647 w 872"/>
                  <a:gd name="T99" fmla="*/ 2147483647 h 434"/>
                  <a:gd name="T100" fmla="*/ 2147483647 w 872"/>
                  <a:gd name="T101" fmla="*/ 2147483647 h 434"/>
                  <a:gd name="T102" fmla="*/ 2147483647 w 872"/>
                  <a:gd name="T103" fmla="*/ 2147483647 h 434"/>
                  <a:gd name="T104" fmla="*/ 0 w 872"/>
                  <a:gd name="T105" fmla="*/ 2147483647 h 434"/>
                  <a:gd name="T106" fmla="*/ 2147483647 w 872"/>
                  <a:gd name="T107" fmla="*/ 2147483647 h 434"/>
                  <a:gd name="T108" fmla="*/ 2147483647 w 872"/>
                  <a:gd name="T109" fmla="*/ 2147483647 h 43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2"/>
                  <a:gd name="T166" fmla="*/ 0 h 434"/>
                  <a:gd name="T167" fmla="*/ 872 w 872"/>
                  <a:gd name="T168" fmla="*/ 434 h 43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2" h="434">
                    <a:moveTo>
                      <a:pt x="4" y="226"/>
                    </a:moveTo>
                    <a:lnTo>
                      <a:pt x="4" y="228"/>
                    </a:lnTo>
                    <a:lnTo>
                      <a:pt x="4" y="230"/>
                    </a:lnTo>
                    <a:lnTo>
                      <a:pt x="2" y="236"/>
                    </a:lnTo>
                    <a:lnTo>
                      <a:pt x="4" y="244"/>
                    </a:lnTo>
                    <a:lnTo>
                      <a:pt x="6" y="254"/>
                    </a:lnTo>
                    <a:lnTo>
                      <a:pt x="14" y="260"/>
                    </a:lnTo>
                    <a:lnTo>
                      <a:pt x="26" y="264"/>
                    </a:lnTo>
                    <a:lnTo>
                      <a:pt x="30" y="266"/>
                    </a:lnTo>
                    <a:lnTo>
                      <a:pt x="32" y="268"/>
                    </a:lnTo>
                    <a:lnTo>
                      <a:pt x="40" y="278"/>
                    </a:lnTo>
                    <a:lnTo>
                      <a:pt x="44" y="290"/>
                    </a:lnTo>
                    <a:lnTo>
                      <a:pt x="46" y="300"/>
                    </a:lnTo>
                    <a:lnTo>
                      <a:pt x="66" y="298"/>
                    </a:lnTo>
                    <a:lnTo>
                      <a:pt x="74" y="298"/>
                    </a:lnTo>
                    <a:lnTo>
                      <a:pt x="80" y="300"/>
                    </a:lnTo>
                    <a:lnTo>
                      <a:pt x="124" y="326"/>
                    </a:lnTo>
                    <a:lnTo>
                      <a:pt x="174" y="326"/>
                    </a:lnTo>
                    <a:lnTo>
                      <a:pt x="178" y="316"/>
                    </a:lnTo>
                    <a:lnTo>
                      <a:pt x="194" y="318"/>
                    </a:lnTo>
                    <a:lnTo>
                      <a:pt x="198" y="318"/>
                    </a:lnTo>
                    <a:lnTo>
                      <a:pt x="204" y="316"/>
                    </a:lnTo>
                    <a:lnTo>
                      <a:pt x="206" y="324"/>
                    </a:lnTo>
                    <a:lnTo>
                      <a:pt x="212" y="328"/>
                    </a:lnTo>
                    <a:lnTo>
                      <a:pt x="216" y="332"/>
                    </a:lnTo>
                    <a:lnTo>
                      <a:pt x="220" y="336"/>
                    </a:lnTo>
                    <a:lnTo>
                      <a:pt x="224" y="356"/>
                    </a:lnTo>
                    <a:lnTo>
                      <a:pt x="226" y="360"/>
                    </a:lnTo>
                    <a:lnTo>
                      <a:pt x="230" y="364"/>
                    </a:lnTo>
                    <a:lnTo>
                      <a:pt x="234" y="366"/>
                    </a:lnTo>
                    <a:lnTo>
                      <a:pt x="238" y="366"/>
                    </a:lnTo>
                    <a:lnTo>
                      <a:pt x="244" y="364"/>
                    </a:lnTo>
                    <a:lnTo>
                      <a:pt x="250" y="360"/>
                    </a:lnTo>
                    <a:lnTo>
                      <a:pt x="254" y="354"/>
                    </a:lnTo>
                    <a:lnTo>
                      <a:pt x="256" y="354"/>
                    </a:lnTo>
                    <a:lnTo>
                      <a:pt x="262" y="354"/>
                    </a:lnTo>
                    <a:lnTo>
                      <a:pt x="270" y="354"/>
                    </a:lnTo>
                    <a:lnTo>
                      <a:pt x="276" y="358"/>
                    </a:lnTo>
                    <a:lnTo>
                      <a:pt x="278" y="366"/>
                    </a:lnTo>
                    <a:lnTo>
                      <a:pt x="282" y="374"/>
                    </a:lnTo>
                    <a:lnTo>
                      <a:pt x="286" y="392"/>
                    </a:lnTo>
                    <a:lnTo>
                      <a:pt x="288" y="408"/>
                    </a:lnTo>
                    <a:lnTo>
                      <a:pt x="290" y="412"/>
                    </a:lnTo>
                    <a:lnTo>
                      <a:pt x="294" y="414"/>
                    </a:lnTo>
                    <a:lnTo>
                      <a:pt x="302" y="420"/>
                    </a:lnTo>
                    <a:lnTo>
                      <a:pt x="320" y="426"/>
                    </a:lnTo>
                    <a:lnTo>
                      <a:pt x="322" y="426"/>
                    </a:lnTo>
                    <a:lnTo>
                      <a:pt x="322" y="408"/>
                    </a:lnTo>
                    <a:lnTo>
                      <a:pt x="322" y="402"/>
                    </a:lnTo>
                    <a:lnTo>
                      <a:pt x="324" y="394"/>
                    </a:lnTo>
                    <a:lnTo>
                      <a:pt x="328" y="388"/>
                    </a:lnTo>
                    <a:lnTo>
                      <a:pt x="332" y="382"/>
                    </a:lnTo>
                    <a:lnTo>
                      <a:pt x="338" y="378"/>
                    </a:lnTo>
                    <a:lnTo>
                      <a:pt x="340" y="374"/>
                    </a:lnTo>
                    <a:lnTo>
                      <a:pt x="342" y="370"/>
                    </a:lnTo>
                    <a:lnTo>
                      <a:pt x="350" y="370"/>
                    </a:lnTo>
                    <a:lnTo>
                      <a:pt x="358" y="368"/>
                    </a:lnTo>
                    <a:lnTo>
                      <a:pt x="370" y="360"/>
                    </a:lnTo>
                    <a:lnTo>
                      <a:pt x="372" y="358"/>
                    </a:lnTo>
                    <a:lnTo>
                      <a:pt x="374" y="356"/>
                    </a:lnTo>
                    <a:lnTo>
                      <a:pt x="374" y="354"/>
                    </a:lnTo>
                    <a:lnTo>
                      <a:pt x="378" y="352"/>
                    </a:lnTo>
                    <a:lnTo>
                      <a:pt x="384" y="354"/>
                    </a:lnTo>
                    <a:lnTo>
                      <a:pt x="386" y="352"/>
                    </a:lnTo>
                    <a:lnTo>
                      <a:pt x="386" y="350"/>
                    </a:lnTo>
                    <a:lnTo>
                      <a:pt x="388" y="348"/>
                    </a:lnTo>
                    <a:lnTo>
                      <a:pt x="392" y="348"/>
                    </a:lnTo>
                    <a:lnTo>
                      <a:pt x="398" y="348"/>
                    </a:lnTo>
                    <a:lnTo>
                      <a:pt x="404" y="350"/>
                    </a:lnTo>
                    <a:lnTo>
                      <a:pt x="408" y="352"/>
                    </a:lnTo>
                    <a:lnTo>
                      <a:pt x="414" y="354"/>
                    </a:lnTo>
                    <a:lnTo>
                      <a:pt x="418" y="352"/>
                    </a:lnTo>
                    <a:lnTo>
                      <a:pt x="424" y="352"/>
                    </a:lnTo>
                    <a:lnTo>
                      <a:pt x="430" y="356"/>
                    </a:lnTo>
                    <a:lnTo>
                      <a:pt x="434" y="358"/>
                    </a:lnTo>
                    <a:lnTo>
                      <a:pt x="440" y="360"/>
                    </a:lnTo>
                    <a:lnTo>
                      <a:pt x="444" y="358"/>
                    </a:lnTo>
                    <a:lnTo>
                      <a:pt x="450" y="356"/>
                    </a:lnTo>
                    <a:lnTo>
                      <a:pt x="452" y="358"/>
                    </a:lnTo>
                    <a:lnTo>
                      <a:pt x="454" y="360"/>
                    </a:lnTo>
                    <a:lnTo>
                      <a:pt x="456" y="362"/>
                    </a:lnTo>
                    <a:lnTo>
                      <a:pt x="460" y="362"/>
                    </a:lnTo>
                    <a:lnTo>
                      <a:pt x="462" y="362"/>
                    </a:lnTo>
                    <a:lnTo>
                      <a:pt x="462" y="358"/>
                    </a:lnTo>
                    <a:lnTo>
                      <a:pt x="458" y="356"/>
                    </a:lnTo>
                    <a:lnTo>
                      <a:pt x="456" y="354"/>
                    </a:lnTo>
                    <a:lnTo>
                      <a:pt x="456" y="340"/>
                    </a:lnTo>
                    <a:lnTo>
                      <a:pt x="466" y="338"/>
                    </a:lnTo>
                    <a:lnTo>
                      <a:pt x="474" y="336"/>
                    </a:lnTo>
                    <a:lnTo>
                      <a:pt x="486" y="340"/>
                    </a:lnTo>
                    <a:lnTo>
                      <a:pt x="490" y="338"/>
                    </a:lnTo>
                    <a:lnTo>
                      <a:pt x="494" y="336"/>
                    </a:lnTo>
                    <a:lnTo>
                      <a:pt x="510" y="336"/>
                    </a:lnTo>
                    <a:lnTo>
                      <a:pt x="512" y="338"/>
                    </a:lnTo>
                    <a:lnTo>
                      <a:pt x="516" y="340"/>
                    </a:lnTo>
                    <a:lnTo>
                      <a:pt x="522" y="342"/>
                    </a:lnTo>
                    <a:lnTo>
                      <a:pt x="524" y="346"/>
                    </a:lnTo>
                    <a:lnTo>
                      <a:pt x="524" y="348"/>
                    </a:lnTo>
                    <a:lnTo>
                      <a:pt x="524" y="352"/>
                    </a:lnTo>
                    <a:lnTo>
                      <a:pt x="530" y="350"/>
                    </a:lnTo>
                    <a:lnTo>
                      <a:pt x="532" y="348"/>
                    </a:lnTo>
                    <a:lnTo>
                      <a:pt x="542" y="344"/>
                    </a:lnTo>
                    <a:lnTo>
                      <a:pt x="550" y="346"/>
                    </a:lnTo>
                    <a:lnTo>
                      <a:pt x="552" y="350"/>
                    </a:lnTo>
                    <a:lnTo>
                      <a:pt x="552" y="354"/>
                    </a:lnTo>
                    <a:lnTo>
                      <a:pt x="554" y="356"/>
                    </a:lnTo>
                    <a:lnTo>
                      <a:pt x="556" y="360"/>
                    </a:lnTo>
                    <a:lnTo>
                      <a:pt x="558" y="362"/>
                    </a:lnTo>
                    <a:lnTo>
                      <a:pt x="562" y="364"/>
                    </a:lnTo>
                    <a:lnTo>
                      <a:pt x="560" y="370"/>
                    </a:lnTo>
                    <a:lnTo>
                      <a:pt x="558" y="372"/>
                    </a:lnTo>
                    <a:lnTo>
                      <a:pt x="556" y="376"/>
                    </a:lnTo>
                    <a:lnTo>
                      <a:pt x="556" y="380"/>
                    </a:lnTo>
                    <a:lnTo>
                      <a:pt x="558" y="382"/>
                    </a:lnTo>
                    <a:lnTo>
                      <a:pt x="560" y="386"/>
                    </a:lnTo>
                    <a:lnTo>
                      <a:pt x="558" y="388"/>
                    </a:lnTo>
                    <a:lnTo>
                      <a:pt x="558" y="390"/>
                    </a:lnTo>
                    <a:lnTo>
                      <a:pt x="558" y="400"/>
                    </a:lnTo>
                    <a:lnTo>
                      <a:pt x="564" y="408"/>
                    </a:lnTo>
                    <a:lnTo>
                      <a:pt x="564" y="416"/>
                    </a:lnTo>
                    <a:lnTo>
                      <a:pt x="566" y="422"/>
                    </a:lnTo>
                    <a:lnTo>
                      <a:pt x="570" y="428"/>
                    </a:lnTo>
                    <a:lnTo>
                      <a:pt x="574" y="432"/>
                    </a:lnTo>
                    <a:lnTo>
                      <a:pt x="578" y="434"/>
                    </a:lnTo>
                    <a:lnTo>
                      <a:pt x="584" y="434"/>
                    </a:lnTo>
                    <a:lnTo>
                      <a:pt x="584" y="428"/>
                    </a:lnTo>
                    <a:lnTo>
                      <a:pt x="588" y="420"/>
                    </a:lnTo>
                    <a:lnTo>
                      <a:pt x="590" y="414"/>
                    </a:lnTo>
                    <a:lnTo>
                      <a:pt x="592" y="408"/>
                    </a:lnTo>
                    <a:lnTo>
                      <a:pt x="592" y="398"/>
                    </a:lnTo>
                    <a:lnTo>
                      <a:pt x="594" y="388"/>
                    </a:lnTo>
                    <a:lnTo>
                      <a:pt x="592" y="380"/>
                    </a:lnTo>
                    <a:lnTo>
                      <a:pt x="588" y="370"/>
                    </a:lnTo>
                    <a:lnTo>
                      <a:pt x="586" y="358"/>
                    </a:lnTo>
                    <a:lnTo>
                      <a:pt x="584" y="348"/>
                    </a:lnTo>
                    <a:lnTo>
                      <a:pt x="586" y="332"/>
                    </a:lnTo>
                    <a:lnTo>
                      <a:pt x="590" y="322"/>
                    </a:lnTo>
                    <a:lnTo>
                      <a:pt x="598" y="310"/>
                    </a:lnTo>
                    <a:lnTo>
                      <a:pt x="606" y="300"/>
                    </a:lnTo>
                    <a:lnTo>
                      <a:pt x="608" y="300"/>
                    </a:lnTo>
                    <a:lnTo>
                      <a:pt x="612" y="298"/>
                    </a:lnTo>
                    <a:lnTo>
                      <a:pt x="616" y="296"/>
                    </a:lnTo>
                    <a:lnTo>
                      <a:pt x="618" y="294"/>
                    </a:lnTo>
                    <a:lnTo>
                      <a:pt x="624" y="292"/>
                    </a:lnTo>
                    <a:lnTo>
                      <a:pt x="626" y="290"/>
                    </a:lnTo>
                    <a:lnTo>
                      <a:pt x="632" y="282"/>
                    </a:lnTo>
                    <a:lnTo>
                      <a:pt x="634" y="276"/>
                    </a:lnTo>
                    <a:lnTo>
                      <a:pt x="638" y="274"/>
                    </a:lnTo>
                    <a:lnTo>
                      <a:pt x="644" y="274"/>
                    </a:lnTo>
                    <a:lnTo>
                      <a:pt x="644" y="272"/>
                    </a:lnTo>
                    <a:lnTo>
                      <a:pt x="646" y="272"/>
                    </a:lnTo>
                    <a:lnTo>
                      <a:pt x="650" y="272"/>
                    </a:lnTo>
                    <a:lnTo>
                      <a:pt x="654" y="268"/>
                    </a:lnTo>
                    <a:lnTo>
                      <a:pt x="658" y="264"/>
                    </a:lnTo>
                    <a:lnTo>
                      <a:pt x="660" y="260"/>
                    </a:lnTo>
                    <a:lnTo>
                      <a:pt x="668" y="258"/>
                    </a:lnTo>
                    <a:lnTo>
                      <a:pt x="672" y="258"/>
                    </a:lnTo>
                    <a:lnTo>
                      <a:pt x="678" y="254"/>
                    </a:lnTo>
                    <a:lnTo>
                      <a:pt x="676" y="250"/>
                    </a:lnTo>
                    <a:lnTo>
                      <a:pt x="678" y="246"/>
                    </a:lnTo>
                    <a:lnTo>
                      <a:pt x="688" y="244"/>
                    </a:lnTo>
                    <a:lnTo>
                      <a:pt x="690" y="242"/>
                    </a:lnTo>
                    <a:lnTo>
                      <a:pt x="692" y="240"/>
                    </a:lnTo>
                    <a:lnTo>
                      <a:pt x="696" y="238"/>
                    </a:lnTo>
                    <a:lnTo>
                      <a:pt x="698" y="234"/>
                    </a:lnTo>
                    <a:lnTo>
                      <a:pt x="696" y="230"/>
                    </a:lnTo>
                    <a:lnTo>
                      <a:pt x="696" y="226"/>
                    </a:lnTo>
                    <a:lnTo>
                      <a:pt x="694" y="222"/>
                    </a:lnTo>
                    <a:lnTo>
                      <a:pt x="692" y="218"/>
                    </a:lnTo>
                    <a:lnTo>
                      <a:pt x="690" y="216"/>
                    </a:lnTo>
                    <a:lnTo>
                      <a:pt x="688" y="214"/>
                    </a:lnTo>
                    <a:lnTo>
                      <a:pt x="694" y="214"/>
                    </a:lnTo>
                    <a:lnTo>
                      <a:pt x="692" y="214"/>
                    </a:lnTo>
                    <a:lnTo>
                      <a:pt x="692" y="212"/>
                    </a:lnTo>
                    <a:lnTo>
                      <a:pt x="694" y="208"/>
                    </a:lnTo>
                    <a:lnTo>
                      <a:pt x="700" y="210"/>
                    </a:lnTo>
                    <a:lnTo>
                      <a:pt x="704" y="208"/>
                    </a:lnTo>
                    <a:lnTo>
                      <a:pt x="706" y="206"/>
                    </a:lnTo>
                    <a:lnTo>
                      <a:pt x="706" y="198"/>
                    </a:lnTo>
                    <a:lnTo>
                      <a:pt x="702" y="190"/>
                    </a:lnTo>
                    <a:lnTo>
                      <a:pt x="702" y="188"/>
                    </a:lnTo>
                    <a:lnTo>
                      <a:pt x="706" y="192"/>
                    </a:lnTo>
                    <a:lnTo>
                      <a:pt x="708" y="196"/>
                    </a:lnTo>
                    <a:lnTo>
                      <a:pt x="714" y="196"/>
                    </a:lnTo>
                    <a:lnTo>
                      <a:pt x="716" y="194"/>
                    </a:lnTo>
                    <a:lnTo>
                      <a:pt x="718" y="188"/>
                    </a:lnTo>
                    <a:lnTo>
                      <a:pt x="718" y="168"/>
                    </a:lnTo>
                    <a:lnTo>
                      <a:pt x="718" y="172"/>
                    </a:lnTo>
                    <a:lnTo>
                      <a:pt x="718" y="174"/>
                    </a:lnTo>
                    <a:lnTo>
                      <a:pt x="720" y="174"/>
                    </a:lnTo>
                    <a:lnTo>
                      <a:pt x="720" y="178"/>
                    </a:lnTo>
                    <a:lnTo>
                      <a:pt x="722" y="182"/>
                    </a:lnTo>
                    <a:lnTo>
                      <a:pt x="726" y="176"/>
                    </a:lnTo>
                    <a:lnTo>
                      <a:pt x="732" y="172"/>
                    </a:lnTo>
                    <a:lnTo>
                      <a:pt x="734" y="172"/>
                    </a:lnTo>
                    <a:lnTo>
                      <a:pt x="740" y="164"/>
                    </a:lnTo>
                    <a:lnTo>
                      <a:pt x="744" y="158"/>
                    </a:lnTo>
                    <a:lnTo>
                      <a:pt x="742" y="150"/>
                    </a:lnTo>
                    <a:lnTo>
                      <a:pt x="744" y="148"/>
                    </a:lnTo>
                    <a:lnTo>
                      <a:pt x="746" y="146"/>
                    </a:lnTo>
                    <a:lnTo>
                      <a:pt x="756" y="146"/>
                    </a:lnTo>
                    <a:lnTo>
                      <a:pt x="766" y="146"/>
                    </a:lnTo>
                    <a:lnTo>
                      <a:pt x="770" y="142"/>
                    </a:lnTo>
                    <a:lnTo>
                      <a:pt x="752" y="142"/>
                    </a:lnTo>
                    <a:lnTo>
                      <a:pt x="760" y="140"/>
                    </a:lnTo>
                    <a:lnTo>
                      <a:pt x="770" y="140"/>
                    </a:lnTo>
                    <a:lnTo>
                      <a:pt x="776" y="138"/>
                    </a:lnTo>
                    <a:lnTo>
                      <a:pt x="786" y="134"/>
                    </a:lnTo>
                    <a:lnTo>
                      <a:pt x="790" y="132"/>
                    </a:lnTo>
                    <a:lnTo>
                      <a:pt x="792" y="130"/>
                    </a:lnTo>
                    <a:lnTo>
                      <a:pt x="802" y="132"/>
                    </a:lnTo>
                    <a:lnTo>
                      <a:pt x="808" y="130"/>
                    </a:lnTo>
                    <a:lnTo>
                      <a:pt x="812" y="128"/>
                    </a:lnTo>
                    <a:lnTo>
                      <a:pt x="810" y="124"/>
                    </a:lnTo>
                    <a:lnTo>
                      <a:pt x="808" y="126"/>
                    </a:lnTo>
                    <a:lnTo>
                      <a:pt x="806" y="128"/>
                    </a:lnTo>
                    <a:lnTo>
                      <a:pt x="800" y="128"/>
                    </a:lnTo>
                    <a:lnTo>
                      <a:pt x="802" y="126"/>
                    </a:lnTo>
                    <a:lnTo>
                      <a:pt x="802" y="122"/>
                    </a:lnTo>
                    <a:lnTo>
                      <a:pt x="800" y="118"/>
                    </a:lnTo>
                    <a:lnTo>
                      <a:pt x="802" y="112"/>
                    </a:lnTo>
                    <a:lnTo>
                      <a:pt x="804" y="108"/>
                    </a:lnTo>
                    <a:lnTo>
                      <a:pt x="806" y="104"/>
                    </a:lnTo>
                    <a:lnTo>
                      <a:pt x="808" y="98"/>
                    </a:lnTo>
                    <a:lnTo>
                      <a:pt x="814" y="94"/>
                    </a:lnTo>
                    <a:lnTo>
                      <a:pt x="822" y="90"/>
                    </a:lnTo>
                    <a:lnTo>
                      <a:pt x="838" y="84"/>
                    </a:lnTo>
                    <a:lnTo>
                      <a:pt x="854" y="80"/>
                    </a:lnTo>
                    <a:lnTo>
                      <a:pt x="870" y="74"/>
                    </a:lnTo>
                    <a:lnTo>
                      <a:pt x="864" y="54"/>
                    </a:lnTo>
                    <a:lnTo>
                      <a:pt x="864" y="50"/>
                    </a:lnTo>
                    <a:lnTo>
                      <a:pt x="866" y="46"/>
                    </a:lnTo>
                    <a:lnTo>
                      <a:pt x="872" y="38"/>
                    </a:lnTo>
                    <a:lnTo>
                      <a:pt x="852" y="32"/>
                    </a:lnTo>
                    <a:lnTo>
                      <a:pt x="846" y="34"/>
                    </a:lnTo>
                    <a:lnTo>
                      <a:pt x="840" y="38"/>
                    </a:lnTo>
                    <a:lnTo>
                      <a:pt x="830" y="52"/>
                    </a:lnTo>
                    <a:lnTo>
                      <a:pt x="824" y="58"/>
                    </a:lnTo>
                    <a:lnTo>
                      <a:pt x="820" y="66"/>
                    </a:lnTo>
                    <a:lnTo>
                      <a:pt x="814" y="70"/>
                    </a:lnTo>
                    <a:lnTo>
                      <a:pt x="804" y="72"/>
                    </a:lnTo>
                    <a:lnTo>
                      <a:pt x="798" y="74"/>
                    </a:lnTo>
                    <a:lnTo>
                      <a:pt x="766" y="74"/>
                    </a:lnTo>
                    <a:lnTo>
                      <a:pt x="758" y="78"/>
                    </a:lnTo>
                    <a:lnTo>
                      <a:pt x="750" y="80"/>
                    </a:lnTo>
                    <a:lnTo>
                      <a:pt x="738" y="90"/>
                    </a:lnTo>
                    <a:lnTo>
                      <a:pt x="724" y="100"/>
                    </a:lnTo>
                    <a:lnTo>
                      <a:pt x="718" y="102"/>
                    </a:lnTo>
                    <a:lnTo>
                      <a:pt x="712" y="104"/>
                    </a:lnTo>
                    <a:lnTo>
                      <a:pt x="706" y="102"/>
                    </a:lnTo>
                    <a:lnTo>
                      <a:pt x="700" y="100"/>
                    </a:lnTo>
                    <a:lnTo>
                      <a:pt x="694" y="100"/>
                    </a:lnTo>
                    <a:lnTo>
                      <a:pt x="692" y="102"/>
                    </a:lnTo>
                    <a:lnTo>
                      <a:pt x="688" y="106"/>
                    </a:lnTo>
                    <a:lnTo>
                      <a:pt x="686" y="110"/>
                    </a:lnTo>
                    <a:lnTo>
                      <a:pt x="684" y="116"/>
                    </a:lnTo>
                    <a:lnTo>
                      <a:pt x="672" y="122"/>
                    </a:lnTo>
                    <a:lnTo>
                      <a:pt x="658" y="128"/>
                    </a:lnTo>
                    <a:lnTo>
                      <a:pt x="642" y="134"/>
                    </a:lnTo>
                    <a:lnTo>
                      <a:pt x="632" y="136"/>
                    </a:lnTo>
                    <a:lnTo>
                      <a:pt x="622" y="134"/>
                    </a:lnTo>
                    <a:lnTo>
                      <a:pt x="618" y="134"/>
                    </a:lnTo>
                    <a:lnTo>
                      <a:pt x="618" y="132"/>
                    </a:lnTo>
                    <a:lnTo>
                      <a:pt x="618" y="126"/>
                    </a:lnTo>
                    <a:lnTo>
                      <a:pt x="622" y="122"/>
                    </a:lnTo>
                    <a:lnTo>
                      <a:pt x="630" y="118"/>
                    </a:lnTo>
                    <a:lnTo>
                      <a:pt x="636" y="112"/>
                    </a:lnTo>
                    <a:lnTo>
                      <a:pt x="640" y="108"/>
                    </a:lnTo>
                    <a:lnTo>
                      <a:pt x="640" y="106"/>
                    </a:lnTo>
                    <a:lnTo>
                      <a:pt x="638" y="104"/>
                    </a:lnTo>
                    <a:lnTo>
                      <a:pt x="636" y="102"/>
                    </a:lnTo>
                    <a:lnTo>
                      <a:pt x="638" y="96"/>
                    </a:lnTo>
                    <a:lnTo>
                      <a:pt x="636" y="94"/>
                    </a:lnTo>
                    <a:lnTo>
                      <a:pt x="634" y="88"/>
                    </a:lnTo>
                    <a:lnTo>
                      <a:pt x="632" y="92"/>
                    </a:lnTo>
                    <a:lnTo>
                      <a:pt x="630" y="96"/>
                    </a:lnTo>
                    <a:lnTo>
                      <a:pt x="622" y="96"/>
                    </a:lnTo>
                    <a:lnTo>
                      <a:pt x="626" y="90"/>
                    </a:lnTo>
                    <a:lnTo>
                      <a:pt x="632" y="86"/>
                    </a:lnTo>
                    <a:lnTo>
                      <a:pt x="634" y="80"/>
                    </a:lnTo>
                    <a:lnTo>
                      <a:pt x="636" y="72"/>
                    </a:lnTo>
                    <a:lnTo>
                      <a:pt x="636" y="68"/>
                    </a:lnTo>
                    <a:lnTo>
                      <a:pt x="632" y="66"/>
                    </a:lnTo>
                    <a:lnTo>
                      <a:pt x="630" y="64"/>
                    </a:lnTo>
                    <a:lnTo>
                      <a:pt x="622" y="64"/>
                    </a:lnTo>
                    <a:lnTo>
                      <a:pt x="618" y="64"/>
                    </a:lnTo>
                    <a:lnTo>
                      <a:pt x="610" y="72"/>
                    </a:lnTo>
                    <a:lnTo>
                      <a:pt x="602" y="78"/>
                    </a:lnTo>
                    <a:lnTo>
                      <a:pt x="592" y="82"/>
                    </a:lnTo>
                    <a:lnTo>
                      <a:pt x="584" y="92"/>
                    </a:lnTo>
                    <a:lnTo>
                      <a:pt x="582" y="96"/>
                    </a:lnTo>
                    <a:lnTo>
                      <a:pt x="580" y="104"/>
                    </a:lnTo>
                    <a:lnTo>
                      <a:pt x="578" y="116"/>
                    </a:lnTo>
                    <a:lnTo>
                      <a:pt x="576" y="122"/>
                    </a:lnTo>
                    <a:lnTo>
                      <a:pt x="572" y="128"/>
                    </a:lnTo>
                    <a:lnTo>
                      <a:pt x="566" y="132"/>
                    </a:lnTo>
                    <a:lnTo>
                      <a:pt x="558" y="134"/>
                    </a:lnTo>
                    <a:lnTo>
                      <a:pt x="554" y="132"/>
                    </a:lnTo>
                    <a:lnTo>
                      <a:pt x="552" y="130"/>
                    </a:lnTo>
                    <a:lnTo>
                      <a:pt x="550" y="128"/>
                    </a:lnTo>
                    <a:lnTo>
                      <a:pt x="552" y="122"/>
                    </a:lnTo>
                    <a:lnTo>
                      <a:pt x="554" y="114"/>
                    </a:lnTo>
                    <a:lnTo>
                      <a:pt x="560" y="102"/>
                    </a:lnTo>
                    <a:lnTo>
                      <a:pt x="568" y="90"/>
                    </a:lnTo>
                    <a:lnTo>
                      <a:pt x="576" y="80"/>
                    </a:lnTo>
                    <a:lnTo>
                      <a:pt x="576" y="78"/>
                    </a:lnTo>
                    <a:lnTo>
                      <a:pt x="578" y="74"/>
                    </a:lnTo>
                    <a:lnTo>
                      <a:pt x="584" y="66"/>
                    </a:lnTo>
                    <a:lnTo>
                      <a:pt x="594" y="60"/>
                    </a:lnTo>
                    <a:lnTo>
                      <a:pt x="602" y="58"/>
                    </a:lnTo>
                    <a:lnTo>
                      <a:pt x="620" y="58"/>
                    </a:lnTo>
                    <a:lnTo>
                      <a:pt x="624" y="56"/>
                    </a:lnTo>
                    <a:lnTo>
                      <a:pt x="628" y="56"/>
                    </a:lnTo>
                    <a:lnTo>
                      <a:pt x="634" y="52"/>
                    </a:lnTo>
                    <a:lnTo>
                      <a:pt x="626" y="50"/>
                    </a:lnTo>
                    <a:lnTo>
                      <a:pt x="618" y="50"/>
                    </a:lnTo>
                    <a:lnTo>
                      <a:pt x="612" y="50"/>
                    </a:lnTo>
                    <a:lnTo>
                      <a:pt x="606" y="48"/>
                    </a:lnTo>
                    <a:lnTo>
                      <a:pt x="596" y="46"/>
                    </a:lnTo>
                    <a:lnTo>
                      <a:pt x="592" y="44"/>
                    </a:lnTo>
                    <a:lnTo>
                      <a:pt x="590" y="40"/>
                    </a:lnTo>
                    <a:lnTo>
                      <a:pt x="590" y="36"/>
                    </a:lnTo>
                    <a:lnTo>
                      <a:pt x="584" y="36"/>
                    </a:lnTo>
                    <a:lnTo>
                      <a:pt x="582" y="36"/>
                    </a:lnTo>
                    <a:lnTo>
                      <a:pt x="580" y="34"/>
                    </a:lnTo>
                    <a:lnTo>
                      <a:pt x="586" y="30"/>
                    </a:lnTo>
                    <a:lnTo>
                      <a:pt x="564" y="38"/>
                    </a:lnTo>
                    <a:lnTo>
                      <a:pt x="550" y="40"/>
                    </a:lnTo>
                    <a:lnTo>
                      <a:pt x="540" y="42"/>
                    </a:lnTo>
                    <a:lnTo>
                      <a:pt x="536" y="42"/>
                    </a:lnTo>
                    <a:lnTo>
                      <a:pt x="532" y="42"/>
                    </a:lnTo>
                    <a:lnTo>
                      <a:pt x="528" y="40"/>
                    </a:lnTo>
                    <a:lnTo>
                      <a:pt x="536" y="34"/>
                    </a:lnTo>
                    <a:lnTo>
                      <a:pt x="544" y="30"/>
                    </a:lnTo>
                    <a:lnTo>
                      <a:pt x="552" y="26"/>
                    </a:lnTo>
                    <a:lnTo>
                      <a:pt x="562" y="22"/>
                    </a:lnTo>
                    <a:lnTo>
                      <a:pt x="550" y="20"/>
                    </a:lnTo>
                    <a:lnTo>
                      <a:pt x="540" y="16"/>
                    </a:lnTo>
                    <a:lnTo>
                      <a:pt x="540" y="18"/>
                    </a:lnTo>
                    <a:lnTo>
                      <a:pt x="534" y="16"/>
                    </a:lnTo>
                    <a:lnTo>
                      <a:pt x="528" y="14"/>
                    </a:lnTo>
                    <a:lnTo>
                      <a:pt x="522" y="14"/>
                    </a:lnTo>
                    <a:lnTo>
                      <a:pt x="516" y="12"/>
                    </a:lnTo>
                    <a:lnTo>
                      <a:pt x="510" y="10"/>
                    </a:lnTo>
                    <a:lnTo>
                      <a:pt x="506" y="6"/>
                    </a:lnTo>
                    <a:lnTo>
                      <a:pt x="506" y="0"/>
                    </a:lnTo>
                    <a:lnTo>
                      <a:pt x="112" y="0"/>
                    </a:lnTo>
                    <a:lnTo>
                      <a:pt x="110" y="6"/>
                    </a:lnTo>
                    <a:lnTo>
                      <a:pt x="106" y="14"/>
                    </a:lnTo>
                    <a:lnTo>
                      <a:pt x="104" y="22"/>
                    </a:lnTo>
                    <a:lnTo>
                      <a:pt x="100" y="24"/>
                    </a:lnTo>
                    <a:lnTo>
                      <a:pt x="96" y="26"/>
                    </a:lnTo>
                    <a:lnTo>
                      <a:pt x="94" y="22"/>
                    </a:lnTo>
                    <a:lnTo>
                      <a:pt x="92" y="20"/>
                    </a:lnTo>
                    <a:lnTo>
                      <a:pt x="82" y="16"/>
                    </a:lnTo>
                    <a:lnTo>
                      <a:pt x="78" y="26"/>
                    </a:lnTo>
                    <a:lnTo>
                      <a:pt x="64" y="52"/>
                    </a:lnTo>
                    <a:lnTo>
                      <a:pt x="48" y="80"/>
                    </a:lnTo>
                    <a:lnTo>
                      <a:pt x="40" y="90"/>
                    </a:lnTo>
                    <a:lnTo>
                      <a:pt x="32" y="98"/>
                    </a:lnTo>
                    <a:lnTo>
                      <a:pt x="26" y="106"/>
                    </a:lnTo>
                    <a:lnTo>
                      <a:pt x="20" y="114"/>
                    </a:lnTo>
                    <a:lnTo>
                      <a:pt x="14" y="126"/>
                    </a:lnTo>
                    <a:lnTo>
                      <a:pt x="12" y="136"/>
                    </a:lnTo>
                    <a:lnTo>
                      <a:pt x="8" y="146"/>
                    </a:lnTo>
                    <a:lnTo>
                      <a:pt x="2" y="158"/>
                    </a:lnTo>
                    <a:lnTo>
                      <a:pt x="2" y="162"/>
                    </a:lnTo>
                    <a:lnTo>
                      <a:pt x="2" y="166"/>
                    </a:lnTo>
                    <a:lnTo>
                      <a:pt x="2" y="170"/>
                    </a:lnTo>
                    <a:lnTo>
                      <a:pt x="0" y="172"/>
                    </a:lnTo>
                    <a:lnTo>
                      <a:pt x="0" y="174"/>
                    </a:lnTo>
                    <a:lnTo>
                      <a:pt x="0" y="178"/>
                    </a:lnTo>
                    <a:lnTo>
                      <a:pt x="2" y="190"/>
                    </a:lnTo>
                    <a:lnTo>
                      <a:pt x="4" y="198"/>
                    </a:lnTo>
                    <a:lnTo>
                      <a:pt x="6" y="196"/>
                    </a:lnTo>
                    <a:lnTo>
                      <a:pt x="10" y="194"/>
                    </a:lnTo>
                    <a:lnTo>
                      <a:pt x="18" y="196"/>
                    </a:lnTo>
                    <a:lnTo>
                      <a:pt x="10" y="196"/>
                    </a:lnTo>
                    <a:lnTo>
                      <a:pt x="8" y="198"/>
                    </a:lnTo>
                    <a:lnTo>
                      <a:pt x="6" y="200"/>
                    </a:lnTo>
                    <a:lnTo>
                      <a:pt x="8" y="204"/>
                    </a:lnTo>
                    <a:lnTo>
                      <a:pt x="4" y="202"/>
                    </a:lnTo>
                    <a:lnTo>
                      <a:pt x="2" y="206"/>
                    </a:lnTo>
                    <a:lnTo>
                      <a:pt x="4" y="214"/>
                    </a:lnTo>
                    <a:lnTo>
                      <a:pt x="4" y="216"/>
                    </a:lnTo>
                    <a:lnTo>
                      <a:pt x="6" y="216"/>
                    </a:lnTo>
                    <a:lnTo>
                      <a:pt x="6" y="220"/>
                    </a:lnTo>
                    <a:lnTo>
                      <a:pt x="6" y="222"/>
                    </a:lnTo>
                    <a:lnTo>
                      <a:pt x="4" y="22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95" name="Freeform 60"/>
              <p:cNvSpPr/>
              <p:nvPr/>
            </p:nvSpPr>
            <p:spPr bwMode="auto">
              <a:xfrm>
                <a:off x="1403350" y="2564529"/>
                <a:ext cx="838311" cy="439383"/>
              </a:xfrm>
              <a:custGeom>
                <a:avLst/>
                <a:gdLst>
                  <a:gd name="T0" fmla="*/ 2147483647 w 574"/>
                  <a:gd name="T1" fmla="*/ 2147483647 h 278"/>
                  <a:gd name="T2" fmla="*/ 2147483647 w 574"/>
                  <a:gd name="T3" fmla="*/ 2147483647 h 278"/>
                  <a:gd name="T4" fmla="*/ 2147483647 w 574"/>
                  <a:gd name="T5" fmla="*/ 2147483647 h 278"/>
                  <a:gd name="T6" fmla="*/ 2147483647 w 574"/>
                  <a:gd name="T7" fmla="*/ 2147483647 h 278"/>
                  <a:gd name="T8" fmla="*/ 2147483647 w 574"/>
                  <a:gd name="T9" fmla="*/ 2147483647 h 278"/>
                  <a:gd name="T10" fmla="*/ 2147483647 w 574"/>
                  <a:gd name="T11" fmla="*/ 2147483647 h 278"/>
                  <a:gd name="T12" fmla="*/ 2147483647 w 574"/>
                  <a:gd name="T13" fmla="*/ 2147483647 h 278"/>
                  <a:gd name="T14" fmla="*/ 2147483647 w 574"/>
                  <a:gd name="T15" fmla="*/ 2147483647 h 278"/>
                  <a:gd name="T16" fmla="*/ 2147483647 w 574"/>
                  <a:gd name="T17" fmla="*/ 2147483647 h 278"/>
                  <a:gd name="T18" fmla="*/ 2147483647 w 574"/>
                  <a:gd name="T19" fmla="*/ 2147483647 h 278"/>
                  <a:gd name="T20" fmla="*/ 2147483647 w 574"/>
                  <a:gd name="T21" fmla="*/ 2147483647 h 278"/>
                  <a:gd name="T22" fmla="*/ 2147483647 w 574"/>
                  <a:gd name="T23" fmla="*/ 2147483647 h 278"/>
                  <a:gd name="T24" fmla="*/ 2147483647 w 574"/>
                  <a:gd name="T25" fmla="*/ 2147483647 h 278"/>
                  <a:gd name="T26" fmla="*/ 2147483647 w 574"/>
                  <a:gd name="T27" fmla="*/ 2147483647 h 278"/>
                  <a:gd name="T28" fmla="*/ 2147483647 w 574"/>
                  <a:gd name="T29" fmla="*/ 2147483647 h 278"/>
                  <a:gd name="T30" fmla="*/ 2147483647 w 574"/>
                  <a:gd name="T31" fmla="*/ 2147483647 h 278"/>
                  <a:gd name="T32" fmla="*/ 2147483647 w 574"/>
                  <a:gd name="T33" fmla="*/ 2147483647 h 278"/>
                  <a:gd name="T34" fmla="*/ 2147483647 w 574"/>
                  <a:gd name="T35" fmla="*/ 2147483647 h 278"/>
                  <a:gd name="T36" fmla="*/ 2147483647 w 574"/>
                  <a:gd name="T37" fmla="*/ 2147483647 h 278"/>
                  <a:gd name="T38" fmla="*/ 2147483647 w 574"/>
                  <a:gd name="T39" fmla="*/ 2147483647 h 278"/>
                  <a:gd name="T40" fmla="*/ 2147483647 w 574"/>
                  <a:gd name="T41" fmla="*/ 2147483647 h 278"/>
                  <a:gd name="T42" fmla="*/ 2147483647 w 574"/>
                  <a:gd name="T43" fmla="*/ 2147483647 h 278"/>
                  <a:gd name="T44" fmla="*/ 2147483647 w 574"/>
                  <a:gd name="T45" fmla="*/ 2147483647 h 278"/>
                  <a:gd name="T46" fmla="*/ 2147483647 w 574"/>
                  <a:gd name="T47" fmla="*/ 2147483647 h 278"/>
                  <a:gd name="T48" fmla="*/ 2147483647 w 574"/>
                  <a:gd name="T49" fmla="*/ 2147483647 h 278"/>
                  <a:gd name="T50" fmla="*/ 2147483647 w 574"/>
                  <a:gd name="T51" fmla="*/ 2147483647 h 278"/>
                  <a:gd name="T52" fmla="*/ 2147483647 w 574"/>
                  <a:gd name="T53" fmla="*/ 2147483647 h 278"/>
                  <a:gd name="T54" fmla="*/ 2147483647 w 574"/>
                  <a:gd name="T55" fmla="*/ 2147483647 h 278"/>
                  <a:gd name="T56" fmla="*/ 2147483647 w 574"/>
                  <a:gd name="T57" fmla="*/ 2147483647 h 278"/>
                  <a:gd name="T58" fmla="*/ 2147483647 w 574"/>
                  <a:gd name="T59" fmla="*/ 2147483647 h 278"/>
                  <a:gd name="T60" fmla="*/ 2147483647 w 574"/>
                  <a:gd name="T61" fmla="*/ 2147483647 h 278"/>
                  <a:gd name="T62" fmla="*/ 2147483647 w 574"/>
                  <a:gd name="T63" fmla="*/ 2147483647 h 278"/>
                  <a:gd name="T64" fmla="*/ 2147483647 w 574"/>
                  <a:gd name="T65" fmla="*/ 2147483647 h 278"/>
                  <a:gd name="T66" fmla="*/ 2147483647 w 574"/>
                  <a:gd name="T67" fmla="*/ 2147483647 h 278"/>
                  <a:gd name="T68" fmla="*/ 2147483647 w 574"/>
                  <a:gd name="T69" fmla="*/ 2147483647 h 278"/>
                  <a:gd name="T70" fmla="*/ 2147483647 w 574"/>
                  <a:gd name="T71" fmla="*/ 2147483647 h 278"/>
                  <a:gd name="T72" fmla="*/ 2147483647 w 574"/>
                  <a:gd name="T73" fmla="*/ 2147483647 h 278"/>
                  <a:gd name="T74" fmla="*/ 2147483647 w 574"/>
                  <a:gd name="T75" fmla="*/ 2147483647 h 278"/>
                  <a:gd name="T76" fmla="*/ 2147483647 w 574"/>
                  <a:gd name="T77" fmla="*/ 2147483647 h 278"/>
                  <a:gd name="T78" fmla="*/ 2147483647 w 574"/>
                  <a:gd name="T79" fmla="*/ 2147483647 h 278"/>
                  <a:gd name="T80" fmla="*/ 2147483647 w 574"/>
                  <a:gd name="T81" fmla="*/ 2147483647 h 278"/>
                  <a:gd name="T82" fmla="*/ 2147483647 w 574"/>
                  <a:gd name="T83" fmla="*/ 2147483647 h 278"/>
                  <a:gd name="T84" fmla="*/ 2147483647 w 574"/>
                  <a:gd name="T85" fmla="*/ 2147483647 h 278"/>
                  <a:gd name="T86" fmla="*/ 2147483647 w 574"/>
                  <a:gd name="T87" fmla="*/ 2147483647 h 278"/>
                  <a:gd name="T88" fmla="*/ 2147483647 w 574"/>
                  <a:gd name="T89" fmla="*/ 2147483647 h 278"/>
                  <a:gd name="T90" fmla="*/ 2147483647 w 574"/>
                  <a:gd name="T91" fmla="*/ 2147483647 h 278"/>
                  <a:gd name="T92" fmla="*/ 2147483647 w 574"/>
                  <a:gd name="T93" fmla="*/ 2147483647 h 278"/>
                  <a:gd name="T94" fmla="*/ 2147483647 w 574"/>
                  <a:gd name="T95" fmla="*/ 2147483647 h 278"/>
                  <a:gd name="T96" fmla="*/ 2147483647 w 574"/>
                  <a:gd name="T97" fmla="*/ 2147483647 h 27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4"/>
                  <a:gd name="T148" fmla="*/ 0 h 278"/>
                  <a:gd name="T149" fmla="*/ 574 w 574"/>
                  <a:gd name="T150" fmla="*/ 278 h 27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4" h="278">
                    <a:moveTo>
                      <a:pt x="400" y="178"/>
                    </a:moveTo>
                    <a:lnTo>
                      <a:pt x="388" y="182"/>
                    </a:lnTo>
                    <a:lnTo>
                      <a:pt x="376" y="184"/>
                    </a:lnTo>
                    <a:lnTo>
                      <a:pt x="366" y="182"/>
                    </a:lnTo>
                    <a:lnTo>
                      <a:pt x="356" y="180"/>
                    </a:lnTo>
                    <a:lnTo>
                      <a:pt x="350" y="176"/>
                    </a:lnTo>
                    <a:lnTo>
                      <a:pt x="348" y="172"/>
                    </a:lnTo>
                    <a:lnTo>
                      <a:pt x="346" y="168"/>
                    </a:lnTo>
                    <a:lnTo>
                      <a:pt x="338" y="168"/>
                    </a:lnTo>
                    <a:lnTo>
                      <a:pt x="324" y="178"/>
                    </a:lnTo>
                    <a:lnTo>
                      <a:pt x="318" y="182"/>
                    </a:lnTo>
                    <a:lnTo>
                      <a:pt x="308" y="184"/>
                    </a:lnTo>
                    <a:lnTo>
                      <a:pt x="300" y="184"/>
                    </a:lnTo>
                    <a:lnTo>
                      <a:pt x="290" y="188"/>
                    </a:lnTo>
                    <a:lnTo>
                      <a:pt x="282" y="192"/>
                    </a:lnTo>
                    <a:lnTo>
                      <a:pt x="272" y="200"/>
                    </a:lnTo>
                    <a:lnTo>
                      <a:pt x="258" y="200"/>
                    </a:lnTo>
                    <a:lnTo>
                      <a:pt x="262" y="194"/>
                    </a:lnTo>
                    <a:lnTo>
                      <a:pt x="266" y="190"/>
                    </a:lnTo>
                    <a:lnTo>
                      <a:pt x="276" y="182"/>
                    </a:lnTo>
                    <a:lnTo>
                      <a:pt x="286" y="178"/>
                    </a:lnTo>
                    <a:lnTo>
                      <a:pt x="298" y="170"/>
                    </a:lnTo>
                    <a:lnTo>
                      <a:pt x="290" y="170"/>
                    </a:lnTo>
                    <a:lnTo>
                      <a:pt x="282" y="174"/>
                    </a:lnTo>
                    <a:lnTo>
                      <a:pt x="268" y="180"/>
                    </a:lnTo>
                    <a:lnTo>
                      <a:pt x="252" y="190"/>
                    </a:lnTo>
                    <a:lnTo>
                      <a:pt x="246" y="192"/>
                    </a:lnTo>
                    <a:lnTo>
                      <a:pt x="240" y="194"/>
                    </a:lnTo>
                    <a:lnTo>
                      <a:pt x="234" y="196"/>
                    </a:lnTo>
                    <a:lnTo>
                      <a:pt x="230" y="202"/>
                    </a:lnTo>
                    <a:lnTo>
                      <a:pt x="224" y="206"/>
                    </a:lnTo>
                    <a:lnTo>
                      <a:pt x="218" y="210"/>
                    </a:lnTo>
                    <a:lnTo>
                      <a:pt x="206" y="214"/>
                    </a:lnTo>
                    <a:lnTo>
                      <a:pt x="194" y="218"/>
                    </a:lnTo>
                    <a:lnTo>
                      <a:pt x="184" y="220"/>
                    </a:lnTo>
                    <a:lnTo>
                      <a:pt x="172" y="224"/>
                    </a:lnTo>
                    <a:lnTo>
                      <a:pt x="164" y="230"/>
                    </a:lnTo>
                    <a:lnTo>
                      <a:pt x="160" y="234"/>
                    </a:lnTo>
                    <a:lnTo>
                      <a:pt x="154" y="234"/>
                    </a:lnTo>
                    <a:lnTo>
                      <a:pt x="132" y="240"/>
                    </a:lnTo>
                    <a:lnTo>
                      <a:pt x="110" y="248"/>
                    </a:lnTo>
                    <a:lnTo>
                      <a:pt x="86" y="258"/>
                    </a:lnTo>
                    <a:lnTo>
                      <a:pt x="64" y="266"/>
                    </a:lnTo>
                    <a:lnTo>
                      <a:pt x="64" y="264"/>
                    </a:lnTo>
                    <a:lnTo>
                      <a:pt x="62" y="262"/>
                    </a:lnTo>
                    <a:lnTo>
                      <a:pt x="60" y="262"/>
                    </a:lnTo>
                    <a:lnTo>
                      <a:pt x="54" y="262"/>
                    </a:lnTo>
                    <a:lnTo>
                      <a:pt x="48" y="264"/>
                    </a:lnTo>
                    <a:lnTo>
                      <a:pt x="34" y="270"/>
                    </a:lnTo>
                    <a:lnTo>
                      <a:pt x="22" y="276"/>
                    </a:lnTo>
                    <a:lnTo>
                      <a:pt x="14" y="278"/>
                    </a:lnTo>
                    <a:lnTo>
                      <a:pt x="8" y="278"/>
                    </a:lnTo>
                    <a:lnTo>
                      <a:pt x="0" y="278"/>
                    </a:lnTo>
                    <a:lnTo>
                      <a:pt x="14" y="270"/>
                    </a:lnTo>
                    <a:lnTo>
                      <a:pt x="36" y="262"/>
                    </a:lnTo>
                    <a:lnTo>
                      <a:pt x="58" y="258"/>
                    </a:lnTo>
                    <a:lnTo>
                      <a:pt x="76" y="256"/>
                    </a:lnTo>
                    <a:lnTo>
                      <a:pt x="82" y="256"/>
                    </a:lnTo>
                    <a:lnTo>
                      <a:pt x="84" y="254"/>
                    </a:lnTo>
                    <a:lnTo>
                      <a:pt x="90" y="248"/>
                    </a:lnTo>
                    <a:lnTo>
                      <a:pt x="96" y="244"/>
                    </a:lnTo>
                    <a:lnTo>
                      <a:pt x="102" y="242"/>
                    </a:lnTo>
                    <a:lnTo>
                      <a:pt x="120" y="236"/>
                    </a:lnTo>
                    <a:lnTo>
                      <a:pt x="136" y="232"/>
                    </a:lnTo>
                    <a:lnTo>
                      <a:pt x="166" y="210"/>
                    </a:lnTo>
                    <a:lnTo>
                      <a:pt x="164" y="206"/>
                    </a:lnTo>
                    <a:lnTo>
                      <a:pt x="162" y="204"/>
                    </a:lnTo>
                    <a:lnTo>
                      <a:pt x="154" y="210"/>
                    </a:lnTo>
                    <a:lnTo>
                      <a:pt x="146" y="210"/>
                    </a:lnTo>
                    <a:lnTo>
                      <a:pt x="146" y="204"/>
                    </a:lnTo>
                    <a:lnTo>
                      <a:pt x="144" y="202"/>
                    </a:lnTo>
                    <a:lnTo>
                      <a:pt x="140" y="202"/>
                    </a:lnTo>
                    <a:lnTo>
                      <a:pt x="136" y="202"/>
                    </a:lnTo>
                    <a:lnTo>
                      <a:pt x="132" y="204"/>
                    </a:lnTo>
                    <a:lnTo>
                      <a:pt x="124" y="208"/>
                    </a:lnTo>
                    <a:lnTo>
                      <a:pt x="112" y="208"/>
                    </a:lnTo>
                    <a:lnTo>
                      <a:pt x="118" y="204"/>
                    </a:lnTo>
                    <a:lnTo>
                      <a:pt x="126" y="198"/>
                    </a:lnTo>
                    <a:lnTo>
                      <a:pt x="132" y="192"/>
                    </a:lnTo>
                    <a:lnTo>
                      <a:pt x="136" y="186"/>
                    </a:lnTo>
                    <a:lnTo>
                      <a:pt x="132" y="186"/>
                    </a:lnTo>
                    <a:lnTo>
                      <a:pt x="128" y="186"/>
                    </a:lnTo>
                    <a:lnTo>
                      <a:pt x="120" y="186"/>
                    </a:lnTo>
                    <a:lnTo>
                      <a:pt x="116" y="186"/>
                    </a:lnTo>
                    <a:lnTo>
                      <a:pt x="112" y="184"/>
                    </a:lnTo>
                    <a:lnTo>
                      <a:pt x="110" y="178"/>
                    </a:lnTo>
                    <a:lnTo>
                      <a:pt x="110" y="160"/>
                    </a:lnTo>
                    <a:lnTo>
                      <a:pt x="152" y="128"/>
                    </a:lnTo>
                    <a:lnTo>
                      <a:pt x="158" y="130"/>
                    </a:lnTo>
                    <a:lnTo>
                      <a:pt x="166" y="132"/>
                    </a:lnTo>
                    <a:lnTo>
                      <a:pt x="190" y="130"/>
                    </a:lnTo>
                    <a:lnTo>
                      <a:pt x="214" y="124"/>
                    </a:lnTo>
                    <a:lnTo>
                      <a:pt x="224" y="122"/>
                    </a:lnTo>
                    <a:lnTo>
                      <a:pt x="236" y="116"/>
                    </a:lnTo>
                    <a:lnTo>
                      <a:pt x="244" y="110"/>
                    </a:lnTo>
                    <a:lnTo>
                      <a:pt x="246" y="104"/>
                    </a:lnTo>
                    <a:lnTo>
                      <a:pt x="234" y="108"/>
                    </a:lnTo>
                    <a:lnTo>
                      <a:pt x="228" y="110"/>
                    </a:lnTo>
                    <a:lnTo>
                      <a:pt x="220" y="112"/>
                    </a:lnTo>
                    <a:lnTo>
                      <a:pt x="212" y="110"/>
                    </a:lnTo>
                    <a:lnTo>
                      <a:pt x="202" y="108"/>
                    </a:lnTo>
                    <a:lnTo>
                      <a:pt x="186" y="102"/>
                    </a:lnTo>
                    <a:lnTo>
                      <a:pt x="234" y="70"/>
                    </a:lnTo>
                    <a:lnTo>
                      <a:pt x="242" y="70"/>
                    </a:lnTo>
                    <a:lnTo>
                      <a:pt x="252" y="72"/>
                    </a:lnTo>
                    <a:lnTo>
                      <a:pt x="252" y="78"/>
                    </a:lnTo>
                    <a:lnTo>
                      <a:pt x="254" y="80"/>
                    </a:lnTo>
                    <a:lnTo>
                      <a:pt x="258" y="82"/>
                    </a:lnTo>
                    <a:lnTo>
                      <a:pt x="264" y="82"/>
                    </a:lnTo>
                    <a:lnTo>
                      <a:pt x="268" y="82"/>
                    </a:lnTo>
                    <a:lnTo>
                      <a:pt x="272" y="80"/>
                    </a:lnTo>
                    <a:lnTo>
                      <a:pt x="272" y="76"/>
                    </a:lnTo>
                    <a:lnTo>
                      <a:pt x="274" y="70"/>
                    </a:lnTo>
                    <a:lnTo>
                      <a:pt x="270" y="70"/>
                    </a:lnTo>
                    <a:lnTo>
                      <a:pt x="268" y="68"/>
                    </a:lnTo>
                    <a:lnTo>
                      <a:pt x="268" y="66"/>
                    </a:lnTo>
                    <a:lnTo>
                      <a:pt x="268" y="60"/>
                    </a:lnTo>
                    <a:lnTo>
                      <a:pt x="266" y="58"/>
                    </a:lnTo>
                    <a:lnTo>
                      <a:pt x="266" y="54"/>
                    </a:lnTo>
                    <a:lnTo>
                      <a:pt x="266" y="46"/>
                    </a:lnTo>
                    <a:lnTo>
                      <a:pt x="280" y="36"/>
                    </a:lnTo>
                    <a:lnTo>
                      <a:pt x="288" y="38"/>
                    </a:lnTo>
                    <a:lnTo>
                      <a:pt x="296" y="40"/>
                    </a:lnTo>
                    <a:lnTo>
                      <a:pt x="306" y="38"/>
                    </a:lnTo>
                    <a:lnTo>
                      <a:pt x="318" y="32"/>
                    </a:lnTo>
                    <a:lnTo>
                      <a:pt x="324" y="28"/>
                    </a:lnTo>
                    <a:lnTo>
                      <a:pt x="332" y="22"/>
                    </a:lnTo>
                    <a:lnTo>
                      <a:pt x="356" y="14"/>
                    </a:lnTo>
                    <a:lnTo>
                      <a:pt x="384" y="10"/>
                    </a:lnTo>
                    <a:lnTo>
                      <a:pt x="410" y="4"/>
                    </a:lnTo>
                    <a:lnTo>
                      <a:pt x="436" y="0"/>
                    </a:lnTo>
                    <a:lnTo>
                      <a:pt x="444" y="2"/>
                    </a:lnTo>
                    <a:lnTo>
                      <a:pt x="452" y="4"/>
                    </a:lnTo>
                    <a:lnTo>
                      <a:pt x="462" y="6"/>
                    </a:lnTo>
                    <a:lnTo>
                      <a:pt x="472" y="6"/>
                    </a:lnTo>
                    <a:lnTo>
                      <a:pt x="474" y="12"/>
                    </a:lnTo>
                    <a:lnTo>
                      <a:pt x="476" y="12"/>
                    </a:lnTo>
                    <a:lnTo>
                      <a:pt x="510" y="12"/>
                    </a:lnTo>
                    <a:lnTo>
                      <a:pt x="516" y="14"/>
                    </a:lnTo>
                    <a:lnTo>
                      <a:pt x="520" y="16"/>
                    </a:lnTo>
                    <a:lnTo>
                      <a:pt x="534" y="16"/>
                    </a:lnTo>
                    <a:lnTo>
                      <a:pt x="548" y="16"/>
                    </a:lnTo>
                    <a:lnTo>
                      <a:pt x="554" y="18"/>
                    </a:lnTo>
                    <a:lnTo>
                      <a:pt x="562" y="20"/>
                    </a:lnTo>
                    <a:lnTo>
                      <a:pt x="574" y="20"/>
                    </a:lnTo>
                    <a:lnTo>
                      <a:pt x="402" y="178"/>
                    </a:lnTo>
                    <a:lnTo>
                      <a:pt x="400" y="17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96" name="Freeform 66"/>
              <p:cNvSpPr/>
              <p:nvPr/>
            </p:nvSpPr>
            <p:spPr bwMode="auto">
              <a:xfrm>
                <a:off x="2022570" y="3625157"/>
                <a:ext cx="624986" cy="529649"/>
              </a:xfrm>
              <a:custGeom>
                <a:avLst/>
                <a:gdLst>
                  <a:gd name="T0" fmla="*/ 2147483647 w 428"/>
                  <a:gd name="T1" fmla="*/ 2147483647 h 336"/>
                  <a:gd name="T2" fmla="*/ 2147483647 w 428"/>
                  <a:gd name="T3" fmla="*/ 2147483647 h 336"/>
                  <a:gd name="T4" fmla="*/ 2147483647 w 428"/>
                  <a:gd name="T5" fmla="*/ 2147483647 h 336"/>
                  <a:gd name="T6" fmla="*/ 2147483647 w 428"/>
                  <a:gd name="T7" fmla="*/ 2147483647 h 336"/>
                  <a:gd name="T8" fmla="*/ 2147483647 w 428"/>
                  <a:gd name="T9" fmla="*/ 2147483647 h 336"/>
                  <a:gd name="T10" fmla="*/ 2147483647 w 428"/>
                  <a:gd name="T11" fmla="*/ 2147483647 h 336"/>
                  <a:gd name="T12" fmla="*/ 2147483647 w 428"/>
                  <a:gd name="T13" fmla="*/ 2147483647 h 336"/>
                  <a:gd name="T14" fmla="*/ 2147483647 w 428"/>
                  <a:gd name="T15" fmla="*/ 2147483647 h 336"/>
                  <a:gd name="T16" fmla="*/ 2147483647 w 428"/>
                  <a:gd name="T17" fmla="*/ 2147483647 h 336"/>
                  <a:gd name="T18" fmla="*/ 2147483647 w 428"/>
                  <a:gd name="T19" fmla="*/ 2147483647 h 336"/>
                  <a:gd name="T20" fmla="*/ 2147483647 w 428"/>
                  <a:gd name="T21" fmla="*/ 2147483647 h 336"/>
                  <a:gd name="T22" fmla="*/ 2147483647 w 428"/>
                  <a:gd name="T23" fmla="*/ 2147483647 h 336"/>
                  <a:gd name="T24" fmla="*/ 2147483647 w 428"/>
                  <a:gd name="T25" fmla="*/ 2147483647 h 336"/>
                  <a:gd name="T26" fmla="*/ 2147483647 w 428"/>
                  <a:gd name="T27" fmla="*/ 2147483647 h 336"/>
                  <a:gd name="T28" fmla="*/ 2147483647 w 428"/>
                  <a:gd name="T29" fmla="*/ 2147483647 h 336"/>
                  <a:gd name="T30" fmla="*/ 2147483647 w 428"/>
                  <a:gd name="T31" fmla="*/ 2147483647 h 336"/>
                  <a:gd name="T32" fmla="*/ 2147483647 w 428"/>
                  <a:gd name="T33" fmla="*/ 0 h 336"/>
                  <a:gd name="T34" fmla="*/ 2147483647 w 428"/>
                  <a:gd name="T35" fmla="*/ 2147483647 h 336"/>
                  <a:gd name="T36" fmla="*/ 2147483647 w 428"/>
                  <a:gd name="T37" fmla="*/ 2147483647 h 336"/>
                  <a:gd name="T38" fmla="*/ 2147483647 w 428"/>
                  <a:gd name="T39" fmla="*/ 2147483647 h 336"/>
                  <a:gd name="T40" fmla="*/ 2147483647 w 428"/>
                  <a:gd name="T41" fmla="*/ 2147483647 h 336"/>
                  <a:gd name="T42" fmla="*/ 2147483647 w 428"/>
                  <a:gd name="T43" fmla="*/ 2147483647 h 336"/>
                  <a:gd name="T44" fmla="*/ 2147483647 w 428"/>
                  <a:gd name="T45" fmla="*/ 2147483647 h 336"/>
                  <a:gd name="T46" fmla="*/ 2147483647 w 428"/>
                  <a:gd name="T47" fmla="*/ 2147483647 h 336"/>
                  <a:gd name="T48" fmla="*/ 2147483647 w 428"/>
                  <a:gd name="T49" fmla="*/ 2147483647 h 336"/>
                  <a:gd name="T50" fmla="*/ 2147483647 w 428"/>
                  <a:gd name="T51" fmla="*/ 2147483647 h 336"/>
                  <a:gd name="T52" fmla="*/ 2147483647 w 428"/>
                  <a:gd name="T53" fmla="*/ 2147483647 h 336"/>
                  <a:gd name="T54" fmla="*/ 2147483647 w 428"/>
                  <a:gd name="T55" fmla="*/ 2147483647 h 336"/>
                  <a:gd name="T56" fmla="*/ 2147483647 w 428"/>
                  <a:gd name="T57" fmla="*/ 2147483647 h 336"/>
                  <a:gd name="T58" fmla="*/ 2147483647 w 428"/>
                  <a:gd name="T59" fmla="*/ 2147483647 h 336"/>
                  <a:gd name="T60" fmla="*/ 2147483647 w 428"/>
                  <a:gd name="T61" fmla="*/ 2147483647 h 336"/>
                  <a:gd name="T62" fmla="*/ 2147483647 w 428"/>
                  <a:gd name="T63" fmla="*/ 2147483647 h 336"/>
                  <a:gd name="T64" fmla="*/ 2147483647 w 428"/>
                  <a:gd name="T65" fmla="*/ 2147483647 h 336"/>
                  <a:gd name="T66" fmla="*/ 2147483647 w 428"/>
                  <a:gd name="T67" fmla="*/ 2147483647 h 336"/>
                  <a:gd name="T68" fmla="*/ 2147483647 w 428"/>
                  <a:gd name="T69" fmla="*/ 2147483647 h 336"/>
                  <a:gd name="T70" fmla="*/ 2147483647 w 428"/>
                  <a:gd name="T71" fmla="*/ 2147483647 h 336"/>
                  <a:gd name="T72" fmla="*/ 2147483647 w 428"/>
                  <a:gd name="T73" fmla="*/ 2147483647 h 336"/>
                  <a:gd name="T74" fmla="*/ 2147483647 w 428"/>
                  <a:gd name="T75" fmla="*/ 2147483647 h 336"/>
                  <a:gd name="T76" fmla="*/ 2147483647 w 428"/>
                  <a:gd name="T77" fmla="*/ 2147483647 h 336"/>
                  <a:gd name="T78" fmla="*/ 2147483647 w 428"/>
                  <a:gd name="T79" fmla="*/ 2147483647 h 336"/>
                  <a:gd name="T80" fmla="*/ 2147483647 w 428"/>
                  <a:gd name="T81" fmla="*/ 2147483647 h 336"/>
                  <a:gd name="T82" fmla="*/ 2147483647 w 428"/>
                  <a:gd name="T83" fmla="*/ 2147483647 h 336"/>
                  <a:gd name="T84" fmla="*/ 2147483647 w 428"/>
                  <a:gd name="T85" fmla="*/ 2147483647 h 336"/>
                  <a:gd name="T86" fmla="*/ 2147483647 w 428"/>
                  <a:gd name="T87" fmla="*/ 2147483647 h 336"/>
                  <a:gd name="T88" fmla="*/ 2147483647 w 428"/>
                  <a:gd name="T89" fmla="*/ 2147483647 h 336"/>
                  <a:gd name="T90" fmla="*/ 2147483647 w 428"/>
                  <a:gd name="T91" fmla="*/ 2147483647 h 336"/>
                  <a:gd name="T92" fmla="*/ 2147483647 w 428"/>
                  <a:gd name="T93" fmla="*/ 2147483647 h 336"/>
                  <a:gd name="T94" fmla="*/ 2147483647 w 428"/>
                  <a:gd name="T95" fmla="*/ 2147483647 h 336"/>
                  <a:gd name="T96" fmla="*/ 2147483647 w 428"/>
                  <a:gd name="T97" fmla="*/ 2147483647 h 336"/>
                  <a:gd name="T98" fmla="*/ 2147483647 w 428"/>
                  <a:gd name="T99" fmla="*/ 2147483647 h 336"/>
                  <a:gd name="T100" fmla="*/ 2147483647 w 428"/>
                  <a:gd name="T101" fmla="*/ 2147483647 h 336"/>
                  <a:gd name="T102" fmla="*/ 2147483647 w 428"/>
                  <a:gd name="T103" fmla="*/ 2147483647 h 336"/>
                  <a:gd name="T104" fmla="*/ 2147483647 w 428"/>
                  <a:gd name="T105" fmla="*/ 2147483647 h 336"/>
                  <a:gd name="T106" fmla="*/ 2147483647 w 428"/>
                  <a:gd name="T107" fmla="*/ 2147483647 h 336"/>
                  <a:gd name="T108" fmla="*/ 2147483647 w 428"/>
                  <a:gd name="T109" fmla="*/ 2147483647 h 336"/>
                  <a:gd name="T110" fmla="*/ 2147483647 w 428"/>
                  <a:gd name="T111" fmla="*/ 2147483647 h 3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8"/>
                  <a:gd name="T169" fmla="*/ 0 h 336"/>
                  <a:gd name="T170" fmla="*/ 428 w 428"/>
                  <a:gd name="T171" fmla="*/ 336 h 3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8" h="336">
                    <a:moveTo>
                      <a:pt x="400" y="274"/>
                    </a:moveTo>
                    <a:lnTo>
                      <a:pt x="402" y="270"/>
                    </a:lnTo>
                    <a:lnTo>
                      <a:pt x="408" y="260"/>
                    </a:lnTo>
                    <a:lnTo>
                      <a:pt x="410" y="250"/>
                    </a:lnTo>
                    <a:lnTo>
                      <a:pt x="416" y="234"/>
                    </a:lnTo>
                    <a:lnTo>
                      <a:pt x="418" y="228"/>
                    </a:lnTo>
                    <a:lnTo>
                      <a:pt x="422" y="222"/>
                    </a:lnTo>
                    <a:lnTo>
                      <a:pt x="428" y="210"/>
                    </a:lnTo>
                    <a:lnTo>
                      <a:pt x="426" y="206"/>
                    </a:lnTo>
                    <a:lnTo>
                      <a:pt x="426" y="202"/>
                    </a:lnTo>
                    <a:lnTo>
                      <a:pt x="422" y="202"/>
                    </a:lnTo>
                    <a:lnTo>
                      <a:pt x="410" y="202"/>
                    </a:lnTo>
                    <a:lnTo>
                      <a:pt x="394" y="204"/>
                    </a:lnTo>
                    <a:lnTo>
                      <a:pt x="378" y="208"/>
                    </a:lnTo>
                    <a:lnTo>
                      <a:pt x="372" y="212"/>
                    </a:lnTo>
                    <a:lnTo>
                      <a:pt x="368" y="216"/>
                    </a:lnTo>
                    <a:lnTo>
                      <a:pt x="364" y="224"/>
                    </a:lnTo>
                    <a:lnTo>
                      <a:pt x="358" y="234"/>
                    </a:lnTo>
                    <a:lnTo>
                      <a:pt x="352" y="246"/>
                    </a:lnTo>
                    <a:lnTo>
                      <a:pt x="346" y="254"/>
                    </a:lnTo>
                    <a:lnTo>
                      <a:pt x="334" y="256"/>
                    </a:lnTo>
                    <a:lnTo>
                      <a:pt x="320" y="260"/>
                    </a:lnTo>
                    <a:lnTo>
                      <a:pt x="310" y="262"/>
                    </a:lnTo>
                    <a:lnTo>
                      <a:pt x="298" y="264"/>
                    </a:lnTo>
                    <a:lnTo>
                      <a:pt x="288" y="262"/>
                    </a:lnTo>
                    <a:lnTo>
                      <a:pt x="280" y="256"/>
                    </a:lnTo>
                    <a:lnTo>
                      <a:pt x="272" y="248"/>
                    </a:lnTo>
                    <a:lnTo>
                      <a:pt x="266" y="238"/>
                    </a:lnTo>
                    <a:lnTo>
                      <a:pt x="260" y="226"/>
                    </a:lnTo>
                    <a:lnTo>
                      <a:pt x="258" y="216"/>
                    </a:lnTo>
                    <a:lnTo>
                      <a:pt x="256" y="204"/>
                    </a:lnTo>
                    <a:lnTo>
                      <a:pt x="256" y="194"/>
                    </a:lnTo>
                    <a:lnTo>
                      <a:pt x="258" y="178"/>
                    </a:lnTo>
                    <a:lnTo>
                      <a:pt x="260" y="160"/>
                    </a:lnTo>
                    <a:lnTo>
                      <a:pt x="268" y="142"/>
                    </a:lnTo>
                    <a:lnTo>
                      <a:pt x="276" y="128"/>
                    </a:lnTo>
                    <a:lnTo>
                      <a:pt x="256" y="122"/>
                    </a:lnTo>
                    <a:lnTo>
                      <a:pt x="248" y="116"/>
                    </a:lnTo>
                    <a:lnTo>
                      <a:pt x="244" y="114"/>
                    </a:lnTo>
                    <a:lnTo>
                      <a:pt x="242" y="110"/>
                    </a:lnTo>
                    <a:lnTo>
                      <a:pt x="240" y="94"/>
                    </a:lnTo>
                    <a:lnTo>
                      <a:pt x="236" y="76"/>
                    </a:lnTo>
                    <a:lnTo>
                      <a:pt x="232" y="68"/>
                    </a:lnTo>
                    <a:lnTo>
                      <a:pt x="230" y="60"/>
                    </a:lnTo>
                    <a:lnTo>
                      <a:pt x="224" y="56"/>
                    </a:lnTo>
                    <a:lnTo>
                      <a:pt x="216" y="56"/>
                    </a:lnTo>
                    <a:lnTo>
                      <a:pt x="210" y="56"/>
                    </a:lnTo>
                    <a:lnTo>
                      <a:pt x="208" y="56"/>
                    </a:lnTo>
                    <a:lnTo>
                      <a:pt x="204" y="62"/>
                    </a:lnTo>
                    <a:lnTo>
                      <a:pt x="198" y="66"/>
                    </a:lnTo>
                    <a:lnTo>
                      <a:pt x="192" y="68"/>
                    </a:lnTo>
                    <a:lnTo>
                      <a:pt x="188" y="68"/>
                    </a:lnTo>
                    <a:lnTo>
                      <a:pt x="184" y="66"/>
                    </a:lnTo>
                    <a:lnTo>
                      <a:pt x="180" y="62"/>
                    </a:lnTo>
                    <a:lnTo>
                      <a:pt x="178" y="58"/>
                    </a:lnTo>
                    <a:lnTo>
                      <a:pt x="174" y="38"/>
                    </a:lnTo>
                    <a:lnTo>
                      <a:pt x="170" y="34"/>
                    </a:lnTo>
                    <a:lnTo>
                      <a:pt x="166" y="30"/>
                    </a:lnTo>
                    <a:lnTo>
                      <a:pt x="160" y="26"/>
                    </a:lnTo>
                    <a:lnTo>
                      <a:pt x="158" y="18"/>
                    </a:lnTo>
                    <a:lnTo>
                      <a:pt x="152" y="20"/>
                    </a:lnTo>
                    <a:lnTo>
                      <a:pt x="148" y="20"/>
                    </a:lnTo>
                    <a:lnTo>
                      <a:pt x="132" y="18"/>
                    </a:lnTo>
                    <a:lnTo>
                      <a:pt x="128" y="28"/>
                    </a:lnTo>
                    <a:lnTo>
                      <a:pt x="78" y="28"/>
                    </a:lnTo>
                    <a:lnTo>
                      <a:pt x="34" y="2"/>
                    </a:lnTo>
                    <a:lnTo>
                      <a:pt x="28" y="0"/>
                    </a:lnTo>
                    <a:lnTo>
                      <a:pt x="20" y="0"/>
                    </a:lnTo>
                    <a:lnTo>
                      <a:pt x="0" y="2"/>
                    </a:lnTo>
                    <a:lnTo>
                      <a:pt x="0" y="8"/>
                    </a:lnTo>
                    <a:lnTo>
                      <a:pt x="0" y="12"/>
                    </a:lnTo>
                    <a:lnTo>
                      <a:pt x="2" y="14"/>
                    </a:lnTo>
                    <a:lnTo>
                      <a:pt x="2" y="36"/>
                    </a:lnTo>
                    <a:lnTo>
                      <a:pt x="2" y="38"/>
                    </a:lnTo>
                    <a:lnTo>
                      <a:pt x="2" y="42"/>
                    </a:lnTo>
                    <a:lnTo>
                      <a:pt x="4" y="48"/>
                    </a:lnTo>
                    <a:lnTo>
                      <a:pt x="4" y="54"/>
                    </a:lnTo>
                    <a:lnTo>
                      <a:pt x="8" y="56"/>
                    </a:lnTo>
                    <a:lnTo>
                      <a:pt x="12" y="62"/>
                    </a:lnTo>
                    <a:lnTo>
                      <a:pt x="20" y="70"/>
                    </a:lnTo>
                    <a:lnTo>
                      <a:pt x="22" y="74"/>
                    </a:lnTo>
                    <a:lnTo>
                      <a:pt x="22" y="78"/>
                    </a:lnTo>
                    <a:lnTo>
                      <a:pt x="20" y="82"/>
                    </a:lnTo>
                    <a:lnTo>
                      <a:pt x="14" y="84"/>
                    </a:lnTo>
                    <a:lnTo>
                      <a:pt x="12" y="88"/>
                    </a:lnTo>
                    <a:lnTo>
                      <a:pt x="8" y="92"/>
                    </a:lnTo>
                    <a:lnTo>
                      <a:pt x="8" y="96"/>
                    </a:lnTo>
                    <a:lnTo>
                      <a:pt x="12" y="102"/>
                    </a:lnTo>
                    <a:lnTo>
                      <a:pt x="16" y="108"/>
                    </a:lnTo>
                    <a:lnTo>
                      <a:pt x="24" y="110"/>
                    </a:lnTo>
                    <a:lnTo>
                      <a:pt x="32" y="112"/>
                    </a:lnTo>
                    <a:lnTo>
                      <a:pt x="34" y="118"/>
                    </a:lnTo>
                    <a:lnTo>
                      <a:pt x="38" y="120"/>
                    </a:lnTo>
                    <a:lnTo>
                      <a:pt x="40" y="124"/>
                    </a:lnTo>
                    <a:lnTo>
                      <a:pt x="40" y="130"/>
                    </a:lnTo>
                    <a:lnTo>
                      <a:pt x="40" y="134"/>
                    </a:lnTo>
                    <a:lnTo>
                      <a:pt x="40" y="138"/>
                    </a:lnTo>
                    <a:lnTo>
                      <a:pt x="38" y="140"/>
                    </a:lnTo>
                    <a:lnTo>
                      <a:pt x="38" y="144"/>
                    </a:lnTo>
                    <a:lnTo>
                      <a:pt x="38" y="148"/>
                    </a:lnTo>
                    <a:lnTo>
                      <a:pt x="40" y="150"/>
                    </a:lnTo>
                    <a:lnTo>
                      <a:pt x="42" y="154"/>
                    </a:lnTo>
                    <a:lnTo>
                      <a:pt x="48" y="158"/>
                    </a:lnTo>
                    <a:lnTo>
                      <a:pt x="54" y="164"/>
                    </a:lnTo>
                    <a:lnTo>
                      <a:pt x="66" y="182"/>
                    </a:lnTo>
                    <a:lnTo>
                      <a:pt x="68" y="180"/>
                    </a:lnTo>
                    <a:lnTo>
                      <a:pt x="72" y="178"/>
                    </a:lnTo>
                    <a:lnTo>
                      <a:pt x="74" y="176"/>
                    </a:lnTo>
                    <a:lnTo>
                      <a:pt x="76" y="172"/>
                    </a:lnTo>
                    <a:lnTo>
                      <a:pt x="74" y="164"/>
                    </a:lnTo>
                    <a:lnTo>
                      <a:pt x="68" y="158"/>
                    </a:lnTo>
                    <a:lnTo>
                      <a:pt x="66" y="152"/>
                    </a:lnTo>
                    <a:lnTo>
                      <a:pt x="60" y="146"/>
                    </a:lnTo>
                    <a:lnTo>
                      <a:pt x="62" y="142"/>
                    </a:lnTo>
                    <a:lnTo>
                      <a:pt x="60" y="138"/>
                    </a:lnTo>
                    <a:lnTo>
                      <a:pt x="56" y="128"/>
                    </a:lnTo>
                    <a:lnTo>
                      <a:pt x="54" y="116"/>
                    </a:lnTo>
                    <a:lnTo>
                      <a:pt x="50" y="108"/>
                    </a:lnTo>
                    <a:lnTo>
                      <a:pt x="48" y="106"/>
                    </a:lnTo>
                    <a:lnTo>
                      <a:pt x="46" y="104"/>
                    </a:lnTo>
                    <a:lnTo>
                      <a:pt x="46" y="102"/>
                    </a:lnTo>
                    <a:lnTo>
                      <a:pt x="44" y="90"/>
                    </a:lnTo>
                    <a:lnTo>
                      <a:pt x="42" y="82"/>
                    </a:lnTo>
                    <a:lnTo>
                      <a:pt x="36" y="62"/>
                    </a:lnTo>
                    <a:lnTo>
                      <a:pt x="34" y="60"/>
                    </a:lnTo>
                    <a:lnTo>
                      <a:pt x="34" y="58"/>
                    </a:lnTo>
                    <a:lnTo>
                      <a:pt x="32" y="56"/>
                    </a:lnTo>
                    <a:lnTo>
                      <a:pt x="30" y="56"/>
                    </a:lnTo>
                    <a:lnTo>
                      <a:pt x="28" y="56"/>
                    </a:lnTo>
                    <a:lnTo>
                      <a:pt x="26" y="48"/>
                    </a:lnTo>
                    <a:lnTo>
                      <a:pt x="28" y="30"/>
                    </a:lnTo>
                    <a:lnTo>
                      <a:pt x="30" y="24"/>
                    </a:lnTo>
                    <a:lnTo>
                      <a:pt x="30" y="22"/>
                    </a:lnTo>
                    <a:lnTo>
                      <a:pt x="32" y="20"/>
                    </a:lnTo>
                    <a:lnTo>
                      <a:pt x="38" y="22"/>
                    </a:lnTo>
                    <a:lnTo>
                      <a:pt x="42" y="24"/>
                    </a:lnTo>
                    <a:lnTo>
                      <a:pt x="46" y="28"/>
                    </a:lnTo>
                    <a:lnTo>
                      <a:pt x="48" y="32"/>
                    </a:lnTo>
                    <a:lnTo>
                      <a:pt x="52" y="44"/>
                    </a:lnTo>
                    <a:lnTo>
                      <a:pt x="54" y="56"/>
                    </a:lnTo>
                    <a:lnTo>
                      <a:pt x="54" y="58"/>
                    </a:lnTo>
                    <a:lnTo>
                      <a:pt x="52" y="64"/>
                    </a:lnTo>
                    <a:lnTo>
                      <a:pt x="50" y="70"/>
                    </a:lnTo>
                    <a:lnTo>
                      <a:pt x="50" y="72"/>
                    </a:lnTo>
                    <a:lnTo>
                      <a:pt x="52" y="74"/>
                    </a:lnTo>
                    <a:lnTo>
                      <a:pt x="58" y="74"/>
                    </a:lnTo>
                    <a:lnTo>
                      <a:pt x="58" y="80"/>
                    </a:lnTo>
                    <a:lnTo>
                      <a:pt x="62" y="84"/>
                    </a:lnTo>
                    <a:lnTo>
                      <a:pt x="66" y="88"/>
                    </a:lnTo>
                    <a:lnTo>
                      <a:pt x="68" y="88"/>
                    </a:lnTo>
                    <a:lnTo>
                      <a:pt x="72" y="100"/>
                    </a:lnTo>
                    <a:lnTo>
                      <a:pt x="76" y="106"/>
                    </a:lnTo>
                    <a:lnTo>
                      <a:pt x="80" y="110"/>
                    </a:lnTo>
                    <a:lnTo>
                      <a:pt x="84" y="112"/>
                    </a:lnTo>
                    <a:lnTo>
                      <a:pt x="86" y="114"/>
                    </a:lnTo>
                    <a:lnTo>
                      <a:pt x="88" y="116"/>
                    </a:lnTo>
                    <a:lnTo>
                      <a:pt x="86" y="120"/>
                    </a:lnTo>
                    <a:lnTo>
                      <a:pt x="84" y="126"/>
                    </a:lnTo>
                    <a:lnTo>
                      <a:pt x="86" y="132"/>
                    </a:lnTo>
                    <a:lnTo>
                      <a:pt x="92" y="140"/>
                    </a:lnTo>
                    <a:lnTo>
                      <a:pt x="104" y="154"/>
                    </a:lnTo>
                    <a:lnTo>
                      <a:pt x="112" y="162"/>
                    </a:lnTo>
                    <a:lnTo>
                      <a:pt x="118" y="168"/>
                    </a:lnTo>
                    <a:lnTo>
                      <a:pt x="122" y="178"/>
                    </a:lnTo>
                    <a:lnTo>
                      <a:pt x="130" y="188"/>
                    </a:lnTo>
                    <a:lnTo>
                      <a:pt x="130" y="202"/>
                    </a:lnTo>
                    <a:lnTo>
                      <a:pt x="132" y="206"/>
                    </a:lnTo>
                    <a:lnTo>
                      <a:pt x="132" y="210"/>
                    </a:lnTo>
                    <a:lnTo>
                      <a:pt x="132" y="216"/>
                    </a:lnTo>
                    <a:lnTo>
                      <a:pt x="130" y="220"/>
                    </a:lnTo>
                    <a:lnTo>
                      <a:pt x="128" y="220"/>
                    </a:lnTo>
                    <a:lnTo>
                      <a:pt x="128" y="226"/>
                    </a:lnTo>
                    <a:lnTo>
                      <a:pt x="124" y="226"/>
                    </a:lnTo>
                    <a:lnTo>
                      <a:pt x="124" y="232"/>
                    </a:lnTo>
                    <a:lnTo>
                      <a:pt x="126" y="238"/>
                    </a:lnTo>
                    <a:lnTo>
                      <a:pt x="130" y="244"/>
                    </a:lnTo>
                    <a:lnTo>
                      <a:pt x="138" y="250"/>
                    </a:lnTo>
                    <a:lnTo>
                      <a:pt x="148" y="256"/>
                    </a:lnTo>
                    <a:lnTo>
                      <a:pt x="150" y="262"/>
                    </a:lnTo>
                    <a:lnTo>
                      <a:pt x="154" y="266"/>
                    </a:lnTo>
                    <a:lnTo>
                      <a:pt x="158" y="270"/>
                    </a:lnTo>
                    <a:lnTo>
                      <a:pt x="166" y="270"/>
                    </a:lnTo>
                    <a:lnTo>
                      <a:pt x="174" y="272"/>
                    </a:lnTo>
                    <a:lnTo>
                      <a:pt x="178" y="274"/>
                    </a:lnTo>
                    <a:lnTo>
                      <a:pt x="190" y="284"/>
                    </a:lnTo>
                    <a:lnTo>
                      <a:pt x="198" y="290"/>
                    </a:lnTo>
                    <a:lnTo>
                      <a:pt x="204" y="294"/>
                    </a:lnTo>
                    <a:lnTo>
                      <a:pt x="218" y="300"/>
                    </a:lnTo>
                    <a:lnTo>
                      <a:pt x="232" y="306"/>
                    </a:lnTo>
                    <a:lnTo>
                      <a:pt x="246" y="312"/>
                    </a:lnTo>
                    <a:lnTo>
                      <a:pt x="254" y="314"/>
                    </a:lnTo>
                    <a:lnTo>
                      <a:pt x="260" y="314"/>
                    </a:lnTo>
                    <a:lnTo>
                      <a:pt x="266" y="314"/>
                    </a:lnTo>
                    <a:lnTo>
                      <a:pt x="274" y="308"/>
                    </a:lnTo>
                    <a:lnTo>
                      <a:pt x="280" y="304"/>
                    </a:lnTo>
                    <a:lnTo>
                      <a:pt x="286" y="302"/>
                    </a:lnTo>
                    <a:lnTo>
                      <a:pt x="290" y="304"/>
                    </a:lnTo>
                    <a:lnTo>
                      <a:pt x="296" y="306"/>
                    </a:lnTo>
                    <a:lnTo>
                      <a:pt x="306" y="312"/>
                    </a:lnTo>
                    <a:lnTo>
                      <a:pt x="314" y="320"/>
                    </a:lnTo>
                    <a:lnTo>
                      <a:pt x="318" y="328"/>
                    </a:lnTo>
                    <a:lnTo>
                      <a:pt x="324" y="336"/>
                    </a:lnTo>
                    <a:lnTo>
                      <a:pt x="328" y="324"/>
                    </a:lnTo>
                    <a:lnTo>
                      <a:pt x="330" y="318"/>
                    </a:lnTo>
                    <a:lnTo>
                      <a:pt x="334" y="312"/>
                    </a:lnTo>
                    <a:lnTo>
                      <a:pt x="354" y="312"/>
                    </a:lnTo>
                    <a:lnTo>
                      <a:pt x="354" y="306"/>
                    </a:lnTo>
                    <a:lnTo>
                      <a:pt x="352" y="302"/>
                    </a:lnTo>
                    <a:lnTo>
                      <a:pt x="348" y="300"/>
                    </a:lnTo>
                    <a:lnTo>
                      <a:pt x="346" y="296"/>
                    </a:lnTo>
                    <a:lnTo>
                      <a:pt x="344" y="292"/>
                    </a:lnTo>
                    <a:lnTo>
                      <a:pt x="348" y="284"/>
                    </a:lnTo>
                    <a:lnTo>
                      <a:pt x="352" y="280"/>
                    </a:lnTo>
                    <a:lnTo>
                      <a:pt x="356" y="278"/>
                    </a:lnTo>
                    <a:lnTo>
                      <a:pt x="380" y="278"/>
                    </a:lnTo>
                    <a:lnTo>
                      <a:pt x="384" y="278"/>
                    </a:lnTo>
                    <a:lnTo>
                      <a:pt x="386" y="276"/>
                    </a:lnTo>
                    <a:lnTo>
                      <a:pt x="388" y="274"/>
                    </a:lnTo>
                    <a:lnTo>
                      <a:pt x="390" y="270"/>
                    </a:lnTo>
                    <a:lnTo>
                      <a:pt x="392" y="268"/>
                    </a:lnTo>
                    <a:lnTo>
                      <a:pt x="396" y="268"/>
                    </a:lnTo>
                    <a:lnTo>
                      <a:pt x="398" y="270"/>
                    </a:lnTo>
                    <a:lnTo>
                      <a:pt x="398" y="274"/>
                    </a:lnTo>
                    <a:lnTo>
                      <a:pt x="400" y="27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97" name="Freeform 67"/>
              <p:cNvSpPr/>
              <p:nvPr/>
            </p:nvSpPr>
            <p:spPr bwMode="auto">
              <a:xfrm>
                <a:off x="2694833" y="3902592"/>
                <a:ext cx="236387" cy="100886"/>
              </a:xfrm>
              <a:custGeom>
                <a:avLst/>
                <a:gdLst>
                  <a:gd name="T0" fmla="*/ 2147483647 w 162"/>
                  <a:gd name="T1" fmla="*/ 2147483647 h 64"/>
                  <a:gd name="T2" fmla="*/ 2147483647 w 162"/>
                  <a:gd name="T3" fmla="*/ 2147483647 h 64"/>
                  <a:gd name="T4" fmla="*/ 2147483647 w 162"/>
                  <a:gd name="T5" fmla="*/ 2147483647 h 64"/>
                  <a:gd name="T6" fmla="*/ 2147483647 w 162"/>
                  <a:gd name="T7" fmla="*/ 2147483647 h 64"/>
                  <a:gd name="T8" fmla="*/ 2147483647 w 162"/>
                  <a:gd name="T9" fmla="*/ 2147483647 h 64"/>
                  <a:gd name="T10" fmla="*/ 2147483647 w 162"/>
                  <a:gd name="T11" fmla="*/ 2147483647 h 64"/>
                  <a:gd name="T12" fmla="*/ 2147483647 w 162"/>
                  <a:gd name="T13" fmla="*/ 2147483647 h 64"/>
                  <a:gd name="T14" fmla="*/ 2147483647 w 162"/>
                  <a:gd name="T15" fmla="*/ 2147483647 h 64"/>
                  <a:gd name="T16" fmla="*/ 2147483647 w 162"/>
                  <a:gd name="T17" fmla="*/ 2147483647 h 64"/>
                  <a:gd name="T18" fmla="*/ 2147483647 w 162"/>
                  <a:gd name="T19" fmla="*/ 2147483647 h 64"/>
                  <a:gd name="T20" fmla="*/ 2147483647 w 162"/>
                  <a:gd name="T21" fmla="*/ 2147483647 h 64"/>
                  <a:gd name="T22" fmla="*/ 2147483647 w 162"/>
                  <a:gd name="T23" fmla="*/ 2147483647 h 64"/>
                  <a:gd name="T24" fmla="*/ 2147483647 w 162"/>
                  <a:gd name="T25" fmla="*/ 2147483647 h 64"/>
                  <a:gd name="T26" fmla="*/ 0 w 162"/>
                  <a:gd name="T27" fmla="*/ 2147483647 h 64"/>
                  <a:gd name="T28" fmla="*/ 2147483647 w 162"/>
                  <a:gd name="T29" fmla="*/ 2147483647 h 64"/>
                  <a:gd name="T30" fmla="*/ 2147483647 w 162"/>
                  <a:gd name="T31" fmla="*/ 2147483647 h 64"/>
                  <a:gd name="T32" fmla="*/ 2147483647 w 162"/>
                  <a:gd name="T33" fmla="*/ 2147483647 h 64"/>
                  <a:gd name="T34" fmla="*/ 2147483647 w 162"/>
                  <a:gd name="T35" fmla="*/ 2147483647 h 64"/>
                  <a:gd name="T36" fmla="*/ 2147483647 w 162"/>
                  <a:gd name="T37" fmla="*/ 2147483647 h 64"/>
                  <a:gd name="T38" fmla="*/ 2147483647 w 162"/>
                  <a:gd name="T39" fmla="*/ 2147483647 h 64"/>
                  <a:gd name="T40" fmla="*/ 2147483647 w 162"/>
                  <a:gd name="T41" fmla="*/ 0 h 64"/>
                  <a:gd name="T42" fmla="*/ 2147483647 w 162"/>
                  <a:gd name="T43" fmla="*/ 0 h 64"/>
                  <a:gd name="T44" fmla="*/ 2147483647 w 162"/>
                  <a:gd name="T45" fmla="*/ 0 h 64"/>
                  <a:gd name="T46" fmla="*/ 2147483647 w 162"/>
                  <a:gd name="T47" fmla="*/ 2147483647 h 64"/>
                  <a:gd name="T48" fmla="*/ 2147483647 w 162"/>
                  <a:gd name="T49" fmla="*/ 2147483647 h 64"/>
                  <a:gd name="T50" fmla="*/ 2147483647 w 162"/>
                  <a:gd name="T51" fmla="*/ 2147483647 h 64"/>
                  <a:gd name="T52" fmla="*/ 2147483647 w 162"/>
                  <a:gd name="T53" fmla="*/ 2147483647 h 64"/>
                  <a:gd name="T54" fmla="*/ 2147483647 w 162"/>
                  <a:gd name="T55" fmla="*/ 2147483647 h 64"/>
                  <a:gd name="T56" fmla="*/ 2147483647 w 162"/>
                  <a:gd name="T57" fmla="*/ 2147483647 h 64"/>
                  <a:gd name="T58" fmla="*/ 2147483647 w 162"/>
                  <a:gd name="T59" fmla="*/ 2147483647 h 64"/>
                  <a:gd name="T60" fmla="*/ 2147483647 w 162"/>
                  <a:gd name="T61" fmla="*/ 2147483647 h 64"/>
                  <a:gd name="T62" fmla="*/ 2147483647 w 162"/>
                  <a:gd name="T63" fmla="*/ 2147483647 h 64"/>
                  <a:gd name="T64" fmla="*/ 2147483647 w 162"/>
                  <a:gd name="T65" fmla="*/ 2147483647 h 64"/>
                  <a:gd name="T66" fmla="*/ 2147483647 w 162"/>
                  <a:gd name="T67" fmla="*/ 2147483647 h 64"/>
                  <a:gd name="T68" fmla="*/ 2147483647 w 162"/>
                  <a:gd name="T69" fmla="*/ 2147483647 h 64"/>
                  <a:gd name="T70" fmla="*/ 2147483647 w 162"/>
                  <a:gd name="T71" fmla="*/ 2147483647 h 64"/>
                  <a:gd name="T72" fmla="*/ 2147483647 w 162"/>
                  <a:gd name="T73" fmla="*/ 2147483647 h 64"/>
                  <a:gd name="T74" fmla="*/ 2147483647 w 162"/>
                  <a:gd name="T75" fmla="*/ 2147483647 h 64"/>
                  <a:gd name="T76" fmla="*/ 2147483647 w 162"/>
                  <a:gd name="T77" fmla="*/ 2147483647 h 64"/>
                  <a:gd name="T78" fmla="*/ 2147483647 w 162"/>
                  <a:gd name="T79" fmla="*/ 2147483647 h 64"/>
                  <a:gd name="T80" fmla="*/ 2147483647 w 162"/>
                  <a:gd name="T81" fmla="*/ 2147483647 h 64"/>
                  <a:gd name="T82" fmla="*/ 2147483647 w 162"/>
                  <a:gd name="T83" fmla="*/ 2147483647 h 64"/>
                  <a:gd name="T84" fmla="*/ 2147483647 w 162"/>
                  <a:gd name="T85" fmla="*/ 2147483647 h 64"/>
                  <a:gd name="T86" fmla="*/ 2147483647 w 162"/>
                  <a:gd name="T87" fmla="*/ 2147483647 h 64"/>
                  <a:gd name="T88" fmla="*/ 2147483647 w 162"/>
                  <a:gd name="T89" fmla="*/ 2147483647 h 64"/>
                  <a:gd name="T90" fmla="*/ 2147483647 w 162"/>
                  <a:gd name="T91" fmla="*/ 2147483647 h 64"/>
                  <a:gd name="T92" fmla="*/ 2147483647 w 162"/>
                  <a:gd name="T93" fmla="*/ 2147483647 h 64"/>
                  <a:gd name="T94" fmla="*/ 2147483647 w 162"/>
                  <a:gd name="T95" fmla="*/ 2147483647 h 64"/>
                  <a:gd name="T96" fmla="*/ 2147483647 w 162"/>
                  <a:gd name="T97" fmla="*/ 2147483647 h 64"/>
                  <a:gd name="T98" fmla="*/ 2147483647 w 162"/>
                  <a:gd name="T99" fmla="*/ 2147483647 h 64"/>
                  <a:gd name="T100" fmla="*/ 2147483647 w 162"/>
                  <a:gd name="T101" fmla="*/ 2147483647 h 64"/>
                  <a:gd name="T102" fmla="*/ 2147483647 w 162"/>
                  <a:gd name="T103" fmla="*/ 2147483647 h 64"/>
                  <a:gd name="T104" fmla="*/ 2147483647 w 162"/>
                  <a:gd name="T105" fmla="*/ 2147483647 h 64"/>
                  <a:gd name="T106" fmla="*/ 2147483647 w 162"/>
                  <a:gd name="T107" fmla="*/ 2147483647 h 64"/>
                  <a:gd name="T108" fmla="*/ 2147483647 w 162"/>
                  <a:gd name="T109" fmla="*/ 2147483647 h 64"/>
                  <a:gd name="T110" fmla="*/ 2147483647 w 162"/>
                  <a:gd name="T111" fmla="*/ 2147483647 h 64"/>
                  <a:gd name="T112" fmla="*/ 2147483647 w 162"/>
                  <a:gd name="T113" fmla="*/ 2147483647 h 64"/>
                  <a:gd name="T114" fmla="*/ 2147483647 w 162"/>
                  <a:gd name="T115" fmla="*/ 2147483647 h 64"/>
                  <a:gd name="T116" fmla="*/ 2147483647 w 162"/>
                  <a:gd name="T117" fmla="*/ 2147483647 h 64"/>
                  <a:gd name="T118" fmla="*/ 2147483647 w 162"/>
                  <a:gd name="T119" fmla="*/ 2147483647 h 64"/>
                  <a:gd name="T120" fmla="*/ 2147483647 w 162"/>
                  <a:gd name="T121" fmla="*/ 2147483647 h 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2"/>
                  <a:gd name="T184" fmla="*/ 0 h 64"/>
                  <a:gd name="T185" fmla="*/ 162 w 162"/>
                  <a:gd name="T186" fmla="*/ 64 h 6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2" h="64">
                    <a:moveTo>
                      <a:pt x="44" y="18"/>
                    </a:moveTo>
                    <a:lnTo>
                      <a:pt x="44" y="16"/>
                    </a:lnTo>
                    <a:lnTo>
                      <a:pt x="48" y="16"/>
                    </a:lnTo>
                    <a:lnTo>
                      <a:pt x="48" y="12"/>
                    </a:lnTo>
                    <a:lnTo>
                      <a:pt x="44" y="10"/>
                    </a:lnTo>
                    <a:lnTo>
                      <a:pt x="44" y="12"/>
                    </a:lnTo>
                    <a:lnTo>
                      <a:pt x="36" y="12"/>
                    </a:lnTo>
                    <a:lnTo>
                      <a:pt x="30" y="16"/>
                    </a:lnTo>
                    <a:lnTo>
                      <a:pt x="22" y="18"/>
                    </a:lnTo>
                    <a:lnTo>
                      <a:pt x="16" y="20"/>
                    </a:lnTo>
                    <a:lnTo>
                      <a:pt x="14" y="22"/>
                    </a:lnTo>
                    <a:lnTo>
                      <a:pt x="12" y="24"/>
                    </a:lnTo>
                    <a:lnTo>
                      <a:pt x="6" y="26"/>
                    </a:lnTo>
                    <a:lnTo>
                      <a:pt x="0" y="26"/>
                    </a:lnTo>
                    <a:lnTo>
                      <a:pt x="4" y="24"/>
                    </a:lnTo>
                    <a:lnTo>
                      <a:pt x="6" y="24"/>
                    </a:lnTo>
                    <a:lnTo>
                      <a:pt x="8" y="18"/>
                    </a:lnTo>
                    <a:lnTo>
                      <a:pt x="12" y="14"/>
                    </a:lnTo>
                    <a:lnTo>
                      <a:pt x="18" y="10"/>
                    </a:lnTo>
                    <a:lnTo>
                      <a:pt x="24" y="6"/>
                    </a:lnTo>
                    <a:lnTo>
                      <a:pt x="42" y="0"/>
                    </a:lnTo>
                    <a:lnTo>
                      <a:pt x="56" y="0"/>
                    </a:lnTo>
                    <a:lnTo>
                      <a:pt x="60" y="0"/>
                    </a:lnTo>
                    <a:lnTo>
                      <a:pt x="62" y="2"/>
                    </a:lnTo>
                    <a:lnTo>
                      <a:pt x="66" y="4"/>
                    </a:lnTo>
                    <a:lnTo>
                      <a:pt x="78" y="8"/>
                    </a:lnTo>
                    <a:lnTo>
                      <a:pt x="86" y="16"/>
                    </a:lnTo>
                    <a:lnTo>
                      <a:pt x="90" y="16"/>
                    </a:lnTo>
                    <a:lnTo>
                      <a:pt x="96" y="16"/>
                    </a:lnTo>
                    <a:lnTo>
                      <a:pt x="102" y="18"/>
                    </a:lnTo>
                    <a:lnTo>
                      <a:pt x="114" y="24"/>
                    </a:lnTo>
                    <a:lnTo>
                      <a:pt x="122" y="32"/>
                    </a:lnTo>
                    <a:lnTo>
                      <a:pt x="130" y="38"/>
                    </a:lnTo>
                    <a:lnTo>
                      <a:pt x="142" y="42"/>
                    </a:lnTo>
                    <a:lnTo>
                      <a:pt x="140" y="44"/>
                    </a:lnTo>
                    <a:lnTo>
                      <a:pt x="154" y="48"/>
                    </a:lnTo>
                    <a:lnTo>
                      <a:pt x="160" y="52"/>
                    </a:lnTo>
                    <a:lnTo>
                      <a:pt x="162" y="58"/>
                    </a:lnTo>
                    <a:lnTo>
                      <a:pt x="154" y="60"/>
                    </a:lnTo>
                    <a:lnTo>
                      <a:pt x="152" y="60"/>
                    </a:lnTo>
                    <a:lnTo>
                      <a:pt x="152" y="62"/>
                    </a:lnTo>
                    <a:lnTo>
                      <a:pt x="142" y="64"/>
                    </a:lnTo>
                    <a:lnTo>
                      <a:pt x="130" y="64"/>
                    </a:lnTo>
                    <a:lnTo>
                      <a:pt x="108" y="62"/>
                    </a:lnTo>
                    <a:lnTo>
                      <a:pt x="112" y="58"/>
                    </a:lnTo>
                    <a:lnTo>
                      <a:pt x="118" y="52"/>
                    </a:lnTo>
                    <a:lnTo>
                      <a:pt x="118" y="48"/>
                    </a:lnTo>
                    <a:lnTo>
                      <a:pt x="110" y="48"/>
                    </a:lnTo>
                    <a:lnTo>
                      <a:pt x="102" y="46"/>
                    </a:lnTo>
                    <a:lnTo>
                      <a:pt x="100" y="44"/>
                    </a:lnTo>
                    <a:lnTo>
                      <a:pt x="98" y="38"/>
                    </a:lnTo>
                    <a:lnTo>
                      <a:pt x="98" y="34"/>
                    </a:lnTo>
                    <a:lnTo>
                      <a:pt x="96" y="32"/>
                    </a:lnTo>
                    <a:lnTo>
                      <a:pt x="92" y="30"/>
                    </a:lnTo>
                    <a:lnTo>
                      <a:pt x="78" y="30"/>
                    </a:lnTo>
                    <a:lnTo>
                      <a:pt x="76" y="28"/>
                    </a:lnTo>
                    <a:lnTo>
                      <a:pt x="72" y="26"/>
                    </a:lnTo>
                    <a:lnTo>
                      <a:pt x="60" y="22"/>
                    </a:lnTo>
                    <a:lnTo>
                      <a:pt x="50" y="18"/>
                    </a:lnTo>
                    <a:lnTo>
                      <a:pt x="44" y="16"/>
                    </a:lnTo>
                    <a:lnTo>
                      <a:pt x="44"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98" name="Freeform 68"/>
              <p:cNvSpPr/>
              <p:nvPr/>
            </p:nvSpPr>
            <p:spPr bwMode="auto">
              <a:xfrm>
                <a:off x="2834359" y="4036663"/>
                <a:ext cx="46124" cy="23894"/>
              </a:xfrm>
              <a:custGeom>
                <a:avLst/>
                <a:gdLst>
                  <a:gd name="T0" fmla="*/ 0 w 30"/>
                  <a:gd name="T1" fmla="*/ 2147483647 h 14"/>
                  <a:gd name="T2" fmla="*/ 0 w 30"/>
                  <a:gd name="T3" fmla="*/ 2147483647 h 14"/>
                  <a:gd name="T4" fmla="*/ 2147483647 w 30"/>
                  <a:gd name="T5" fmla="*/ 2147483647 h 14"/>
                  <a:gd name="T6" fmla="*/ 2147483647 w 30"/>
                  <a:gd name="T7" fmla="*/ 0 h 14"/>
                  <a:gd name="T8" fmla="*/ 2147483647 w 30"/>
                  <a:gd name="T9" fmla="*/ 0 h 14"/>
                  <a:gd name="T10" fmla="*/ 2147483647 w 30"/>
                  <a:gd name="T11" fmla="*/ 2147483647 h 14"/>
                  <a:gd name="T12" fmla="*/ 2147483647 w 30"/>
                  <a:gd name="T13" fmla="*/ 2147483647 h 14"/>
                  <a:gd name="T14" fmla="*/ 2147483647 w 30"/>
                  <a:gd name="T15" fmla="*/ 2147483647 h 14"/>
                  <a:gd name="T16" fmla="*/ 2147483647 w 30"/>
                  <a:gd name="T17" fmla="*/ 2147483647 h 14"/>
                  <a:gd name="T18" fmla="*/ 2147483647 w 30"/>
                  <a:gd name="T19" fmla="*/ 2147483647 h 14"/>
                  <a:gd name="T20" fmla="*/ 2147483647 w 30"/>
                  <a:gd name="T21" fmla="*/ 2147483647 h 14"/>
                  <a:gd name="T22" fmla="*/ 0 w 30"/>
                  <a:gd name="T23" fmla="*/ 2147483647 h 14"/>
                  <a:gd name="T24" fmla="*/ 0 w 30"/>
                  <a:gd name="T25" fmla="*/ 2147483647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14"/>
                  <a:gd name="T41" fmla="*/ 30 w 30"/>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14">
                    <a:moveTo>
                      <a:pt x="0" y="8"/>
                    </a:moveTo>
                    <a:lnTo>
                      <a:pt x="0" y="4"/>
                    </a:lnTo>
                    <a:lnTo>
                      <a:pt x="2" y="2"/>
                    </a:lnTo>
                    <a:lnTo>
                      <a:pt x="6" y="0"/>
                    </a:lnTo>
                    <a:lnTo>
                      <a:pt x="12" y="0"/>
                    </a:lnTo>
                    <a:lnTo>
                      <a:pt x="20" y="4"/>
                    </a:lnTo>
                    <a:lnTo>
                      <a:pt x="30" y="12"/>
                    </a:lnTo>
                    <a:lnTo>
                      <a:pt x="26" y="12"/>
                    </a:lnTo>
                    <a:lnTo>
                      <a:pt x="20" y="14"/>
                    </a:lnTo>
                    <a:lnTo>
                      <a:pt x="8" y="12"/>
                    </a:lnTo>
                    <a:lnTo>
                      <a:pt x="4" y="10"/>
                    </a:lnTo>
                    <a:lnTo>
                      <a:pt x="0" y="6"/>
                    </a:lnTo>
                    <a:lnTo>
                      <a:pt x="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99" name="Freeform 69"/>
              <p:cNvSpPr/>
              <p:nvPr/>
            </p:nvSpPr>
            <p:spPr bwMode="auto">
              <a:xfrm>
                <a:off x="3084584" y="4036663"/>
                <a:ext cx="38053" cy="21239"/>
              </a:xfrm>
              <a:custGeom>
                <a:avLst/>
                <a:gdLst>
                  <a:gd name="T0" fmla="*/ 2147483647 w 26"/>
                  <a:gd name="T1" fmla="*/ 2147483647 h 12"/>
                  <a:gd name="T2" fmla="*/ 2147483647 w 26"/>
                  <a:gd name="T3" fmla="*/ 0 h 12"/>
                  <a:gd name="T4" fmla="*/ 2147483647 w 26"/>
                  <a:gd name="T5" fmla="*/ 2147483647 h 12"/>
                  <a:gd name="T6" fmla="*/ 2147483647 w 26"/>
                  <a:gd name="T7" fmla="*/ 2147483647 h 12"/>
                  <a:gd name="T8" fmla="*/ 2147483647 w 26"/>
                  <a:gd name="T9" fmla="*/ 2147483647 h 12"/>
                  <a:gd name="T10" fmla="*/ 2147483647 w 26"/>
                  <a:gd name="T11" fmla="*/ 2147483647 h 12"/>
                  <a:gd name="T12" fmla="*/ 2147483647 w 26"/>
                  <a:gd name="T13" fmla="*/ 2147483647 h 12"/>
                  <a:gd name="T14" fmla="*/ 2147483647 w 26"/>
                  <a:gd name="T15" fmla="*/ 2147483647 h 12"/>
                  <a:gd name="T16" fmla="*/ 0 w 26"/>
                  <a:gd name="T17" fmla="*/ 2147483647 h 12"/>
                  <a:gd name="T18" fmla="*/ 0 w 26"/>
                  <a:gd name="T19" fmla="*/ 2147483647 h 12"/>
                  <a:gd name="T20" fmla="*/ 2147483647 w 26"/>
                  <a:gd name="T21" fmla="*/ 2147483647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12"/>
                  <a:gd name="T35" fmla="*/ 26 w 26"/>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12">
                    <a:moveTo>
                      <a:pt x="10" y="2"/>
                    </a:moveTo>
                    <a:lnTo>
                      <a:pt x="24" y="0"/>
                    </a:lnTo>
                    <a:lnTo>
                      <a:pt x="24" y="2"/>
                    </a:lnTo>
                    <a:lnTo>
                      <a:pt x="26" y="6"/>
                    </a:lnTo>
                    <a:lnTo>
                      <a:pt x="24" y="8"/>
                    </a:lnTo>
                    <a:lnTo>
                      <a:pt x="22" y="10"/>
                    </a:lnTo>
                    <a:lnTo>
                      <a:pt x="12" y="12"/>
                    </a:lnTo>
                    <a:lnTo>
                      <a:pt x="4" y="10"/>
                    </a:lnTo>
                    <a:lnTo>
                      <a:pt x="0" y="8"/>
                    </a:lnTo>
                    <a:lnTo>
                      <a:pt x="0" y="2"/>
                    </a:lnTo>
                    <a:lnTo>
                      <a:pt x="10"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00" name="Freeform 70"/>
              <p:cNvSpPr/>
              <p:nvPr/>
            </p:nvSpPr>
            <p:spPr bwMode="auto">
              <a:xfrm>
                <a:off x="2853962" y="3852149"/>
                <a:ext cx="13837" cy="22567"/>
              </a:xfrm>
              <a:custGeom>
                <a:avLst/>
                <a:gdLst>
                  <a:gd name="T0" fmla="*/ 2147483647 w 10"/>
                  <a:gd name="T1" fmla="*/ 2147483647 h 14"/>
                  <a:gd name="T2" fmla="*/ 2147483647 w 10"/>
                  <a:gd name="T3" fmla="*/ 2147483647 h 14"/>
                  <a:gd name="T4" fmla="*/ 2147483647 w 10"/>
                  <a:gd name="T5" fmla="*/ 2147483647 h 14"/>
                  <a:gd name="T6" fmla="*/ 2147483647 w 10"/>
                  <a:gd name="T7" fmla="*/ 2147483647 h 14"/>
                  <a:gd name="T8" fmla="*/ 0 w 10"/>
                  <a:gd name="T9" fmla="*/ 2147483647 h 14"/>
                  <a:gd name="T10" fmla="*/ 2147483647 w 10"/>
                  <a:gd name="T11" fmla="*/ 2147483647 h 14"/>
                  <a:gd name="T12" fmla="*/ 2147483647 w 10"/>
                  <a:gd name="T13" fmla="*/ 0 h 14"/>
                  <a:gd name="T14" fmla="*/ 2147483647 w 10"/>
                  <a:gd name="T15" fmla="*/ 2147483647 h 14"/>
                  <a:gd name="T16" fmla="*/ 2147483647 w 10"/>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4"/>
                  <a:gd name="T29" fmla="*/ 10 w 10"/>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4">
                    <a:moveTo>
                      <a:pt x="10" y="8"/>
                    </a:moveTo>
                    <a:lnTo>
                      <a:pt x="8" y="12"/>
                    </a:lnTo>
                    <a:lnTo>
                      <a:pt x="4" y="14"/>
                    </a:lnTo>
                    <a:lnTo>
                      <a:pt x="2" y="12"/>
                    </a:lnTo>
                    <a:lnTo>
                      <a:pt x="0" y="8"/>
                    </a:lnTo>
                    <a:lnTo>
                      <a:pt x="2" y="4"/>
                    </a:lnTo>
                    <a:lnTo>
                      <a:pt x="4" y="0"/>
                    </a:lnTo>
                    <a:lnTo>
                      <a:pt x="8" y="2"/>
                    </a:lnTo>
                    <a:lnTo>
                      <a:pt x="1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01" name="Freeform 71"/>
              <p:cNvSpPr/>
              <p:nvPr/>
            </p:nvSpPr>
            <p:spPr bwMode="auto">
              <a:xfrm>
                <a:off x="2705211" y="4295515"/>
                <a:ext cx="126842" cy="65044"/>
              </a:xfrm>
              <a:custGeom>
                <a:avLst/>
                <a:gdLst>
                  <a:gd name="T0" fmla="*/ 0 w 88"/>
                  <a:gd name="T1" fmla="*/ 2147483647 h 42"/>
                  <a:gd name="T2" fmla="*/ 0 w 88"/>
                  <a:gd name="T3" fmla="*/ 2147483647 h 42"/>
                  <a:gd name="T4" fmla="*/ 0 w 88"/>
                  <a:gd name="T5" fmla="*/ 2147483647 h 42"/>
                  <a:gd name="T6" fmla="*/ 0 w 88"/>
                  <a:gd name="T7" fmla="*/ 2147483647 h 42"/>
                  <a:gd name="T8" fmla="*/ 2147483647 w 88"/>
                  <a:gd name="T9" fmla="*/ 2147483647 h 42"/>
                  <a:gd name="T10" fmla="*/ 2147483647 w 88"/>
                  <a:gd name="T11" fmla="*/ 2147483647 h 42"/>
                  <a:gd name="T12" fmla="*/ 2147483647 w 88"/>
                  <a:gd name="T13" fmla="*/ 2147483647 h 42"/>
                  <a:gd name="T14" fmla="*/ 2147483647 w 88"/>
                  <a:gd name="T15" fmla="*/ 2147483647 h 42"/>
                  <a:gd name="T16" fmla="*/ 2147483647 w 88"/>
                  <a:gd name="T17" fmla="*/ 2147483647 h 42"/>
                  <a:gd name="T18" fmla="*/ 2147483647 w 88"/>
                  <a:gd name="T19" fmla="*/ 2147483647 h 42"/>
                  <a:gd name="T20" fmla="*/ 2147483647 w 88"/>
                  <a:gd name="T21" fmla="*/ 2147483647 h 42"/>
                  <a:gd name="T22" fmla="*/ 2147483647 w 88"/>
                  <a:gd name="T23" fmla="*/ 2147483647 h 42"/>
                  <a:gd name="T24" fmla="*/ 2147483647 w 88"/>
                  <a:gd name="T25" fmla="*/ 2147483647 h 42"/>
                  <a:gd name="T26" fmla="*/ 2147483647 w 88"/>
                  <a:gd name="T27" fmla="*/ 2147483647 h 42"/>
                  <a:gd name="T28" fmla="*/ 2147483647 w 88"/>
                  <a:gd name="T29" fmla="*/ 0 h 42"/>
                  <a:gd name="T30" fmla="*/ 2147483647 w 88"/>
                  <a:gd name="T31" fmla="*/ 0 h 42"/>
                  <a:gd name="T32" fmla="*/ 2147483647 w 88"/>
                  <a:gd name="T33" fmla="*/ 2147483647 h 42"/>
                  <a:gd name="T34" fmla="*/ 2147483647 w 88"/>
                  <a:gd name="T35" fmla="*/ 2147483647 h 42"/>
                  <a:gd name="T36" fmla="*/ 2147483647 w 88"/>
                  <a:gd name="T37" fmla="*/ 2147483647 h 42"/>
                  <a:gd name="T38" fmla="*/ 2147483647 w 88"/>
                  <a:gd name="T39" fmla="*/ 2147483647 h 42"/>
                  <a:gd name="T40" fmla="*/ 2147483647 w 88"/>
                  <a:gd name="T41" fmla="*/ 2147483647 h 42"/>
                  <a:gd name="T42" fmla="*/ 2147483647 w 88"/>
                  <a:gd name="T43" fmla="*/ 2147483647 h 42"/>
                  <a:gd name="T44" fmla="*/ 2147483647 w 88"/>
                  <a:gd name="T45" fmla="*/ 2147483647 h 42"/>
                  <a:gd name="T46" fmla="*/ 2147483647 w 88"/>
                  <a:gd name="T47" fmla="*/ 2147483647 h 42"/>
                  <a:gd name="T48" fmla="*/ 2147483647 w 88"/>
                  <a:gd name="T49" fmla="*/ 2147483647 h 42"/>
                  <a:gd name="T50" fmla="*/ 2147483647 w 88"/>
                  <a:gd name="T51" fmla="*/ 2147483647 h 42"/>
                  <a:gd name="T52" fmla="*/ 2147483647 w 88"/>
                  <a:gd name="T53" fmla="*/ 2147483647 h 42"/>
                  <a:gd name="T54" fmla="*/ 2147483647 w 88"/>
                  <a:gd name="T55" fmla="*/ 2147483647 h 42"/>
                  <a:gd name="T56" fmla="*/ 2147483647 w 88"/>
                  <a:gd name="T57" fmla="*/ 2147483647 h 42"/>
                  <a:gd name="T58" fmla="*/ 2147483647 w 88"/>
                  <a:gd name="T59" fmla="*/ 2147483647 h 42"/>
                  <a:gd name="T60" fmla="*/ 2147483647 w 88"/>
                  <a:gd name="T61" fmla="*/ 2147483647 h 42"/>
                  <a:gd name="T62" fmla="*/ 2147483647 w 88"/>
                  <a:gd name="T63" fmla="*/ 2147483647 h 42"/>
                  <a:gd name="T64" fmla="*/ 2147483647 w 88"/>
                  <a:gd name="T65" fmla="*/ 2147483647 h 42"/>
                  <a:gd name="T66" fmla="*/ 2147483647 w 88"/>
                  <a:gd name="T67" fmla="*/ 2147483647 h 42"/>
                  <a:gd name="T68" fmla="*/ 2147483647 w 88"/>
                  <a:gd name="T69" fmla="*/ 2147483647 h 42"/>
                  <a:gd name="T70" fmla="*/ 2147483647 w 88"/>
                  <a:gd name="T71" fmla="*/ 2147483647 h 42"/>
                  <a:gd name="T72" fmla="*/ 2147483647 w 88"/>
                  <a:gd name="T73" fmla="*/ 2147483647 h 42"/>
                  <a:gd name="T74" fmla="*/ 2147483647 w 88"/>
                  <a:gd name="T75" fmla="*/ 2147483647 h 42"/>
                  <a:gd name="T76" fmla="*/ 2147483647 w 88"/>
                  <a:gd name="T77" fmla="*/ 2147483647 h 42"/>
                  <a:gd name="T78" fmla="*/ 2147483647 w 88"/>
                  <a:gd name="T79" fmla="*/ 2147483647 h 42"/>
                  <a:gd name="T80" fmla="*/ 2147483647 w 88"/>
                  <a:gd name="T81" fmla="*/ 2147483647 h 42"/>
                  <a:gd name="T82" fmla="*/ 2147483647 w 88"/>
                  <a:gd name="T83" fmla="*/ 2147483647 h 42"/>
                  <a:gd name="T84" fmla="*/ 2147483647 w 88"/>
                  <a:gd name="T85" fmla="*/ 2147483647 h 42"/>
                  <a:gd name="T86" fmla="*/ 2147483647 w 88"/>
                  <a:gd name="T87" fmla="*/ 2147483647 h 42"/>
                  <a:gd name="T88" fmla="*/ 2147483647 w 88"/>
                  <a:gd name="T89" fmla="*/ 2147483647 h 42"/>
                  <a:gd name="T90" fmla="*/ 2147483647 w 88"/>
                  <a:gd name="T91" fmla="*/ 2147483647 h 42"/>
                  <a:gd name="T92" fmla="*/ 2147483647 w 88"/>
                  <a:gd name="T93" fmla="*/ 2147483647 h 42"/>
                  <a:gd name="T94" fmla="*/ 2147483647 w 88"/>
                  <a:gd name="T95" fmla="*/ 2147483647 h 42"/>
                  <a:gd name="T96" fmla="*/ 2147483647 w 88"/>
                  <a:gd name="T97" fmla="*/ 2147483647 h 42"/>
                  <a:gd name="T98" fmla="*/ 0 w 88"/>
                  <a:gd name="T99" fmla="*/ 2147483647 h 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8"/>
                  <a:gd name="T151" fmla="*/ 0 h 42"/>
                  <a:gd name="T152" fmla="*/ 88 w 88"/>
                  <a:gd name="T153" fmla="*/ 42 h 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8" h="42">
                    <a:moveTo>
                      <a:pt x="0" y="22"/>
                    </a:moveTo>
                    <a:lnTo>
                      <a:pt x="0" y="18"/>
                    </a:lnTo>
                    <a:lnTo>
                      <a:pt x="0" y="14"/>
                    </a:lnTo>
                    <a:lnTo>
                      <a:pt x="0" y="6"/>
                    </a:lnTo>
                    <a:lnTo>
                      <a:pt x="2" y="6"/>
                    </a:lnTo>
                    <a:lnTo>
                      <a:pt x="8" y="6"/>
                    </a:lnTo>
                    <a:lnTo>
                      <a:pt x="12" y="10"/>
                    </a:lnTo>
                    <a:lnTo>
                      <a:pt x="16" y="10"/>
                    </a:lnTo>
                    <a:lnTo>
                      <a:pt x="20" y="14"/>
                    </a:lnTo>
                    <a:lnTo>
                      <a:pt x="26" y="14"/>
                    </a:lnTo>
                    <a:lnTo>
                      <a:pt x="30" y="14"/>
                    </a:lnTo>
                    <a:lnTo>
                      <a:pt x="36" y="12"/>
                    </a:lnTo>
                    <a:lnTo>
                      <a:pt x="38" y="8"/>
                    </a:lnTo>
                    <a:lnTo>
                      <a:pt x="44" y="2"/>
                    </a:lnTo>
                    <a:lnTo>
                      <a:pt x="48" y="0"/>
                    </a:lnTo>
                    <a:lnTo>
                      <a:pt x="52" y="0"/>
                    </a:lnTo>
                    <a:lnTo>
                      <a:pt x="62" y="2"/>
                    </a:lnTo>
                    <a:lnTo>
                      <a:pt x="70" y="8"/>
                    </a:lnTo>
                    <a:lnTo>
                      <a:pt x="80" y="14"/>
                    </a:lnTo>
                    <a:lnTo>
                      <a:pt x="86" y="18"/>
                    </a:lnTo>
                    <a:lnTo>
                      <a:pt x="88" y="18"/>
                    </a:lnTo>
                    <a:lnTo>
                      <a:pt x="86" y="20"/>
                    </a:lnTo>
                    <a:lnTo>
                      <a:pt x="86" y="26"/>
                    </a:lnTo>
                    <a:lnTo>
                      <a:pt x="88" y="32"/>
                    </a:lnTo>
                    <a:lnTo>
                      <a:pt x="86" y="34"/>
                    </a:lnTo>
                    <a:lnTo>
                      <a:pt x="82" y="38"/>
                    </a:lnTo>
                    <a:lnTo>
                      <a:pt x="76" y="42"/>
                    </a:lnTo>
                    <a:lnTo>
                      <a:pt x="70" y="30"/>
                    </a:lnTo>
                    <a:lnTo>
                      <a:pt x="70" y="26"/>
                    </a:lnTo>
                    <a:lnTo>
                      <a:pt x="76" y="26"/>
                    </a:lnTo>
                    <a:lnTo>
                      <a:pt x="68" y="16"/>
                    </a:lnTo>
                    <a:lnTo>
                      <a:pt x="64" y="14"/>
                    </a:lnTo>
                    <a:lnTo>
                      <a:pt x="56" y="14"/>
                    </a:lnTo>
                    <a:lnTo>
                      <a:pt x="52" y="14"/>
                    </a:lnTo>
                    <a:lnTo>
                      <a:pt x="46" y="20"/>
                    </a:lnTo>
                    <a:lnTo>
                      <a:pt x="38" y="30"/>
                    </a:lnTo>
                    <a:lnTo>
                      <a:pt x="40" y="32"/>
                    </a:lnTo>
                    <a:lnTo>
                      <a:pt x="44" y="32"/>
                    </a:lnTo>
                    <a:lnTo>
                      <a:pt x="44" y="38"/>
                    </a:lnTo>
                    <a:lnTo>
                      <a:pt x="42" y="42"/>
                    </a:lnTo>
                    <a:lnTo>
                      <a:pt x="38" y="42"/>
                    </a:lnTo>
                    <a:lnTo>
                      <a:pt x="36" y="42"/>
                    </a:lnTo>
                    <a:lnTo>
                      <a:pt x="32" y="42"/>
                    </a:lnTo>
                    <a:lnTo>
                      <a:pt x="30" y="42"/>
                    </a:lnTo>
                    <a:lnTo>
                      <a:pt x="30" y="36"/>
                    </a:lnTo>
                    <a:lnTo>
                      <a:pt x="24" y="34"/>
                    </a:lnTo>
                    <a:lnTo>
                      <a:pt x="20" y="32"/>
                    </a:lnTo>
                    <a:lnTo>
                      <a:pt x="16" y="30"/>
                    </a:lnTo>
                    <a:lnTo>
                      <a:pt x="12" y="26"/>
                    </a:lnTo>
                    <a:lnTo>
                      <a:pt x="0"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02" name="Freeform 72"/>
              <p:cNvSpPr/>
              <p:nvPr/>
            </p:nvSpPr>
            <p:spPr bwMode="auto">
              <a:xfrm>
                <a:off x="2637177" y="4259674"/>
                <a:ext cx="78411" cy="70354"/>
              </a:xfrm>
              <a:custGeom>
                <a:avLst/>
                <a:gdLst>
                  <a:gd name="T0" fmla="*/ 2147483647 w 54"/>
                  <a:gd name="T1" fmla="*/ 2147483647 h 44"/>
                  <a:gd name="T2" fmla="*/ 2147483647 w 54"/>
                  <a:gd name="T3" fmla="*/ 2147483647 h 44"/>
                  <a:gd name="T4" fmla="*/ 2147483647 w 54"/>
                  <a:gd name="T5" fmla="*/ 2147483647 h 44"/>
                  <a:gd name="T6" fmla="*/ 2147483647 w 54"/>
                  <a:gd name="T7" fmla="*/ 2147483647 h 44"/>
                  <a:gd name="T8" fmla="*/ 2147483647 w 54"/>
                  <a:gd name="T9" fmla="*/ 2147483647 h 44"/>
                  <a:gd name="T10" fmla="*/ 2147483647 w 54"/>
                  <a:gd name="T11" fmla="*/ 2147483647 h 44"/>
                  <a:gd name="T12" fmla="*/ 2147483647 w 54"/>
                  <a:gd name="T13" fmla="*/ 2147483647 h 44"/>
                  <a:gd name="T14" fmla="*/ 2147483647 w 54"/>
                  <a:gd name="T15" fmla="*/ 2147483647 h 44"/>
                  <a:gd name="T16" fmla="*/ 2147483647 w 54"/>
                  <a:gd name="T17" fmla="*/ 2147483647 h 44"/>
                  <a:gd name="T18" fmla="*/ 2147483647 w 54"/>
                  <a:gd name="T19" fmla="*/ 2147483647 h 44"/>
                  <a:gd name="T20" fmla="*/ 2147483647 w 54"/>
                  <a:gd name="T21" fmla="*/ 2147483647 h 44"/>
                  <a:gd name="T22" fmla="*/ 2147483647 w 54"/>
                  <a:gd name="T23" fmla="*/ 2147483647 h 44"/>
                  <a:gd name="T24" fmla="*/ 2147483647 w 54"/>
                  <a:gd name="T25" fmla="*/ 2147483647 h 44"/>
                  <a:gd name="T26" fmla="*/ 2147483647 w 54"/>
                  <a:gd name="T27" fmla="*/ 2147483647 h 44"/>
                  <a:gd name="T28" fmla="*/ 2147483647 w 54"/>
                  <a:gd name="T29" fmla="*/ 2147483647 h 44"/>
                  <a:gd name="T30" fmla="*/ 2147483647 w 54"/>
                  <a:gd name="T31" fmla="*/ 2147483647 h 44"/>
                  <a:gd name="T32" fmla="*/ 0 w 54"/>
                  <a:gd name="T33" fmla="*/ 2147483647 h 44"/>
                  <a:gd name="T34" fmla="*/ 2147483647 w 54"/>
                  <a:gd name="T35" fmla="*/ 2147483647 h 44"/>
                  <a:gd name="T36" fmla="*/ 2147483647 w 54"/>
                  <a:gd name="T37" fmla="*/ 2147483647 h 44"/>
                  <a:gd name="T38" fmla="*/ 2147483647 w 54"/>
                  <a:gd name="T39" fmla="*/ 2147483647 h 44"/>
                  <a:gd name="T40" fmla="*/ 2147483647 w 54"/>
                  <a:gd name="T41" fmla="*/ 0 h 44"/>
                  <a:gd name="T42" fmla="*/ 2147483647 w 54"/>
                  <a:gd name="T43" fmla="*/ 2147483647 h 44"/>
                  <a:gd name="T44" fmla="*/ 2147483647 w 54"/>
                  <a:gd name="T45" fmla="*/ 2147483647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4"/>
                  <a:gd name="T70" fmla="*/ 0 h 44"/>
                  <a:gd name="T71" fmla="*/ 54 w 54"/>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4" h="44">
                    <a:moveTo>
                      <a:pt x="38" y="6"/>
                    </a:moveTo>
                    <a:lnTo>
                      <a:pt x="46" y="18"/>
                    </a:lnTo>
                    <a:lnTo>
                      <a:pt x="54" y="28"/>
                    </a:lnTo>
                    <a:lnTo>
                      <a:pt x="46" y="28"/>
                    </a:lnTo>
                    <a:lnTo>
                      <a:pt x="46" y="44"/>
                    </a:lnTo>
                    <a:lnTo>
                      <a:pt x="32" y="40"/>
                    </a:lnTo>
                    <a:lnTo>
                      <a:pt x="34" y="36"/>
                    </a:lnTo>
                    <a:lnTo>
                      <a:pt x="34" y="34"/>
                    </a:lnTo>
                    <a:lnTo>
                      <a:pt x="24" y="22"/>
                    </a:lnTo>
                    <a:lnTo>
                      <a:pt x="18" y="16"/>
                    </a:lnTo>
                    <a:lnTo>
                      <a:pt x="12" y="14"/>
                    </a:lnTo>
                    <a:lnTo>
                      <a:pt x="16" y="22"/>
                    </a:lnTo>
                    <a:lnTo>
                      <a:pt x="12" y="22"/>
                    </a:lnTo>
                    <a:lnTo>
                      <a:pt x="8" y="22"/>
                    </a:lnTo>
                    <a:lnTo>
                      <a:pt x="4" y="20"/>
                    </a:lnTo>
                    <a:lnTo>
                      <a:pt x="2" y="16"/>
                    </a:lnTo>
                    <a:lnTo>
                      <a:pt x="0" y="12"/>
                    </a:lnTo>
                    <a:lnTo>
                      <a:pt x="2" y="8"/>
                    </a:lnTo>
                    <a:lnTo>
                      <a:pt x="2" y="6"/>
                    </a:lnTo>
                    <a:lnTo>
                      <a:pt x="2" y="4"/>
                    </a:lnTo>
                    <a:lnTo>
                      <a:pt x="4" y="0"/>
                    </a:lnTo>
                    <a:lnTo>
                      <a:pt x="20" y="4"/>
                    </a:lnTo>
                    <a:lnTo>
                      <a:pt x="38"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03" name="Freeform 73"/>
              <p:cNvSpPr/>
              <p:nvPr/>
            </p:nvSpPr>
            <p:spPr bwMode="auto">
              <a:xfrm>
                <a:off x="2604890" y="4146841"/>
                <a:ext cx="104933" cy="123453"/>
              </a:xfrm>
              <a:custGeom>
                <a:avLst/>
                <a:gdLst>
                  <a:gd name="T0" fmla="*/ 2147483647 w 72"/>
                  <a:gd name="T1" fmla="*/ 0 h 78"/>
                  <a:gd name="T2" fmla="*/ 2147483647 w 72"/>
                  <a:gd name="T3" fmla="*/ 2147483647 h 78"/>
                  <a:gd name="T4" fmla="*/ 2147483647 w 72"/>
                  <a:gd name="T5" fmla="*/ 2147483647 h 78"/>
                  <a:gd name="T6" fmla="*/ 2147483647 w 72"/>
                  <a:gd name="T7" fmla="*/ 2147483647 h 78"/>
                  <a:gd name="T8" fmla="*/ 2147483647 w 72"/>
                  <a:gd name="T9" fmla="*/ 2147483647 h 78"/>
                  <a:gd name="T10" fmla="*/ 2147483647 w 72"/>
                  <a:gd name="T11" fmla="*/ 2147483647 h 78"/>
                  <a:gd name="T12" fmla="*/ 2147483647 w 72"/>
                  <a:gd name="T13" fmla="*/ 2147483647 h 78"/>
                  <a:gd name="T14" fmla="*/ 2147483647 w 72"/>
                  <a:gd name="T15" fmla="*/ 2147483647 h 78"/>
                  <a:gd name="T16" fmla="*/ 2147483647 w 72"/>
                  <a:gd name="T17" fmla="*/ 2147483647 h 78"/>
                  <a:gd name="T18" fmla="*/ 2147483647 w 72"/>
                  <a:gd name="T19" fmla="*/ 2147483647 h 78"/>
                  <a:gd name="T20" fmla="*/ 2147483647 w 72"/>
                  <a:gd name="T21" fmla="*/ 2147483647 h 78"/>
                  <a:gd name="T22" fmla="*/ 2147483647 w 72"/>
                  <a:gd name="T23" fmla="*/ 2147483647 h 78"/>
                  <a:gd name="T24" fmla="*/ 2147483647 w 72"/>
                  <a:gd name="T25" fmla="*/ 2147483647 h 78"/>
                  <a:gd name="T26" fmla="*/ 2147483647 w 72"/>
                  <a:gd name="T27" fmla="*/ 2147483647 h 78"/>
                  <a:gd name="T28" fmla="*/ 2147483647 w 72"/>
                  <a:gd name="T29" fmla="*/ 2147483647 h 78"/>
                  <a:gd name="T30" fmla="*/ 2147483647 w 72"/>
                  <a:gd name="T31" fmla="*/ 2147483647 h 78"/>
                  <a:gd name="T32" fmla="*/ 2147483647 w 72"/>
                  <a:gd name="T33" fmla="*/ 2147483647 h 78"/>
                  <a:gd name="T34" fmla="*/ 2147483647 w 72"/>
                  <a:gd name="T35" fmla="*/ 2147483647 h 78"/>
                  <a:gd name="T36" fmla="*/ 2147483647 w 72"/>
                  <a:gd name="T37" fmla="*/ 2147483647 h 78"/>
                  <a:gd name="T38" fmla="*/ 2147483647 w 72"/>
                  <a:gd name="T39" fmla="*/ 2147483647 h 78"/>
                  <a:gd name="T40" fmla="*/ 0 w 72"/>
                  <a:gd name="T41" fmla="*/ 2147483647 h 78"/>
                  <a:gd name="T42" fmla="*/ 2147483647 w 72"/>
                  <a:gd name="T43" fmla="*/ 2147483647 h 78"/>
                  <a:gd name="T44" fmla="*/ 2147483647 w 72"/>
                  <a:gd name="T45" fmla="*/ 2147483647 h 78"/>
                  <a:gd name="T46" fmla="*/ 2147483647 w 72"/>
                  <a:gd name="T47" fmla="*/ 2147483647 h 78"/>
                  <a:gd name="T48" fmla="*/ 2147483647 w 72"/>
                  <a:gd name="T49" fmla="*/ 2147483647 h 78"/>
                  <a:gd name="T50" fmla="*/ 2147483647 w 72"/>
                  <a:gd name="T51" fmla="*/ 2147483647 h 78"/>
                  <a:gd name="T52" fmla="*/ 2147483647 w 72"/>
                  <a:gd name="T53" fmla="*/ 2147483647 h 78"/>
                  <a:gd name="T54" fmla="*/ 2147483647 w 72"/>
                  <a:gd name="T55" fmla="*/ 2147483647 h 78"/>
                  <a:gd name="T56" fmla="*/ 2147483647 w 72"/>
                  <a:gd name="T57" fmla="*/ 2147483647 h 78"/>
                  <a:gd name="T58" fmla="*/ 2147483647 w 72"/>
                  <a:gd name="T59" fmla="*/ 2147483647 h 78"/>
                  <a:gd name="T60" fmla="*/ 2147483647 w 72"/>
                  <a:gd name="T61" fmla="*/ 2147483647 h 78"/>
                  <a:gd name="T62" fmla="*/ 2147483647 w 72"/>
                  <a:gd name="T63" fmla="*/ 2147483647 h 78"/>
                  <a:gd name="T64" fmla="*/ 2147483647 w 72"/>
                  <a:gd name="T65" fmla="*/ 2147483647 h 78"/>
                  <a:gd name="T66" fmla="*/ 2147483647 w 72"/>
                  <a:gd name="T67" fmla="*/ 2147483647 h 78"/>
                  <a:gd name="T68" fmla="*/ 2147483647 w 72"/>
                  <a:gd name="T69" fmla="*/ 2147483647 h 78"/>
                  <a:gd name="T70" fmla="*/ 2147483647 w 72"/>
                  <a:gd name="T71" fmla="*/ 2147483647 h 78"/>
                  <a:gd name="T72" fmla="*/ 2147483647 w 72"/>
                  <a:gd name="T73" fmla="*/ 2147483647 h 78"/>
                  <a:gd name="T74" fmla="*/ 2147483647 w 72"/>
                  <a:gd name="T75" fmla="*/ 2147483647 h 78"/>
                  <a:gd name="T76" fmla="*/ 2147483647 w 72"/>
                  <a:gd name="T77" fmla="*/ 0 h 7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2"/>
                  <a:gd name="T118" fmla="*/ 0 h 78"/>
                  <a:gd name="T119" fmla="*/ 72 w 72"/>
                  <a:gd name="T120" fmla="*/ 78 h 7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2" h="78">
                    <a:moveTo>
                      <a:pt x="72" y="0"/>
                    </a:moveTo>
                    <a:lnTo>
                      <a:pt x="72" y="2"/>
                    </a:lnTo>
                    <a:lnTo>
                      <a:pt x="70" y="10"/>
                    </a:lnTo>
                    <a:lnTo>
                      <a:pt x="68" y="20"/>
                    </a:lnTo>
                    <a:lnTo>
                      <a:pt x="66" y="26"/>
                    </a:lnTo>
                    <a:lnTo>
                      <a:pt x="64" y="36"/>
                    </a:lnTo>
                    <a:lnTo>
                      <a:pt x="64" y="44"/>
                    </a:lnTo>
                    <a:lnTo>
                      <a:pt x="60" y="50"/>
                    </a:lnTo>
                    <a:lnTo>
                      <a:pt x="56" y="54"/>
                    </a:lnTo>
                    <a:lnTo>
                      <a:pt x="56" y="60"/>
                    </a:lnTo>
                    <a:lnTo>
                      <a:pt x="56" y="66"/>
                    </a:lnTo>
                    <a:lnTo>
                      <a:pt x="58" y="74"/>
                    </a:lnTo>
                    <a:lnTo>
                      <a:pt x="60" y="78"/>
                    </a:lnTo>
                    <a:lnTo>
                      <a:pt x="42" y="76"/>
                    </a:lnTo>
                    <a:lnTo>
                      <a:pt x="26" y="72"/>
                    </a:lnTo>
                    <a:lnTo>
                      <a:pt x="24" y="66"/>
                    </a:lnTo>
                    <a:lnTo>
                      <a:pt x="24" y="62"/>
                    </a:lnTo>
                    <a:lnTo>
                      <a:pt x="16" y="58"/>
                    </a:lnTo>
                    <a:lnTo>
                      <a:pt x="8" y="50"/>
                    </a:lnTo>
                    <a:lnTo>
                      <a:pt x="4" y="44"/>
                    </a:lnTo>
                    <a:lnTo>
                      <a:pt x="0" y="36"/>
                    </a:lnTo>
                    <a:lnTo>
                      <a:pt x="6" y="36"/>
                    </a:lnTo>
                    <a:lnTo>
                      <a:pt x="10" y="30"/>
                    </a:lnTo>
                    <a:lnTo>
                      <a:pt x="12" y="26"/>
                    </a:lnTo>
                    <a:lnTo>
                      <a:pt x="14" y="24"/>
                    </a:lnTo>
                    <a:lnTo>
                      <a:pt x="16" y="22"/>
                    </a:lnTo>
                    <a:lnTo>
                      <a:pt x="22" y="20"/>
                    </a:lnTo>
                    <a:lnTo>
                      <a:pt x="26" y="20"/>
                    </a:lnTo>
                    <a:lnTo>
                      <a:pt x="32" y="18"/>
                    </a:lnTo>
                    <a:lnTo>
                      <a:pt x="40" y="8"/>
                    </a:lnTo>
                    <a:lnTo>
                      <a:pt x="44" y="4"/>
                    </a:lnTo>
                    <a:lnTo>
                      <a:pt x="48" y="4"/>
                    </a:lnTo>
                    <a:lnTo>
                      <a:pt x="50" y="4"/>
                    </a:lnTo>
                    <a:lnTo>
                      <a:pt x="52" y="4"/>
                    </a:lnTo>
                    <a:lnTo>
                      <a:pt x="52" y="6"/>
                    </a:lnTo>
                    <a:lnTo>
                      <a:pt x="58" y="4"/>
                    </a:lnTo>
                    <a:lnTo>
                      <a:pt x="62" y="2"/>
                    </a:lnTo>
                    <a:lnTo>
                      <a:pt x="66" y="2"/>
                    </a:lnTo>
                    <a:lnTo>
                      <a:pt x="7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04" name="Freeform 74"/>
              <p:cNvSpPr/>
              <p:nvPr/>
            </p:nvSpPr>
            <p:spPr bwMode="auto">
              <a:xfrm>
                <a:off x="2546082" y="4166754"/>
                <a:ext cx="56503" cy="23894"/>
              </a:xfrm>
              <a:custGeom>
                <a:avLst/>
                <a:gdLst>
                  <a:gd name="T0" fmla="*/ 2147483647 w 38"/>
                  <a:gd name="T1" fmla="*/ 2147483647 h 16"/>
                  <a:gd name="T2" fmla="*/ 2147483647 w 38"/>
                  <a:gd name="T3" fmla="*/ 2147483647 h 16"/>
                  <a:gd name="T4" fmla="*/ 2147483647 w 38"/>
                  <a:gd name="T5" fmla="*/ 2147483647 h 16"/>
                  <a:gd name="T6" fmla="*/ 2147483647 w 38"/>
                  <a:gd name="T7" fmla="*/ 2147483647 h 16"/>
                  <a:gd name="T8" fmla="*/ 2147483647 w 38"/>
                  <a:gd name="T9" fmla="*/ 2147483647 h 16"/>
                  <a:gd name="T10" fmla="*/ 0 w 38"/>
                  <a:gd name="T11" fmla="*/ 2147483647 h 16"/>
                  <a:gd name="T12" fmla="*/ 2147483647 w 38"/>
                  <a:gd name="T13" fmla="*/ 2147483647 h 16"/>
                  <a:gd name="T14" fmla="*/ 2147483647 w 38"/>
                  <a:gd name="T15" fmla="*/ 0 h 16"/>
                  <a:gd name="T16" fmla="*/ 2147483647 w 38"/>
                  <a:gd name="T17" fmla="*/ 0 h 16"/>
                  <a:gd name="T18" fmla="*/ 2147483647 w 38"/>
                  <a:gd name="T19" fmla="*/ 2147483647 h 16"/>
                  <a:gd name="T20" fmla="*/ 2147483647 w 38"/>
                  <a:gd name="T21" fmla="*/ 2147483647 h 16"/>
                  <a:gd name="T22" fmla="*/ 2147483647 w 38"/>
                  <a:gd name="T23" fmla="*/ 2147483647 h 16"/>
                  <a:gd name="T24" fmla="*/ 2147483647 w 38"/>
                  <a:gd name="T25" fmla="*/ 2147483647 h 16"/>
                  <a:gd name="T26" fmla="*/ 2147483647 w 38"/>
                  <a:gd name="T27" fmla="*/ 2147483647 h 16"/>
                  <a:gd name="T28" fmla="*/ 2147483647 w 38"/>
                  <a:gd name="T29" fmla="*/ 2147483647 h 16"/>
                  <a:gd name="T30" fmla="*/ 2147483647 w 38"/>
                  <a:gd name="T31" fmla="*/ 2147483647 h 16"/>
                  <a:gd name="T32" fmla="*/ 2147483647 w 38"/>
                  <a:gd name="T33" fmla="*/ 2147483647 h 16"/>
                  <a:gd name="T34" fmla="*/ 2147483647 w 38"/>
                  <a:gd name="T35" fmla="*/ 2147483647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
                  <a:gd name="T55" fmla="*/ 0 h 16"/>
                  <a:gd name="T56" fmla="*/ 38 w 38"/>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 h="16">
                    <a:moveTo>
                      <a:pt x="36" y="16"/>
                    </a:moveTo>
                    <a:lnTo>
                      <a:pt x="30" y="16"/>
                    </a:lnTo>
                    <a:lnTo>
                      <a:pt x="24" y="16"/>
                    </a:lnTo>
                    <a:lnTo>
                      <a:pt x="10" y="14"/>
                    </a:lnTo>
                    <a:lnTo>
                      <a:pt x="4" y="12"/>
                    </a:lnTo>
                    <a:lnTo>
                      <a:pt x="0" y="8"/>
                    </a:lnTo>
                    <a:lnTo>
                      <a:pt x="6" y="6"/>
                    </a:lnTo>
                    <a:lnTo>
                      <a:pt x="8" y="0"/>
                    </a:lnTo>
                    <a:lnTo>
                      <a:pt x="12" y="0"/>
                    </a:lnTo>
                    <a:lnTo>
                      <a:pt x="16" y="2"/>
                    </a:lnTo>
                    <a:lnTo>
                      <a:pt x="20" y="4"/>
                    </a:lnTo>
                    <a:lnTo>
                      <a:pt x="24" y="8"/>
                    </a:lnTo>
                    <a:lnTo>
                      <a:pt x="30" y="10"/>
                    </a:lnTo>
                    <a:lnTo>
                      <a:pt x="34" y="10"/>
                    </a:lnTo>
                    <a:lnTo>
                      <a:pt x="36" y="12"/>
                    </a:lnTo>
                    <a:lnTo>
                      <a:pt x="38" y="14"/>
                    </a:lnTo>
                    <a:lnTo>
                      <a:pt x="38" y="16"/>
                    </a:lnTo>
                    <a:lnTo>
                      <a:pt x="36"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05" name="Freeform 75"/>
              <p:cNvSpPr/>
              <p:nvPr/>
            </p:nvSpPr>
            <p:spPr bwMode="auto">
              <a:xfrm>
                <a:off x="2563378" y="4108345"/>
                <a:ext cx="146445" cy="94249"/>
              </a:xfrm>
              <a:custGeom>
                <a:avLst/>
                <a:gdLst>
                  <a:gd name="T0" fmla="*/ 2147483647 w 100"/>
                  <a:gd name="T1" fmla="*/ 2147483647 h 60"/>
                  <a:gd name="T2" fmla="*/ 2147483647 w 100"/>
                  <a:gd name="T3" fmla="*/ 2147483647 h 60"/>
                  <a:gd name="T4" fmla="*/ 2147483647 w 100"/>
                  <a:gd name="T5" fmla="*/ 2147483647 h 60"/>
                  <a:gd name="T6" fmla="*/ 2147483647 w 100"/>
                  <a:gd name="T7" fmla="*/ 2147483647 h 60"/>
                  <a:gd name="T8" fmla="*/ 2147483647 w 100"/>
                  <a:gd name="T9" fmla="*/ 2147483647 h 60"/>
                  <a:gd name="T10" fmla="*/ 2147483647 w 100"/>
                  <a:gd name="T11" fmla="*/ 2147483647 h 60"/>
                  <a:gd name="T12" fmla="*/ 2147483647 w 100"/>
                  <a:gd name="T13" fmla="*/ 2147483647 h 60"/>
                  <a:gd name="T14" fmla="*/ 2147483647 w 100"/>
                  <a:gd name="T15" fmla="*/ 2147483647 h 60"/>
                  <a:gd name="T16" fmla="*/ 2147483647 w 100"/>
                  <a:gd name="T17" fmla="*/ 2147483647 h 60"/>
                  <a:gd name="T18" fmla="*/ 2147483647 w 100"/>
                  <a:gd name="T19" fmla="*/ 2147483647 h 60"/>
                  <a:gd name="T20" fmla="*/ 2147483647 w 100"/>
                  <a:gd name="T21" fmla="*/ 2147483647 h 60"/>
                  <a:gd name="T22" fmla="*/ 2147483647 w 100"/>
                  <a:gd name="T23" fmla="*/ 2147483647 h 60"/>
                  <a:gd name="T24" fmla="*/ 2147483647 w 100"/>
                  <a:gd name="T25" fmla="*/ 2147483647 h 60"/>
                  <a:gd name="T26" fmla="*/ 2147483647 w 100"/>
                  <a:gd name="T27" fmla="*/ 2147483647 h 60"/>
                  <a:gd name="T28" fmla="*/ 2147483647 w 100"/>
                  <a:gd name="T29" fmla="*/ 2147483647 h 60"/>
                  <a:gd name="T30" fmla="*/ 2147483647 w 100"/>
                  <a:gd name="T31" fmla="*/ 2147483647 h 60"/>
                  <a:gd name="T32" fmla="*/ 2147483647 w 100"/>
                  <a:gd name="T33" fmla="*/ 2147483647 h 60"/>
                  <a:gd name="T34" fmla="*/ 2147483647 w 100"/>
                  <a:gd name="T35" fmla="*/ 2147483647 h 60"/>
                  <a:gd name="T36" fmla="*/ 2147483647 w 100"/>
                  <a:gd name="T37" fmla="*/ 2147483647 h 60"/>
                  <a:gd name="T38" fmla="*/ 2147483647 w 100"/>
                  <a:gd name="T39" fmla="*/ 2147483647 h 60"/>
                  <a:gd name="T40" fmla="*/ 2147483647 w 100"/>
                  <a:gd name="T41" fmla="*/ 2147483647 h 60"/>
                  <a:gd name="T42" fmla="*/ 2147483647 w 100"/>
                  <a:gd name="T43" fmla="*/ 2147483647 h 60"/>
                  <a:gd name="T44" fmla="*/ 2147483647 w 100"/>
                  <a:gd name="T45" fmla="*/ 2147483647 h 60"/>
                  <a:gd name="T46" fmla="*/ 2147483647 w 100"/>
                  <a:gd name="T47" fmla="*/ 2147483647 h 60"/>
                  <a:gd name="T48" fmla="*/ 2147483647 w 100"/>
                  <a:gd name="T49" fmla="*/ 2147483647 h 60"/>
                  <a:gd name="T50" fmla="*/ 2147483647 w 100"/>
                  <a:gd name="T51" fmla="*/ 2147483647 h 60"/>
                  <a:gd name="T52" fmla="*/ 2147483647 w 100"/>
                  <a:gd name="T53" fmla="*/ 2147483647 h 60"/>
                  <a:gd name="T54" fmla="*/ 0 w 100"/>
                  <a:gd name="T55" fmla="*/ 2147483647 h 60"/>
                  <a:gd name="T56" fmla="*/ 2147483647 w 100"/>
                  <a:gd name="T57" fmla="*/ 2147483647 h 60"/>
                  <a:gd name="T58" fmla="*/ 2147483647 w 100"/>
                  <a:gd name="T59" fmla="*/ 2147483647 h 60"/>
                  <a:gd name="T60" fmla="*/ 2147483647 w 100"/>
                  <a:gd name="T61" fmla="*/ 2147483647 h 60"/>
                  <a:gd name="T62" fmla="*/ 2147483647 w 100"/>
                  <a:gd name="T63" fmla="*/ 2147483647 h 60"/>
                  <a:gd name="T64" fmla="*/ 2147483647 w 100"/>
                  <a:gd name="T65" fmla="*/ 2147483647 h 60"/>
                  <a:gd name="T66" fmla="*/ 2147483647 w 100"/>
                  <a:gd name="T67" fmla="*/ 0 h 60"/>
                  <a:gd name="T68" fmla="*/ 2147483647 w 100"/>
                  <a:gd name="T69" fmla="*/ 0 h 60"/>
                  <a:gd name="T70" fmla="*/ 2147483647 w 100"/>
                  <a:gd name="T71" fmla="*/ 2147483647 h 60"/>
                  <a:gd name="T72" fmla="*/ 2147483647 w 100"/>
                  <a:gd name="T73" fmla="*/ 2147483647 h 60"/>
                  <a:gd name="T74" fmla="*/ 2147483647 w 100"/>
                  <a:gd name="T75" fmla="*/ 2147483647 h 60"/>
                  <a:gd name="T76" fmla="*/ 2147483647 w 100"/>
                  <a:gd name="T77" fmla="*/ 2147483647 h 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
                  <a:gd name="T118" fmla="*/ 0 h 60"/>
                  <a:gd name="T119" fmla="*/ 100 w 100"/>
                  <a:gd name="T120" fmla="*/ 60 h 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 h="60">
                    <a:moveTo>
                      <a:pt x="100" y="24"/>
                    </a:moveTo>
                    <a:lnTo>
                      <a:pt x="94" y="26"/>
                    </a:lnTo>
                    <a:lnTo>
                      <a:pt x="90" y="26"/>
                    </a:lnTo>
                    <a:lnTo>
                      <a:pt x="86" y="28"/>
                    </a:lnTo>
                    <a:lnTo>
                      <a:pt x="80" y="30"/>
                    </a:lnTo>
                    <a:lnTo>
                      <a:pt x="80" y="28"/>
                    </a:lnTo>
                    <a:lnTo>
                      <a:pt x="78" y="28"/>
                    </a:lnTo>
                    <a:lnTo>
                      <a:pt x="76" y="28"/>
                    </a:lnTo>
                    <a:lnTo>
                      <a:pt x="72" y="28"/>
                    </a:lnTo>
                    <a:lnTo>
                      <a:pt x="68" y="32"/>
                    </a:lnTo>
                    <a:lnTo>
                      <a:pt x="60" y="42"/>
                    </a:lnTo>
                    <a:lnTo>
                      <a:pt x="54" y="44"/>
                    </a:lnTo>
                    <a:lnTo>
                      <a:pt x="50" y="44"/>
                    </a:lnTo>
                    <a:lnTo>
                      <a:pt x="44" y="46"/>
                    </a:lnTo>
                    <a:lnTo>
                      <a:pt x="42" y="48"/>
                    </a:lnTo>
                    <a:lnTo>
                      <a:pt x="40" y="50"/>
                    </a:lnTo>
                    <a:lnTo>
                      <a:pt x="38" y="54"/>
                    </a:lnTo>
                    <a:lnTo>
                      <a:pt x="34" y="60"/>
                    </a:lnTo>
                    <a:lnTo>
                      <a:pt x="28" y="60"/>
                    </a:lnTo>
                    <a:lnTo>
                      <a:pt x="26" y="52"/>
                    </a:lnTo>
                    <a:lnTo>
                      <a:pt x="26" y="50"/>
                    </a:lnTo>
                    <a:lnTo>
                      <a:pt x="24" y="48"/>
                    </a:lnTo>
                    <a:lnTo>
                      <a:pt x="22" y="46"/>
                    </a:lnTo>
                    <a:lnTo>
                      <a:pt x="18" y="46"/>
                    </a:lnTo>
                    <a:lnTo>
                      <a:pt x="12" y="44"/>
                    </a:lnTo>
                    <a:lnTo>
                      <a:pt x="8" y="40"/>
                    </a:lnTo>
                    <a:lnTo>
                      <a:pt x="4" y="38"/>
                    </a:lnTo>
                    <a:lnTo>
                      <a:pt x="0" y="36"/>
                    </a:lnTo>
                    <a:lnTo>
                      <a:pt x="4" y="28"/>
                    </a:lnTo>
                    <a:lnTo>
                      <a:pt x="8" y="22"/>
                    </a:lnTo>
                    <a:lnTo>
                      <a:pt x="18" y="16"/>
                    </a:lnTo>
                    <a:lnTo>
                      <a:pt x="22" y="8"/>
                    </a:lnTo>
                    <a:lnTo>
                      <a:pt x="26" y="2"/>
                    </a:lnTo>
                    <a:lnTo>
                      <a:pt x="34" y="0"/>
                    </a:lnTo>
                    <a:lnTo>
                      <a:pt x="80" y="0"/>
                    </a:lnTo>
                    <a:lnTo>
                      <a:pt x="84" y="6"/>
                    </a:lnTo>
                    <a:lnTo>
                      <a:pt x="90" y="12"/>
                    </a:lnTo>
                    <a:lnTo>
                      <a:pt x="96" y="18"/>
                    </a:lnTo>
                    <a:lnTo>
                      <a:pt x="100"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06" name="Freeform 76"/>
              <p:cNvSpPr/>
              <p:nvPr/>
            </p:nvSpPr>
            <p:spPr bwMode="auto">
              <a:xfrm>
                <a:off x="2573756" y="4048611"/>
                <a:ext cx="34594" cy="65044"/>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0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0 h 42"/>
                  <a:gd name="T28" fmla="*/ 2147483647 w 24"/>
                  <a:gd name="T29" fmla="*/ 0 h 42"/>
                  <a:gd name="T30" fmla="*/ 2147483647 w 24"/>
                  <a:gd name="T31" fmla="*/ 2147483647 h 42"/>
                  <a:gd name="T32" fmla="*/ 2147483647 w 24"/>
                  <a:gd name="T33" fmla="*/ 2147483647 h 42"/>
                  <a:gd name="T34" fmla="*/ 2147483647 w 24"/>
                  <a:gd name="T35" fmla="*/ 2147483647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42"/>
                  <a:gd name="T56" fmla="*/ 24 w 24"/>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42">
                    <a:moveTo>
                      <a:pt x="24" y="6"/>
                    </a:moveTo>
                    <a:lnTo>
                      <a:pt x="18" y="10"/>
                    </a:lnTo>
                    <a:lnTo>
                      <a:pt x="18" y="18"/>
                    </a:lnTo>
                    <a:lnTo>
                      <a:pt x="16" y="26"/>
                    </a:lnTo>
                    <a:lnTo>
                      <a:pt x="14" y="32"/>
                    </a:lnTo>
                    <a:lnTo>
                      <a:pt x="10" y="36"/>
                    </a:lnTo>
                    <a:lnTo>
                      <a:pt x="10" y="42"/>
                    </a:lnTo>
                    <a:lnTo>
                      <a:pt x="0" y="42"/>
                    </a:lnTo>
                    <a:lnTo>
                      <a:pt x="4" y="10"/>
                    </a:lnTo>
                    <a:lnTo>
                      <a:pt x="8" y="10"/>
                    </a:lnTo>
                    <a:lnTo>
                      <a:pt x="10" y="8"/>
                    </a:lnTo>
                    <a:lnTo>
                      <a:pt x="12" y="6"/>
                    </a:lnTo>
                    <a:lnTo>
                      <a:pt x="14" y="2"/>
                    </a:lnTo>
                    <a:lnTo>
                      <a:pt x="16" y="0"/>
                    </a:lnTo>
                    <a:lnTo>
                      <a:pt x="20" y="0"/>
                    </a:lnTo>
                    <a:lnTo>
                      <a:pt x="22" y="2"/>
                    </a:lnTo>
                    <a:lnTo>
                      <a:pt x="22" y="6"/>
                    </a:lnTo>
                    <a:lnTo>
                      <a:pt x="24"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07" name="Freeform 77"/>
              <p:cNvSpPr/>
              <p:nvPr/>
            </p:nvSpPr>
            <p:spPr bwMode="auto">
              <a:xfrm>
                <a:off x="2497651" y="4063212"/>
                <a:ext cx="104933" cy="115488"/>
              </a:xfrm>
              <a:custGeom>
                <a:avLst/>
                <a:gdLst>
                  <a:gd name="T0" fmla="*/ 2147483647 w 72"/>
                  <a:gd name="T1" fmla="*/ 2147483647 h 72"/>
                  <a:gd name="T2" fmla="*/ 2147483647 w 72"/>
                  <a:gd name="T3" fmla="*/ 2147483647 h 72"/>
                  <a:gd name="T4" fmla="*/ 2147483647 w 72"/>
                  <a:gd name="T5" fmla="*/ 2147483647 h 72"/>
                  <a:gd name="T6" fmla="*/ 2147483647 w 72"/>
                  <a:gd name="T7" fmla="*/ 2147483647 h 72"/>
                  <a:gd name="T8" fmla="*/ 2147483647 w 72"/>
                  <a:gd name="T9" fmla="*/ 0 h 72"/>
                  <a:gd name="T10" fmla="*/ 2147483647 w 72"/>
                  <a:gd name="T11" fmla="*/ 0 h 72"/>
                  <a:gd name="T12" fmla="*/ 2147483647 w 72"/>
                  <a:gd name="T13" fmla="*/ 2147483647 h 72"/>
                  <a:gd name="T14" fmla="*/ 2147483647 w 72"/>
                  <a:gd name="T15" fmla="*/ 2147483647 h 72"/>
                  <a:gd name="T16" fmla="*/ 2147483647 w 72"/>
                  <a:gd name="T17" fmla="*/ 2147483647 h 72"/>
                  <a:gd name="T18" fmla="*/ 2147483647 w 72"/>
                  <a:gd name="T19" fmla="*/ 2147483647 h 72"/>
                  <a:gd name="T20" fmla="*/ 2147483647 w 72"/>
                  <a:gd name="T21" fmla="*/ 2147483647 h 72"/>
                  <a:gd name="T22" fmla="*/ 2147483647 w 72"/>
                  <a:gd name="T23" fmla="*/ 2147483647 h 72"/>
                  <a:gd name="T24" fmla="*/ 2147483647 w 72"/>
                  <a:gd name="T25" fmla="*/ 2147483647 h 72"/>
                  <a:gd name="T26" fmla="*/ 2147483647 w 72"/>
                  <a:gd name="T27" fmla="*/ 2147483647 h 72"/>
                  <a:gd name="T28" fmla="*/ 2147483647 w 72"/>
                  <a:gd name="T29" fmla="*/ 2147483647 h 72"/>
                  <a:gd name="T30" fmla="*/ 2147483647 w 72"/>
                  <a:gd name="T31" fmla="*/ 2147483647 h 72"/>
                  <a:gd name="T32" fmla="*/ 2147483647 w 72"/>
                  <a:gd name="T33" fmla="*/ 2147483647 h 72"/>
                  <a:gd name="T34" fmla="*/ 0 w 72"/>
                  <a:gd name="T35" fmla="*/ 2147483647 h 72"/>
                  <a:gd name="T36" fmla="*/ 2147483647 w 72"/>
                  <a:gd name="T37" fmla="*/ 2147483647 h 72"/>
                  <a:gd name="T38" fmla="*/ 2147483647 w 72"/>
                  <a:gd name="T39" fmla="*/ 2147483647 h 72"/>
                  <a:gd name="T40" fmla="*/ 2147483647 w 72"/>
                  <a:gd name="T41" fmla="*/ 2147483647 h 72"/>
                  <a:gd name="T42" fmla="*/ 2147483647 w 72"/>
                  <a:gd name="T43" fmla="*/ 2147483647 h 72"/>
                  <a:gd name="T44" fmla="*/ 2147483647 w 72"/>
                  <a:gd name="T45" fmla="*/ 2147483647 h 72"/>
                  <a:gd name="T46" fmla="*/ 2147483647 w 72"/>
                  <a:gd name="T47" fmla="*/ 2147483647 h 72"/>
                  <a:gd name="T48" fmla="*/ 2147483647 w 72"/>
                  <a:gd name="T49" fmla="*/ 2147483647 h 72"/>
                  <a:gd name="T50" fmla="*/ 2147483647 w 72"/>
                  <a:gd name="T51" fmla="*/ 2147483647 h 72"/>
                  <a:gd name="T52" fmla="*/ 2147483647 w 72"/>
                  <a:gd name="T53" fmla="*/ 2147483647 h 72"/>
                  <a:gd name="T54" fmla="*/ 2147483647 w 72"/>
                  <a:gd name="T55" fmla="*/ 2147483647 h 72"/>
                  <a:gd name="T56" fmla="*/ 2147483647 w 72"/>
                  <a:gd name="T57" fmla="*/ 2147483647 h 72"/>
                  <a:gd name="T58" fmla="*/ 2147483647 w 72"/>
                  <a:gd name="T59" fmla="*/ 2147483647 h 72"/>
                  <a:gd name="T60" fmla="*/ 2147483647 w 72"/>
                  <a:gd name="T61" fmla="*/ 2147483647 h 72"/>
                  <a:gd name="T62" fmla="*/ 2147483647 w 72"/>
                  <a:gd name="T63" fmla="*/ 2147483647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
                  <a:gd name="T97" fmla="*/ 0 h 72"/>
                  <a:gd name="T98" fmla="*/ 72 w 72"/>
                  <a:gd name="T99" fmla="*/ 72 h 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 h="72">
                    <a:moveTo>
                      <a:pt x="72" y="30"/>
                    </a:moveTo>
                    <a:lnTo>
                      <a:pt x="68" y="32"/>
                    </a:lnTo>
                    <a:lnTo>
                      <a:pt x="62" y="32"/>
                    </a:lnTo>
                    <a:lnTo>
                      <a:pt x="52" y="32"/>
                    </a:lnTo>
                    <a:lnTo>
                      <a:pt x="56" y="0"/>
                    </a:lnTo>
                    <a:lnTo>
                      <a:pt x="32" y="0"/>
                    </a:lnTo>
                    <a:lnTo>
                      <a:pt x="28" y="2"/>
                    </a:lnTo>
                    <a:lnTo>
                      <a:pt x="24" y="6"/>
                    </a:lnTo>
                    <a:lnTo>
                      <a:pt x="20" y="14"/>
                    </a:lnTo>
                    <a:lnTo>
                      <a:pt x="22" y="18"/>
                    </a:lnTo>
                    <a:lnTo>
                      <a:pt x="24" y="22"/>
                    </a:lnTo>
                    <a:lnTo>
                      <a:pt x="28" y="24"/>
                    </a:lnTo>
                    <a:lnTo>
                      <a:pt x="30" y="28"/>
                    </a:lnTo>
                    <a:lnTo>
                      <a:pt x="30" y="34"/>
                    </a:lnTo>
                    <a:lnTo>
                      <a:pt x="10" y="34"/>
                    </a:lnTo>
                    <a:lnTo>
                      <a:pt x="6" y="40"/>
                    </a:lnTo>
                    <a:lnTo>
                      <a:pt x="4" y="46"/>
                    </a:lnTo>
                    <a:lnTo>
                      <a:pt x="0" y="58"/>
                    </a:lnTo>
                    <a:lnTo>
                      <a:pt x="8" y="66"/>
                    </a:lnTo>
                    <a:lnTo>
                      <a:pt x="14" y="68"/>
                    </a:lnTo>
                    <a:lnTo>
                      <a:pt x="16" y="70"/>
                    </a:lnTo>
                    <a:lnTo>
                      <a:pt x="26" y="70"/>
                    </a:lnTo>
                    <a:lnTo>
                      <a:pt x="30" y="70"/>
                    </a:lnTo>
                    <a:lnTo>
                      <a:pt x="34" y="72"/>
                    </a:lnTo>
                    <a:lnTo>
                      <a:pt x="40" y="70"/>
                    </a:lnTo>
                    <a:lnTo>
                      <a:pt x="42" y="64"/>
                    </a:lnTo>
                    <a:lnTo>
                      <a:pt x="46" y="64"/>
                    </a:lnTo>
                    <a:lnTo>
                      <a:pt x="50" y="56"/>
                    </a:lnTo>
                    <a:lnTo>
                      <a:pt x="54" y="50"/>
                    </a:lnTo>
                    <a:lnTo>
                      <a:pt x="64" y="44"/>
                    </a:lnTo>
                    <a:lnTo>
                      <a:pt x="68" y="36"/>
                    </a:lnTo>
                    <a:lnTo>
                      <a:pt x="72" y="3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08" name="Freeform 78"/>
              <p:cNvSpPr/>
              <p:nvPr/>
            </p:nvSpPr>
            <p:spPr bwMode="auto">
              <a:xfrm>
                <a:off x="2920842" y="3996840"/>
                <a:ext cx="64574" cy="58407"/>
              </a:xfrm>
              <a:custGeom>
                <a:avLst/>
                <a:gdLst>
                  <a:gd name="T0" fmla="*/ 2147483647 w 44"/>
                  <a:gd name="T1" fmla="*/ 2147483647 h 36"/>
                  <a:gd name="T2" fmla="*/ 2147483647 w 44"/>
                  <a:gd name="T3" fmla="*/ 2147483647 h 36"/>
                  <a:gd name="T4" fmla="*/ 2147483647 w 44"/>
                  <a:gd name="T5" fmla="*/ 2147483647 h 36"/>
                  <a:gd name="T6" fmla="*/ 2147483647 w 44"/>
                  <a:gd name="T7" fmla="*/ 2147483647 h 36"/>
                  <a:gd name="T8" fmla="*/ 2147483647 w 44"/>
                  <a:gd name="T9" fmla="*/ 2147483647 h 36"/>
                  <a:gd name="T10" fmla="*/ 0 w 44"/>
                  <a:gd name="T11" fmla="*/ 2147483647 h 36"/>
                  <a:gd name="T12" fmla="*/ 2147483647 w 44"/>
                  <a:gd name="T13" fmla="*/ 2147483647 h 36"/>
                  <a:gd name="T14" fmla="*/ 2147483647 w 44"/>
                  <a:gd name="T15" fmla="*/ 2147483647 h 36"/>
                  <a:gd name="T16" fmla="*/ 2147483647 w 44"/>
                  <a:gd name="T17" fmla="*/ 2147483647 h 36"/>
                  <a:gd name="T18" fmla="*/ 2147483647 w 44"/>
                  <a:gd name="T19" fmla="*/ 2147483647 h 36"/>
                  <a:gd name="T20" fmla="*/ 2147483647 w 44"/>
                  <a:gd name="T21" fmla="*/ 2147483647 h 36"/>
                  <a:gd name="T22" fmla="*/ 2147483647 w 44"/>
                  <a:gd name="T23" fmla="*/ 2147483647 h 36"/>
                  <a:gd name="T24" fmla="*/ 2147483647 w 44"/>
                  <a:gd name="T25" fmla="*/ 2147483647 h 36"/>
                  <a:gd name="T26" fmla="*/ 2147483647 w 44"/>
                  <a:gd name="T27" fmla="*/ 2147483647 h 36"/>
                  <a:gd name="T28" fmla="*/ 2147483647 w 44"/>
                  <a:gd name="T29" fmla="*/ 2147483647 h 36"/>
                  <a:gd name="T30" fmla="*/ 2147483647 w 44"/>
                  <a:gd name="T31" fmla="*/ 2147483647 h 36"/>
                  <a:gd name="T32" fmla="*/ 2147483647 w 44"/>
                  <a:gd name="T33" fmla="*/ 2147483647 h 36"/>
                  <a:gd name="T34" fmla="*/ 2147483647 w 44"/>
                  <a:gd name="T35" fmla="*/ 2147483647 h 36"/>
                  <a:gd name="T36" fmla="*/ 2147483647 w 44"/>
                  <a:gd name="T37" fmla="*/ 0 h 36"/>
                  <a:gd name="T38" fmla="*/ 2147483647 w 44"/>
                  <a:gd name="T39" fmla="*/ 2147483647 h 36"/>
                  <a:gd name="T40" fmla="*/ 2147483647 w 44"/>
                  <a:gd name="T41" fmla="*/ 2147483647 h 36"/>
                  <a:gd name="T42" fmla="*/ 2147483647 w 44"/>
                  <a:gd name="T43" fmla="*/ 2147483647 h 36"/>
                  <a:gd name="T44" fmla="*/ 2147483647 w 44"/>
                  <a:gd name="T45" fmla="*/ 2147483647 h 36"/>
                  <a:gd name="T46" fmla="*/ 2147483647 w 44"/>
                  <a:gd name="T47" fmla="*/ 2147483647 h 36"/>
                  <a:gd name="T48" fmla="*/ 2147483647 w 44"/>
                  <a:gd name="T49" fmla="*/ 2147483647 h 36"/>
                  <a:gd name="T50" fmla="*/ 2147483647 w 44"/>
                  <a:gd name="T51" fmla="*/ 2147483647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4"/>
                  <a:gd name="T79" fmla="*/ 0 h 36"/>
                  <a:gd name="T80" fmla="*/ 44 w 44"/>
                  <a:gd name="T81" fmla="*/ 36 h 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4" h="36">
                    <a:moveTo>
                      <a:pt x="42" y="36"/>
                    </a:moveTo>
                    <a:lnTo>
                      <a:pt x="42" y="34"/>
                    </a:lnTo>
                    <a:lnTo>
                      <a:pt x="14" y="34"/>
                    </a:lnTo>
                    <a:lnTo>
                      <a:pt x="4" y="32"/>
                    </a:lnTo>
                    <a:lnTo>
                      <a:pt x="2" y="30"/>
                    </a:lnTo>
                    <a:lnTo>
                      <a:pt x="0" y="26"/>
                    </a:lnTo>
                    <a:lnTo>
                      <a:pt x="14" y="22"/>
                    </a:lnTo>
                    <a:lnTo>
                      <a:pt x="20" y="24"/>
                    </a:lnTo>
                    <a:lnTo>
                      <a:pt x="26" y="26"/>
                    </a:lnTo>
                    <a:lnTo>
                      <a:pt x="28" y="24"/>
                    </a:lnTo>
                    <a:lnTo>
                      <a:pt x="30" y="20"/>
                    </a:lnTo>
                    <a:lnTo>
                      <a:pt x="28" y="18"/>
                    </a:lnTo>
                    <a:lnTo>
                      <a:pt x="28" y="14"/>
                    </a:lnTo>
                    <a:lnTo>
                      <a:pt x="28" y="10"/>
                    </a:lnTo>
                    <a:lnTo>
                      <a:pt x="24" y="8"/>
                    </a:lnTo>
                    <a:lnTo>
                      <a:pt x="22" y="6"/>
                    </a:lnTo>
                    <a:lnTo>
                      <a:pt x="22" y="2"/>
                    </a:lnTo>
                    <a:lnTo>
                      <a:pt x="26" y="2"/>
                    </a:lnTo>
                    <a:lnTo>
                      <a:pt x="28" y="0"/>
                    </a:lnTo>
                    <a:lnTo>
                      <a:pt x="44" y="2"/>
                    </a:lnTo>
                    <a:lnTo>
                      <a:pt x="44" y="6"/>
                    </a:lnTo>
                    <a:lnTo>
                      <a:pt x="42" y="8"/>
                    </a:lnTo>
                    <a:lnTo>
                      <a:pt x="42" y="18"/>
                    </a:lnTo>
                    <a:lnTo>
                      <a:pt x="40" y="28"/>
                    </a:lnTo>
                    <a:lnTo>
                      <a:pt x="40" y="34"/>
                    </a:lnTo>
                    <a:lnTo>
                      <a:pt x="42" y="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09" name="Freeform 79"/>
              <p:cNvSpPr/>
              <p:nvPr/>
            </p:nvSpPr>
            <p:spPr bwMode="auto">
              <a:xfrm>
                <a:off x="2978498" y="4002150"/>
                <a:ext cx="85330" cy="55752"/>
              </a:xfrm>
              <a:custGeom>
                <a:avLst/>
                <a:gdLst>
                  <a:gd name="T0" fmla="*/ 0 w 58"/>
                  <a:gd name="T1" fmla="*/ 2147483647 h 36"/>
                  <a:gd name="T2" fmla="*/ 0 w 58"/>
                  <a:gd name="T3" fmla="*/ 2147483647 h 36"/>
                  <a:gd name="T4" fmla="*/ 2147483647 w 58"/>
                  <a:gd name="T5" fmla="*/ 2147483647 h 36"/>
                  <a:gd name="T6" fmla="*/ 2147483647 w 58"/>
                  <a:gd name="T7" fmla="*/ 2147483647 h 36"/>
                  <a:gd name="T8" fmla="*/ 2147483647 w 58"/>
                  <a:gd name="T9" fmla="*/ 2147483647 h 36"/>
                  <a:gd name="T10" fmla="*/ 2147483647 w 58"/>
                  <a:gd name="T11" fmla="*/ 0 h 36"/>
                  <a:gd name="T12" fmla="*/ 2147483647 w 58"/>
                  <a:gd name="T13" fmla="*/ 2147483647 h 36"/>
                  <a:gd name="T14" fmla="*/ 2147483647 w 58"/>
                  <a:gd name="T15" fmla="*/ 2147483647 h 36"/>
                  <a:gd name="T16" fmla="*/ 2147483647 w 58"/>
                  <a:gd name="T17" fmla="*/ 2147483647 h 36"/>
                  <a:gd name="T18" fmla="*/ 2147483647 w 58"/>
                  <a:gd name="T19" fmla="*/ 2147483647 h 36"/>
                  <a:gd name="T20" fmla="*/ 2147483647 w 58"/>
                  <a:gd name="T21" fmla="*/ 2147483647 h 36"/>
                  <a:gd name="T22" fmla="*/ 2147483647 w 58"/>
                  <a:gd name="T23" fmla="*/ 2147483647 h 36"/>
                  <a:gd name="T24" fmla="*/ 2147483647 w 58"/>
                  <a:gd name="T25" fmla="*/ 2147483647 h 36"/>
                  <a:gd name="T26" fmla="*/ 2147483647 w 58"/>
                  <a:gd name="T27" fmla="*/ 2147483647 h 36"/>
                  <a:gd name="T28" fmla="*/ 2147483647 w 58"/>
                  <a:gd name="T29" fmla="*/ 2147483647 h 36"/>
                  <a:gd name="T30" fmla="*/ 2147483647 w 58"/>
                  <a:gd name="T31" fmla="*/ 2147483647 h 36"/>
                  <a:gd name="T32" fmla="*/ 2147483647 w 58"/>
                  <a:gd name="T33" fmla="*/ 2147483647 h 36"/>
                  <a:gd name="T34" fmla="*/ 2147483647 w 58"/>
                  <a:gd name="T35" fmla="*/ 2147483647 h 36"/>
                  <a:gd name="T36" fmla="*/ 2147483647 w 58"/>
                  <a:gd name="T37" fmla="*/ 2147483647 h 36"/>
                  <a:gd name="T38" fmla="*/ 2147483647 w 58"/>
                  <a:gd name="T39" fmla="*/ 2147483647 h 36"/>
                  <a:gd name="T40" fmla="*/ 2147483647 w 58"/>
                  <a:gd name="T41" fmla="*/ 2147483647 h 36"/>
                  <a:gd name="T42" fmla="*/ 2147483647 w 58"/>
                  <a:gd name="T43" fmla="*/ 2147483647 h 36"/>
                  <a:gd name="T44" fmla="*/ 2147483647 w 58"/>
                  <a:gd name="T45" fmla="*/ 2147483647 h 36"/>
                  <a:gd name="T46" fmla="*/ 2147483647 w 58"/>
                  <a:gd name="T47" fmla="*/ 2147483647 h 36"/>
                  <a:gd name="T48" fmla="*/ 2147483647 w 58"/>
                  <a:gd name="T49" fmla="*/ 2147483647 h 36"/>
                  <a:gd name="T50" fmla="*/ 2147483647 w 58"/>
                  <a:gd name="T51" fmla="*/ 2147483647 h 36"/>
                  <a:gd name="T52" fmla="*/ 2147483647 w 58"/>
                  <a:gd name="T53" fmla="*/ 2147483647 h 36"/>
                  <a:gd name="T54" fmla="*/ 2147483647 w 58"/>
                  <a:gd name="T55" fmla="*/ 2147483647 h 36"/>
                  <a:gd name="T56" fmla="*/ 2147483647 w 58"/>
                  <a:gd name="T57" fmla="*/ 2147483647 h 36"/>
                  <a:gd name="T58" fmla="*/ 2147483647 w 58"/>
                  <a:gd name="T59" fmla="*/ 2147483647 h 36"/>
                  <a:gd name="T60" fmla="*/ 2147483647 w 58"/>
                  <a:gd name="T61" fmla="*/ 2147483647 h 36"/>
                  <a:gd name="T62" fmla="*/ 2147483647 w 58"/>
                  <a:gd name="T63" fmla="*/ 2147483647 h 36"/>
                  <a:gd name="T64" fmla="*/ 2147483647 w 58"/>
                  <a:gd name="T65" fmla="*/ 2147483647 h 36"/>
                  <a:gd name="T66" fmla="*/ 2147483647 w 58"/>
                  <a:gd name="T67" fmla="*/ 2147483647 h 36"/>
                  <a:gd name="T68" fmla="*/ 0 w 58"/>
                  <a:gd name="T69" fmla="*/ 2147483647 h 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8"/>
                  <a:gd name="T106" fmla="*/ 0 h 36"/>
                  <a:gd name="T107" fmla="*/ 58 w 58"/>
                  <a:gd name="T108" fmla="*/ 36 h 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8" h="36">
                    <a:moveTo>
                      <a:pt x="0" y="32"/>
                    </a:moveTo>
                    <a:lnTo>
                      <a:pt x="0" y="26"/>
                    </a:lnTo>
                    <a:lnTo>
                      <a:pt x="2" y="16"/>
                    </a:lnTo>
                    <a:lnTo>
                      <a:pt x="2" y="6"/>
                    </a:lnTo>
                    <a:lnTo>
                      <a:pt x="4" y="4"/>
                    </a:lnTo>
                    <a:lnTo>
                      <a:pt x="4" y="0"/>
                    </a:lnTo>
                    <a:lnTo>
                      <a:pt x="14" y="2"/>
                    </a:lnTo>
                    <a:lnTo>
                      <a:pt x="26" y="2"/>
                    </a:lnTo>
                    <a:lnTo>
                      <a:pt x="26" y="4"/>
                    </a:lnTo>
                    <a:lnTo>
                      <a:pt x="28" y="4"/>
                    </a:lnTo>
                    <a:lnTo>
                      <a:pt x="34" y="4"/>
                    </a:lnTo>
                    <a:lnTo>
                      <a:pt x="36" y="4"/>
                    </a:lnTo>
                    <a:lnTo>
                      <a:pt x="38" y="6"/>
                    </a:lnTo>
                    <a:lnTo>
                      <a:pt x="40" y="8"/>
                    </a:lnTo>
                    <a:lnTo>
                      <a:pt x="42" y="8"/>
                    </a:lnTo>
                    <a:lnTo>
                      <a:pt x="42" y="10"/>
                    </a:lnTo>
                    <a:lnTo>
                      <a:pt x="42" y="12"/>
                    </a:lnTo>
                    <a:lnTo>
                      <a:pt x="48" y="14"/>
                    </a:lnTo>
                    <a:lnTo>
                      <a:pt x="52" y="16"/>
                    </a:lnTo>
                    <a:lnTo>
                      <a:pt x="54" y="18"/>
                    </a:lnTo>
                    <a:lnTo>
                      <a:pt x="58" y="26"/>
                    </a:lnTo>
                    <a:lnTo>
                      <a:pt x="52" y="28"/>
                    </a:lnTo>
                    <a:lnTo>
                      <a:pt x="50" y="32"/>
                    </a:lnTo>
                    <a:lnTo>
                      <a:pt x="48" y="30"/>
                    </a:lnTo>
                    <a:lnTo>
                      <a:pt x="46" y="28"/>
                    </a:lnTo>
                    <a:lnTo>
                      <a:pt x="30" y="28"/>
                    </a:lnTo>
                    <a:lnTo>
                      <a:pt x="28" y="30"/>
                    </a:lnTo>
                    <a:lnTo>
                      <a:pt x="26" y="30"/>
                    </a:lnTo>
                    <a:lnTo>
                      <a:pt x="18" y="30"/>
                    </a:lnTo>
                    <a:lnTo>
                      <a:pt x="14" y="30"/>
                    </a:lnTo>
                    <a:lnTo>
                      <a:pt x="12" y="34"/>
                    </a:lnTo>
                    <a:lnTo>
                      <a:pt x="8" y="36"/>
                    </a:lnTo>
                    <a:lnTo>
                      <a:pt x="2" y="36"/>
                    </a:lnTo>
                    <a:lnTo>
                      <a:pt x="2" y="34"/>
                    </a:lnTo>
                    <a:lnTo>
                      <a:pt x="0" y="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10" name="Freeform 85"/>
              <p:cNvSpPr/>
              <p:nvPr/>
            </p:nvSpPr>
            <p:spPr bwMode="auto">
              <a:xfrm>
                <a:off x="3198742" y="4259674"/>
                <a:ext cx="16144" cy="19911"/>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2147483647 w 12"/>
                  <a:gd name="T11" fmla="*/ 0 h 12"/>
                  <a:gd name="T12" fmla="*/ 0 w 12"/>
                  <a:gd name="T13" fmla="*/ 2147483647 h 12"/>
                  <a:gd name="T14" fmla="*/ 2147483647 w 12"/>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2"/>
                  <a:gd name="T26" fmla="*/ 12 w 1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2">
                    <a:moveTo>
                      <a:pt x="8" y="12"/>
                    </a:moveTo>
                    <a:lnTo>
                      <a:pt x="10" y="8"/>
                    </a:lnTo>
                    <a:lnTo>
                      <a:pt x="12" y="8"/>
                    </a:lnTo>
                    <a:lnTo>
                      <a:pt x="12" y="4"/>
                    </a:lnTo>
                    <a:lnTo>
                      <a:pt x="10" y="2"/>
                    </a:lnTo>
                    <a:lnTo>
                      <a:pt x="6" y="0"/>
                    </a:lnTo>
                    <a:lnTo>
                      <a:pt x="0" y="10"/>
                    </a:lnTo>
                    <a:lnTo>
                      <a:pt x="8"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11" name="Freeform 86"/>
              <p:cNvSpPr/>
              <p:nvPr/>
            </p:nvSpPr>
            <p:spPr bwMode="auto">
              <a:xfrm>
                <a:off x="3450120" y="4568968"/>
                <a:ext cx="57656" cy="54425"/>
              </a:xfrm>
              <a:custGeom>
                <a:avLst/>
                <a:gdLst>
                  <a:gd name="T0" fmla="*/ 0 w 40"/>
                  <a:gd name="T1" fmla="*/ 2147483647 h 34"/>
                  <a:gd name="T2" fmla="*/ 2147483647 w 40"/>
                  <a:gd name="T3" fmla="*/ 2147483647 h 34"/>
                  <a:gd name="T4" fmla="*/ 2147483647 w 40"/>
                  <a:gd name="T5" fmla="*/ 2147483647 h 34"/>
                  <a:gd name="T6" fmla="*/ 2147483647 w 40"/>
                  <a:gd name="T7" fmla="*/ 2147483647 h 34"/>
                  <a:gd name="T8" fmla="*/ 2147483647 w 40"/>
                  <a:gd name="T9" fmla="*/ 2147483647 h 34"/>
                  <a:gd name="T10" fmla="*/ 2147483647 w 40"/>
                  <a:gd name="T11" fmla="*/ 2147483647 h 34"/>
                  <a:gd name="T12" fmla="*/ 2147483647 w 40"/>
                  <a:gd name="T13" fmla="*/ 2147483647 h 34"/>
                  <a:gd name="T14" fmla="*/ 2147483647 w 40"/>
                  <a:gd name="T15" fmla="*/ 2147483647 h 34"/>
                  <a:gd name="T16" fmla="*/ 2147483647 w 40"/>
                  <a:gd name="T17" fmla="*/ 2147483647 h 34"/>
                  <a:gd name="T18" fmla="*/ 2147483647 w 40"/>
                  <a:gd name="T19" fmla="*/ 2147483647 h 34"/>
                  <a:gd name="T20" fmla="*/ 2147483647 w 40"/>
                  <a:gd name="T21" fmla="*/ 2147483647 h 34"/>
                  <a:gd name="T22" fmla="*/ 2147483647 w 40"/>
                  <a:gd name="T23" fmla="*/ 0 h 34"/>
                  <a:gd name="T24" fmla="*/ 2147483647 w 40"/>
                  <a:gd name="T25" fmla="*/ 0 h 34"/>
                  <a:gd name="T26" fmla="*/ 2147483647 w 40"/>
                  <a:gd name="T27" fmla="*/ 0 h 34"/>
                  <a:gd name="T28" fmla="*/ 2147483647 w 40"/>
                  <a:gd name="T29" fmla="*/ 2147483647 h 34"/>
                  <a:gd name="T30" fmla="*/ 2147483647 w 40"/>
                  <a:gd name="T31" fmla="*/ 2147483647 h 34"/>
                  <a:gd name="T32" fmla="*/ 2147483647 w 40"/>
                  <a:gd name="T33" fmla="*/ 2147483647 h 34"/>
                  <a:gd name="T34" fmla="*/ 0 w 40"/>
                  <a:gd name="T35" fmla="*/ 2147483647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34"/>
                  <a:gd name="T56" fmla="*/ 40 w 40"/>
                  <a:gd name="T57" fmla="*/ 34 h 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34">
                    <a:moveTo>
                      <a:pt x="0" y="22"/>
                    </a:moveTo>
                    <a:lnTo>
                      <a:pt x="4" y="30"/>
                    </a:lnTo>
                    <a:lnTo>
                      <a:pt x="18" y="32"/>
                    </a:lnTo>
                    <a:lnTo>
                      <a:pt x="26" y="34"/>
                    </a:lnTo>
                    <a:lnTo>
                      <a:pt x="28" y="32"/>
                    </a:lnTo>
                    <a:lnTo>
                      <a:pt x="32" y="32"/>
                    </a:lnTo>
                    <a:lnTo>
                      <a:pt x="36" y="22"/>
                    </a:lnTo>
                    <a:lnTo>
                      <a:pt x="38" y="12"/>
                    </a:lnTo>
                    <a:lnTo>
                      <a:pt x="40" y="6"/>
                    </a:lnTo>
                    <a:lnTo>
                      <a:pt x="30" y="4"/>
                    </a:lnTo>
                    <a:lnTo>
                      <a:pt x="22" y="4"/>
                    </a:lnTo>
                    <a:lnTo>
                      <a:pt x="16" y="0"/>
                    </a:lnTo>
                    <a:lnTo>
                      <a:pt x="10" y="0"/>
                    </a:lnTo>
                    <a:lnTo>
                      <a:pt x="8" y="0"/>
                    </a:lnTo>
                    <a:lnTo>
                      <a:pt x="6" y="2"/>
                    </a:lnTo>
                    <a:lnTo>
                      <a:pt x="4" y="4"/>
                    </a:lnTo>
                    <a:lnTo>
                      <a:pt x="2" y="14"/>
                    </a:lnTo>
                    <a:lnTo>
                      <a:pt x="0"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12" name="Freeform 87"/>
              <p:cNvSpPr/>
              <p:nvPr/>
            </p:nvSpPr>
            <p:spPr bwMode="auto">
              <a:xfrm>
                <a:off x="3416680" y="6053049"/>
                <a:ext cx="59962" cy="25221"/>
              </a:xfrm>
              <a:custGeom>
                <a:avLst/>
                <a:gdLst>
                  <a:gd name="T0" fmla="*/ 2147483647 w 40"/>
                  <a:gd name="T1" fmla="*/ 2147483647 h 16"/>
                  <a:gd name="T2" fmla="*/ 2147483647 w 40"/>
                  <a:gd name="T3" fmla="*/ 2147483647 h 16"/>
                  <a:gd name="T4" fmla="*/ 2147483647 w 40"/>
                  <a:gd name="T5" fmla="*/ 2147483647 h 16"/>
                  <a:gd name="T6" fmla="*/ 2147483647 w 40"/>
                  <a:gd name="T7" fmla="*/ 2147483647 h 16"/>
                  <a:gd name="T8" fmla="*/ 2147483647 w 40"/>
                  <a:gd name="T9" fmla="*/ 2147483647 h 16"/>
                  <a:gd name="T10" fmla="*/ 2147483647 w 40"/>
                  <a:gd name="T11" fmla="*/ 2147483647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2147483647 w 40"/>
                  <a:gd name="T21" fmla="*/ 2147483647 h 16"/>
                  <a:gd name="T22" fmla="*/ 2147483647 w 40"/>
                  <a:gd name="T23" fmla="*/ 0 h 16"/>
                  <a:gd name="T24" fmla="*/ 2147483647 w 40"/>
                  <a:gd name="T25" fmla="*/ 0 h 16"/>
                  <a:gd name="T26" fmla="*/ 2147483647 w 40"/>
                  <a:gd name="T27" fmla="*/ 0 h 16"/>
                  <a:gd name="T28" fmla="*/ 2147483647 w 40"/>
                  <a:gd name="T29" fmla="*/ 2147483647 h 16"/>
                  <a:gd name="T30" fmla="*/ 2147483647 w 40"/>
                  <a:gd name="T31" fmla="*/ 2147483647 h 16"/>
                  <a:gd name="T32" fmla="*/ 2147483647 w 40"/>
                  <a:gd name="T33" fmla="*/ 2147483647 h 16"/>
                  <a:gd name="T34" fmla="*/ 0 w 40"/>
                  <a:gd name="T35" fmla="*/ 2147483647 h 16"/>
                  <a:gd name="T36" fmla="*/ 2147483647 w 40"/>
                  <a:gd name="T37" fmla="*/ 2147483647 h 16"/>
                  <a:gd name="T38" fmla="*/ 2147483647 w 40"/>
                  <a:gd name="T39" fmla="*/ 2147483647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
                  <a:gd name="T61" fmla="*/ 0 h 16"/>
                  <a:gd name="T62" fmla="*/ 40 w 40"/>
                  <a:gd name="T63" fmla="*/ 16 h 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 h="16">
                    <a:moveTo>
                      <a:pt x="12" y="14"/>
                    </a:moveTo>
                    <a:lnTo>
                      <a:pt x="14" y="14"/>
                    </a:lnTo>
                    <a:lnTo>
                      <a:pt x="14" y="12"/>
                    </a:lnTo>
                    <a:lnTo>
                      <a:pt x="16" y="8"/>
                    </a:lnTo>
                    <a:lnTo>
                      <a:pt x="16" y="14"/>
                    </a:lnTo>
                    <a:lnTo>
                      <a:pt x="18" y="16"/>
                    </a:lnTo>
                    <a:lnTo>
                      <a:pt x="20" y="16"/>
                    </a:lnTo>
                    <a:lnTo>
                      <a:pt x="22" y="14"/>
                    </a:lnTo>
                    <a:lnTo>
                      <a:pt x="28" y="14"/>
                    </a:lnTo>
                    <a:lnTo>
                      <a:pt x="32" y="10"/>
                    </a:lnTo>
                    <a:lnTo>
                      <a:pt x="38" y="6"/>
                    </a:lnTo>
                    <a:lnTo>
                      <a:pt x="40" y="0"/>
                    </a:lnTo>
                    <a:lnTo>
                      <a:pt x="28" y="0"/>
                    </a:lnTo>
                    <a:lnTo>
                      <a:pt x="24" y="0"/>
                    </a:lnTo>
                    <a:lnTo>
                      <a:pt x="20" y="2"/>
                    </a:lnTo>
                    <a:lnTo>
                      <a:pt x="18" y="2"/>
                    </a:lnTo>
                    <a:lnTo>
                      <a:pt x="8" y="2"/>
                    </a:lnTo>
                    <a:lnTo>
                      <a:pt x="0" y="12"/>
                    </a:lnTo>
                    <a:lnTo>
                      <a:pt x="4" y="14"/>
                    </a:lnTo>
                    <a:lnTo>
                      <a:pt x="12" y="1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13" name="Freeform 88"/>
              <p:cNvSpPr/>
              <p:nvPr/>
            </p:nvSpPr>
            <p:spPr bwMode="auto">
              <a:xfrm>
                <a:off x="3201048" y="4323392"/>
                <a:ext cx="102627" cy="219028"/>
              </a:xfrm>
              <a:custGeom>
                <a:avLst/>
                <a:gdLst>
                  <a:gd name="T0" fmla="*/ 2147483647 w 70"/>
                  <a:gd name="T1" fmla="*/ 0 h 138"/>
                  <a:gd name="T2" fmla="*/ 2147483647 w 70"/>
                  <a:gd name="T3" fmla="*/ 2147483647 h 138"/>
                  <a:gd name="T4" fmla="*/ 2147483647 w 70"/>
                  <a:gd name="T5" fmla="*/ 2147483647 h 138"/>
                  <a:gd name="T6" fmla="*/ 2147483647 w 70"/>
                  <a:gd name="T7" fmla="*/ 2147483647 h 138"/>
                  <a:gd name="T8" fmla="*/ 2147483647 w 70"/>
                  <a:gd name="T9" fmla="*/ 2147483647 h 138"/>
                  <a:gd name="T10" fmla="*/ 2147483647 w 70"/>
                  <a:gd name="T11" fmla="*/ 2147483647 h 138"/>
                  <a:gd name="T12" fmla="*/ 2147483647 w 70"/>
                  <a:gd name="T13" fmla="*/ 2147483647 h 138"/>
                  <a:gd name="T14" fmla="*/ 0 w 70"/>
                  <a:gd name="T15" fmla="*/ 2147483647 h 138"/>
                  <a:gd name="T16" fmla="*/ 0 w 70"/>
                  <a:gd name="T17" fmla="*/ 2147483647 h 138"/>
                  <a:gd name="T18" fmla="*/ 2147483647 w 70"/>
                  <a:gd name="T19" fmla="*/ 2147483647 h 138"/>
                  <a:gd name="T20" fmla="*/ 2147483647 w 70"/>
                  <a:gd name="T21" fmla="*/ 2147483647 h 138"/>
                  <a:gd name="T22" fmla="*/ 2147483647 w 70"/>
                  <a:gd name="T23" fmla="*/ 2147483647 h 138"/>
                  <a:gd name="T24" fmla="*/ 2147483647 w 70"/>
                  <a:gd name="T25" fmla="*/ 2147483647 h 138"/>
                  <a:gd name="T26" fmla="*/ 2147483647 w 70"/>
                  <a:gd name="T27" fmla="*/ 2147483647 h 138"/>
                  <a:gd name="T28" fmla="*/ 2147483647 w 70"/>
                  <a:gd name="T29" fmla="*/ 2147483647 h 138"/>
                  <a:gd name="T30" fmla="*/ 2147483647 w 70"/>
                  <a:gd name="T31" fmla="*/ 2147483647 h 138"/>
                  <a:gd name="T32" fmla="*/ 2147483647 w 70"/>
                  <a:gd name="T33" fmla="*/ 2147483647 h 138"/>
                  <a:gd name="T34" fmla="*/ 2147483647 w 70"/>
                  <a:gd name="T35" fmla="*/ 2147483647 h 138"/>
                  <a:gd name="T36" fmla="*/ 2147483647 w 70"/>
                  <a:gd name="T37" fmla="*/ 2147483647 h 138"/>
                  <a:gd name="T38" fmla="*/ 2147483647 w 70"/>
                  <a:gd name="T39" fmla="*/ 2147483647 h 138"/>
                  <a:gd name="T40" fmla="*/ 2147483647 w 70"/>
                  <a:gd name="T41" fmla="*/ 2147483647 h 138"/>
                  <a:gd name="T42" fmla="*/ 2147483647 w 70"/>
                  <a:gd name="T43" fmla="*/ 2147483647 h 138"/>
                  <a:gd name="T44" fmla="*/ 2147483647 w 70"/>
                  <a:gd name="T45" fmla="*/ 2147483647 h 138"/>
                  <a:gd name="T46" fmla="*/ 2147483647 w 70"/>
                  <a:gd name="T47" fmla="*/ 2147483647 h 138"/>
                  <a:gd name="T48" fmla="*/ 2147483647 w 70"/>
                  <a:gd name="T49" fmla="*/ 2147483647 h 138"/>
                  <a:gd name="T50" fmla="*/ 2147483647 w 70"/>
                  <a:gd name="T51" fmla="*/ 2147483647 h 138"/>
                  <a:gd name="T52" fmla="*/ 2147483647 w 70"/>
                  <a:gd name="T53" fmla="*/ 2147483647 h 138"/>
                  <a:gd name="T54" fmla="*/ 2147483647 w 70"/>
                  <a:gd name="T55" fmla="*/ 2147483647 h 138"/>
                  <a:gd name="T56" fmla="*/ 2147483647 w 70"/>
                  <a:gd name="T57" fmla="*/ 2147483647 h 138"/>
                  <a:gd name="T58" fmla="*/ 2147483647 w 70"/>
                  <a:gd name="T59" fmla="*/ 2147483647 h 138"/>
                  <a:gd name="T60" fmla="*/ 2147483647 w 70"/>
                  <a:gd name="T61" fmla="*/ 2147483647 h 138"/>
                  <a:gd name="T62" fmla="*/ 2147483647 w 70"/>
                  <a:gd name="T63" fmla="*/ 2147483647 h 138"/>
                  <a:gd name="T64" fmla="*/ 2147483647 w 70"/>
                  <a:gd name="T65" fmla="*/ 2147483647 h 138"/>
                  <a:gd name="T66" fmla="*/ 2147483647 w 70"/>
                  <a:gd name="T67" fmla="*/ 2147483647 h 138"/>
                  <a:gd name="T68" fmla="*/ 2147483647 w 70"/>
                  <a:gd name="T69" fmla="*/ 2147483647 h 138"/>
                  <a:gd name="T70" fmla="*/ 2147483647 w 70"/>
                  <a:gd name="T71" fmla="*/ 2147483647 h 138"/>
                  <a:gd name="T72" fmla="*/ 2147483647 w 70"/>
                  <a:gd name="T73" fmla="*/ 2147483647 h 138"/>
                  <a:gd name="T74" fmla="*/ 2147483647 w 70"/>
                  <a:gd name="T75" fmla="*/ 2147483647 h 138"/>
                  <a:gd name="T76" fmla="*/ 2147483647 w 70"/>
                  <a:gd name="T77" fmla="*/ 2147483647 h 138"/>
                  <a:gd name="T78" fmla="*/ 2147483647 w 70"/>
                  <a:gd name="T79" fmla="*/ 2147483647 h 138"/>
                  <a:gd name="T80" fmla="*/ 2147483647 w 70"/>
                  <a:gd name="T81" fmla="*/ 2147483647 h 138"/>
                  <a:gd name="T82" fmla="*/ 2147483647 w 70"/>
                  <a:gd name="T83" fmla="*/ 2147483647 h 138"/>
                  <a:gd name="T84" fmla="*/ 2147483647 w 70"/>
                  <a:gd name="T85" fmla="*/ 2147483647 h 138"/>
                  <a:gd name="T86" fmla="*/ 2147483647 w 70"/>
                  <a:gd name="T87" fmla="*/ 2147483647 h 138"/>
                  <a:gd name="T88" fmla="*/ 2147483647 w 70"/>
                  <a:gd name="T89" fmla="*/ 2147483647 h 138"/>
                  <a:gd name="T90" fmla="*/ 2147483647 w 70"/>
                  <a:gd name="T91" fmla="*/ 2147483647 h 138"/>
                  <a:gd name="T92" fmla="*/ 2147483647 w 70"/>
                  <a:gd name="T93" fmla="*/ 2147483647 h 138"/>
                  <a:gd name="T94" fmla="*/ 2147483647 w 70"/>
                  <a:gd name="T95" fmla="*/ 2147483647 h 138"/>
                  <a:gd name="T96" fmla="*/ 2147483647 w 70"/>
                  <a:gd name="T97" fmla="*/ 2147483647 h 138"/>
                  <a:gd name="T98" fmla="*/ 2147483647 w 70"/>
                  <a:gd name="T99" fmla="*/ 2147483647 h 138"/>
                  <a:gd name="T100" fmla="*/ 2147483647 w 70"/>
                  <a:gd name="T101" fmla="*/ 2147483647 h 138"/>
                  <a:gd name="T102" fmla="*/ 2147483647 w 70"/>
                  <a:gd name="T103" fmla="*/ 2147483647 h 138"/>
                  <a:gd name="T104" fmla="*/ 2147483647 w 70"/>
                  <a:gd name="T105" fmla="*/ 2147483647 h 138"/>
                  <a:gd name="T106" fmla="*/ 2147483647 w 70"/>
                  <a:gd name="T107" fmla="*/ 2147483647 h 138"/>
                  <a:gd name="T108" fmla="*/ 2147483647 w 70"/>
                  <a:gd name="T109" fmla="*/ 0 h 1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0"/>
                  <a:gd name="T166" fmla="*/ 0 h 138"/>
                  <a:gd name="T167" fmla="*/ 70 w 70"/>
                  <a:gd name="T168" fmla="*/ 138 h 1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0" h="138">
                    <a:moveTo>
                      <a:pt x="26" y="0"/>
                    </a:moveTo>
                    <a:lnTo>
                      <a:pt x="22" y="8"/>
                    </a:lnTo>
                    <a:lnTo>
                      <a:pt x="18" y="14"/>
                    </a:lnTo>
                    <a:lnTo>
                      <a:pt x="12" y="18"/>
                    </a:lnTo>
                    <a:lnTo>
                      <a:pt x="10" y="24"/>
                    </a:lnTo>
                    <a:lnTo>
                      <a:pt x="12" y="28"/>
                    </a:lnTo>
                    <a:lnTo>
                      <a:pt x="18" y="32"/>
                    </a:lnTo>
                    <a:lnTo>
                      <a:pt x="0" y="42"/>
                    </a:lnTo>
                    <a:lnTo>
                      <a:pt x="0" y="54"/>
                    </a:lnTo>
                    <a:lnTo>
                      <a:pt x="2" y="58"/>
                    </a:lnTo>
                    <a:lnTo>
                      <a:pt x="4" y="60"/>
                    </a:lnTo>
                    <a:lnTo>
                      <a:pt x="8" y="64"/>
                    </a:lnTo>
                    <a:lnTo>
                      <a:pt x="8" y="68"/>
                    </a:lnTo>
                    <a:lnTo>
                      <a:pt x="20" y="68"/>
                    </a:lnTo>
                    <a:lnTo>
                      <a:pt x="20" y="76"/>
                    </a:lnTo>
                    <a:lnTo>
                      <a:pt x="20" y="78"/>
                    </a:lnTo>
                    <a:lnTo>
                      <a:pt x="24" y="82"/>
                    </a:lnTo>
                    <a:lnTo>
                      <a:pt x="26" y="88"/>
                    </a:lnTo>
                    <a:lnTo>
                      <a:pt x="26" y="94"/>
                    </a:lnTo>
                    <a:lnTo>
                      <a:pt x="26" y="98"/>
                    </a:lnTo>
                    <a:lnTo>
                      <a:pt x="26" y="102"/>
                    </a:lnTo>
                    <a:lnTo>
                      <a:pt x="24" y="106"/>
                    </a:lnTo>
                    <a:lnTo>
                      <a:pt x="22" y="112"/>
                    </a:lnTo>
                    <a:lnTo>
                      <a:pt x="24" y="122"/>
                    </a:lnTo>
                    <a:lnTo>
                      <a:pt x="26" y="130"/>
                    </a:lnTo>
                    <a:lnTo>
                      <a:pt x="32" y="136"/>
                    </a:lnTo>
                    <a:lnTo>
                      <a:pt x="34" y="138"/>
                    </a:lnTo>
                    <a:lnTo>
                      <a:pt x="38" y="138"/>
                    </a:lnTo>
                    <a:lnTo>
                      <a:pt x="44" y="138"/>
                    </a:lnTo>
                    <a:lnTo>
                      <a:pt x="48" y="136"/>
                    </a:lnTo>
                    <a:lnTo>
                      <a:pt x="54" y="132"/>
                    </a:lnTo>
                    <a:lnTo>
                      <a:pt x="60" y="126"/>
                    </a:lnTo>
                    <a:lnTo>
                      <a:pt x="64" y="124"/>
                    </a:lnTo>
                    <a:lnTo>
                      <a:pt x="70" y="124"/>
                    </a:lnTo>
                    <a:lnTo>
                      <a:pt x="68" y="118"/>
                    </a:lnTo>
                    <a:lnTo>
                      <a:pt x="66" y="112"/>
                    </a:lnTo>
                    <a:lnTo>
                      <a:pt x="60" y="104"/>
                    </a:lnTo>
                    <a:lnTo>
                      <a:pt x="54" y="96"/>
                    </a:lnTo>
                    <a:lnTo>
                      <a:pt x="54" y="92"/>
                    </a:lnTo>
                    <a:lnTo>
                      <a:pt x="54" y="86"/>
                    </a:lnTo>
                    <a:lnTo>
                      <a:pt x="54" y="82"/>
                    </a:lnTo>
                    <a:lnTo>
                      <a:pt x="54" y="78"/>
                    </a:lnTo>
                    <a:lnTo>
                      <a:pt x="58" y="74"/>
                    </a:lnTo>
                    <a:lnTo>
                      <a:pt x="64" y="70"/>
                    </a:lnTo>
                    <a:lnTo>
                      <a:pt x="68" y="64"/>
                    </a:lnTo>
                    <a:lnTo>
                      <a:pt x="70" y="44"/>
                    </a:lnTo>
                    <a:lnTo>
                      <a:pt x="60" y="36"/>
                    </a:lnTo>
                    <a:lnTo>
                      <a:pt x="56" y="32"/>
                    </a:lnTo>
                    <a:lnTo>
                      <a:pt x="52" y="32"/>
                    </a:lnTo>
                    <a:lnTo>
                      <a:pt x="46" y="32"/>
                    </a:lnTo>
                    <a:lnTo>
                      <a:pt x="46" y="24"/>
                    </a:lnTo>
                    <a:lnTo>
                      <a:pt x="44" y="20"/>
                    </a:lnTo>
                    <a:lnTo>
                      <a:pt x="40" y="12"/>
                    </a:lnTo>
                    <a:lnTo>
                      <a:pt x="32" y="4"/>
                    </a:lnTo>
                    <a:lnTo>
                      <a:pt x="2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14" name="Freeform 89"/>
              <p:cNvSpPr/>
              <p:nvPr/>
            </p:nvSpPr>
            <p:spPr bwMode="auto">
              <a:xfrm>
                <a:off x="3279459" y="4393746"/>
                <a:ext cx="96861" cy="135399"/>
              </a:xfrm>
              <a:custGeom>
                <a:avLst/>
                <a:gdLst>
                  <a:gd name="T0" fmla="*/ 2147483647 w 66"/>
                  <a:gd name="T1" fmla="*/ 2147483647 h 86"/>
                  <a:gd name="T2" fmla="*/ 2147483647 w 66"/>
                  <a:gd name="T3" fmla="*/ 2147483647 h 86"/>
                  <a:gd name="T4" fmla="*/ 2147483647 w 66"/>
                  <a:gd name="T5" fmla="*/ 2147483647 h 86"/>
                  <a:gd name="T6" fmla="*/ 2147483647 w 66"/>
                  <a:gd name="T7" fmla="*/ 2147483647 h 86"/>
                  <a:gd name="T8" fmla="*/ 2147483647 w 66"/>
                  <a:gd name="T9" fmla="*/ 2147483647 h 86"/>
                  <a:gd name="T10" fmla="*/ 2147483647 w 66"/>
                  <a:gd name="T11" fmla="*/ 2147483647 h 86"/>
                  <a:gd name="T12" fmla="*/ 2147483647 w 66"/>
                  <a:gd name="T13" fmla="*/ 2147483647 h 86"/>
                  <a:gd name="T14" fmla="*/ 2147483647 w 66"/>
                  <a:gd name="T15" fmla="*/ 2147483647 h 86"/>
                  <a:gd name="T16" fmla="*/ 2147483647 w 66"/>
                  <a:gd name="T17" fmla="*/ 2147483647 h 86"/>
                  <a:gd name="T18" fmla="*/ 2147483647 w 66"/>
                  <a:gd name="T19" fmla="*/ 2147483647 h 86"/>
                  <a:gd name="T20" fmla="*/ 2147483647 w 66"/>
                  <a:gd name="T21" fmla="*/ 2147483647 h 86"/>
                  <a:gd name="T22" fmla="*/ 2147483647 w 66"/>
                  <a:gd name="T23" fmla="*/ 2147483647 h 86"/>
                  <a:gd name="T24" fmla="*/ 2147483647 w 66"/>
                  <a:gd name="T25" fmla="*/ 2147483647 h 86"/>
                  <a:gd name="T26" fmla="*/ 2147483647 w 66"/>
                  <a:gd name="T27" fmla="*/ 2147483647 h 86"/>
                  <a:gd name="T28" fmla="*/ 2147483647 w 66"/>
                  <a:gd name="T29" fmla="*/ 2147483647 h 86"/>
                  <a:gd name="T30" fmla="*/ 2147483647 w 66"/>
                  <a:gd name="T31" fmla="*/ 2147483647 h 86"/>
                  <a:gd name="T32" fmla="*/ 2147483647 w 66"/>
                  <a:gd name="T33" fmla="*/ 2147483647 h 86"/>
                  <a:gd name="T34" fmla="*/ 2147483647 w 66"/>
                  <a:gd name="T35" fmla="*/ 2147483647 h 86"/>
                  <a:gd name="T36" fmla="*/ 2147483647 w 66"/>
                  <a:gd name="T37" fmla="*/ 2147483647 h 86"/>
                  <a:gd name="T38" fmla="*/ 2147483647 w 66"/>
                  <a:gd name="T39" fmla="*/ 2147483647 h 86"/>
                  <a:gd name="T40" fmla="*/ 2147483647 w 66"/>
                  <a:gd name="T41" fmla="*/ 2147483647 h 86"/>
                  <a:gd name="T42" fmla="*/ 2147483647 w 66"/>
                  <a:gd name="T43" fmla="*/ 2147483647 h 86"/>
                  <a:gd name="T44" fmla="*/ 2147483647 w 66"/>
                  <a:gd name="T45" fmla="*/ 2147483647 h 86"/>
                  <a:gd name="T46" fmla="*/ 2147483647 w 66"/>
                  <a:gd name="T47" fmla="*/ 2147483647 h 86"/>
                  <a:gd name="T48" fmla="*/ 0 w 66"/>
                  <a:gd name="T49" fmla="*/ 2147483647 h 86"/>
                  <a:gd name="T50" fmla="*/ 0 w 66"/>
                  <a:gd name="T51" fmla="*/ 2147483647 h 86"/>
                  <a:gd name="T52" fmla="*/ 0 w 66"/>
                  <a:gd name="T53" fmla="*/ 2147483647 h 86"/>
                  <a:gd name="T54" fmla="*/ 0 w 66"/>
                  <a:gd name="T55" fmla="*/ 2147483647 h 86"/>
                  <a:gd name="T56" fmla="*/ 0 w 66"/>
                  <a:gd name="T57" fmla="*/ 2147483647 h 86"/>
                  <a:gd name="T58" fmla="*/ 2147483647 w 66"/>
                  <a:gd name="T59" fmla="*/ 2147483647 h 86"/>
                  <a:gd name="T60" fmla="*/ 2147483647 w 66"/>
                  <a:gd name="T61" fmla="*/ 2147483647 h 86"/>
                  <a:gd name="T62" fmla="*/ 2147483647 w 66"/>
                  <a:gd name="T63" fmla="*/ 2147483647 h 86"/>
                  <a:gd name="T64" fmla="*/ 2147483647 w 66"/>
                  <a:gd name="T65" fmla="*/ 0 h 86"/>
                  <a:gd name="T66" fmla="*/ 2147483647 w 66"/>
                  <a:gd name="T67" fmla="*/ 2147483647 h 86"/>
                  <a:gd name="T68" fmla="*/ 2147483647 w 66"/>
                  <a:gd name="T69" fmla="*/ 2147483647 h 86"/>
                  <a:gd name="T70" fmla="*/ 2147483647 w 66"/>
                  <a:gd name="T71" fmla="*/ 2147483647 h 86"/>
                  <a:gd name="T72" fmla="*/ 2147483647 w 66"/>
                  <a:gd name="T73" fmla="*/ 2147483647 h 86"/>
                  <a:gd name="T74" fmla="*/ 2147483647 w 66"/>
                  <a:gd name="T75" fmla="*/ 2147483647 h 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
                  <a:gd name="T115" fmla="*/ 0 h 86"/>
                  <a:gd name="T116" fmla="*/ 66 w 66"/>
                  <a:gd name="T117" fmla="*/ 86 h 8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 h="86">
                    <a:moveTo>
                      <a:pt x="66" y="10"/>
                    </a:moveTo>
                    <a:lnTo>
                      <a:pt x="64" y="18"/>
                    </a:lnTo>
                    <a:lnTo>
                      <a:pt x="60" y="24"/>
                    </a:lnTo>
                    <a:lnTo>
                      <a:pt x="58" y="30"/>
                    </a:lnTo>
                    <a:lnTo>
                      <a:pt x="56" y="36"/>
                    </a:lnTo>
                    <a:lnTo>
                      <a:pt x="58" y="42"/>
                    </a:lnTo>
                    <a:lnTo>
                      <a:pt x="60" y="46"/>
                    </a:lnTo>
                    <a:lnTo>
                      <a:pt x="62" y="52"/>
                    </a:lnTo>
                    <a:lnTo>
                      <a:pt x="64" y="58"/>
                    </a:lnTo>
                    <a:lnTo>
                      <a:pt x="62" y="62"/>
                    </a:lnTo>
                    <a:lnTo>
                      <a:pt x="58" y="66"/>
                    </a:lnTo>
                    <a:lnTo>
                      <a:pt x="54" y="76"/>
                    </a:lnTo>
                    <a:lnTo>
                      <a:pt x="52" y="74"/>
                    </a:lnTo>
                    <a:lnTo>
                      <a:pt x="50" y="68"/>
                    </a:lnTo>
                    <a:lnTo>
                      <a:pt x="40" y="72"/>
                    </a:lnTo>
                    <a:lnTo>
                      <a:pt x="28" y="76"/>
                    </a:lnTo>
                    <a:lnTo>
                      <a:pt x="28" y="86"/>
                    </a:lnTo>
                    <a:lnTo>
                      <a:pt x="26" y="84"/>
                    </a:lnTo>
                    <a:lnTo>
                      <a:pt x="22" y="82"/>
                    </a:lnTo>
                    <a:lnTo>
                      <a:pt x="20" y="80"/>
                    </a:lnTo>
                    <a:lnTo>
                      <a:pt x="16" y="80"/>
                    </a:lnTo>
                    <a:lnTo>
                      <a:pt x="14" y="74"/>
                    </a:lnTo>
                    <a:lnTo>
                      <a:pt x="12" y="68"/>
                    </a:lnTo>
                    <a:lnTo>
                      <a:pt x="6" y="60"/>
                    </a:lnTo>
                    <a:lnTo>
                      <a:pt x="0" y="52"/>
                    </a:lnTo>
                    <a:lnTo>
                      <a:pt x="0" y="48"/>
                    </a:lnTo>
                    <a:lnTo>
                      <a:pt x="0" y="42"/>
                    </a:lnTo>
                    <a:lnTo>
                      <a:pt x="0" y="38"/>
                    </a:lnTo>
                    <a:lnTo>
                      <a:pt x="0" y="34"/>
                    </a:lnTo>
                    <a:lnTo>
                      <a:pt x="4" y="30"/>
                    </a:lnTo>
                    <a:lnTo>
                      <a:pt x="10" y="26"/>
                    </a:lnTo>
                    <a:lnTo>
                      <a:pt x="14" y="20"/>
                    </a:lnTo>
                    <a:lnTo>
                      <a:pt x="16" y="0"/>
                    </a:lnTo>
                    <a:lnTo>
                      <a:pt x="24" y="6"/>
                    </a:lnTo>
                    <a:lnTo>
                      <a:pt x="28" y="6"/>
                    </a:lnTo>
                    <a:lnTo>
                      <a:pt x="44" y="6"/>
                    </a:lnTo>
                    <a:lnTo>
                      <a:pt x="48" y="8"/>
                    </a:lnTo>
                    <a:lnTo>
                      <a:pt x="66"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15" name="Freeform 90"/>
              <p:cNvSpPr/>
              <p:nvPr/>
            </p:nvSpPr>
            <p:spPr bwMode="auto">
              <a:xfrm>
                <a:off x="3359024" y="4409675"/>
                <a:ext cx="83024" cy="106196"/>
              </a:xfrm>
              <a:custGeom>
                <a:avLst/>
                <a:gdLst>
                  <a:gd name="T0" fmla="*/ 2147483647 w 56"/>
                  <a:gd name="T1" fmla="*/ 2147483647 h 68"/>
                  <a:gd name="T2" fmla="*/ 2147483647 w 56"/>
                  <a:gd name="T3" fmla="*/ 2147483647 h 68"/>
                  <a:gd name="T4" fmla="*/ 2147483647 w 56"/>
                  <a:gd name="T5" fmla="*/ 2147483647 h 68"/>
                  <a:gd name="T6" fmla="*/ 2147483647 w 56"/>
                  <a:gd name="T7" fmla="*/ 2147483647 h 68"/>
                  <a:gd name="T8" fmla="*/ 2147483647 w 56"/>
                  <a:gd name="T9" fmla="*/ 2147483647 h 68"/>
                  <a:gd name="T10" fmla="*/ 2147483647 w 56"/>
                  <a:gd name="T11" fmla="*/ 2147483647 h 68"/>
                  <a:gd name="T12" fmla="*/ 2147483647 w 56"/>
                  <a:gd name="T13" fmla="*/ 2147483647 h 68"/>
                  <a:gd name="T14" fmla="*/ 2147483647 w 56"/>
                  <a:gd name="T15" fmla="*/ 2147483647 h 68"/>
                  <a:gd name="T16" fmla="*/ 2147483647 w 56"/>
                  <a:gd name="T17" fmla="*/ 2147483647 h 68"/>
                  <a:gd name="T18" fmla="*/ 0 w 56"/>
                  <a:gd name="T19" fmla="*/ 2147483647 h 68"/>
                  <a:gd name="T20" fmla="*/ 2147483647 w 56"/>
                  <a:gd name="T21" fmla="*/ 2147483647 h 68"/>
                  <a:gd name="T22" fmla="*/ 2147483647 w 56"/>
                  <a:gd name="T23" fmla="*/ 2147483647 h 68"/>
                  <a:gd name="T24" fmla="*/ 2147483647 w 56"/>
                  <a:gd name="T25" fmla="*/ 2147483647 h 68"/>
                  <a:gd name="T26" fmla="*/ 2147483647 w 56"/>
                  <a:gd name="T27" fmla="*/ 2147483647 h 68"/>
                  <a:gd name="T28" fmla="*/ 2147483647 w 56"/>
                  <a:gd name="T29" fmla="*/ 2147483647 h 68"/>
                  <a:gd name="T30" fmla="*/ 2147483647 w 56"/>
                  <a:gd name="T31" fmla="*/ 2147483647 h 68"/>
                  <a:gd name="T32" fmla="*/ 2147483647 w 56"/>
                  <a:gd name="T33" fmla="*/ 2147483647 h 68"/>
                  <a:gd name="T34" fmla="*/ 2147483647 w 56"/>
                  <a:gd name="T35" fmla="*/ 2147483647 h 68"/>
                  <a:gd name="T36" fmla="*/ 2147483647 w 56"/>
                  <a:gd name="T37" fmla="*/ 2147483647 h 68"/>
                  <a:gd name="T38" fmla="*/ 2147483647 w 56"/>
                  <a:gd name="T39" fmla="*/ 2147483647 h 68"/>
                  <a:gd name="T40" fmla="*/ 2147483647 w 56"/>
                  <a:gd name="T41" fmla="*/ 0 h 68"/>
                  <a:gd name="T42" fmla="*/ 2147483647 w 56"/>
                  <a:gd name="T43" fmla="*/ 2147483647 h 68"/>
                  <a:gd name="T44" fmla="*/ 2147483647 w 56"/>
                  <a:gd name="T45" fmla="*/ 2147483647 h 68"/>
                  <a:gd name="T46" fmla="*/ 2147483647 w 56"/>
                  <a:gd name="T47" fmla="*/ 2147483647 h 68"/>
                  <a:gd name="T48" fmla="*/ 2147483647 w 56"/>
                  <a:gd name="T49" fmla="*/ 2147483647 h 68"/>
                  <a:gd name="T50" fmla="*/ 2147483647 w 56"/>
                  <a:gd name="T51" fmla="*/ 2147483647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6"/>
                  <a:gd name="T79" fmla="*/ 0 h 68"/>
                  <a:gd name="T80" fmla="*/ 56 w 56"/>
                  <a:gd name="T81" fmla="*/ 68 h 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6" h="68">
                    <a:moveTo>
                      <a:pt x="56" y="28"/>
                    </a:moveTo>
                    <a:lnTo>
                      <a:pt x="54" y="26"/>
                    </a:lnTo>
                    <a:lnTo>
                      <a:pt x="48" y="40"/>
                    </a:lnTo>
                    <a:lnTo>
                      <a:pt x="40" y="52"/>
                    </a:lnTo>
                    <a:lnTo>
                      <a:pt x="34" y="58"/>
                    </a:lnTo>
                    <a:lnTo>
                      <a:pt x="28" y="64"/>
                    </a:lnTo>
                    <a:lnTo>
                      <a:pt x="22" y="68"/>
                    </a:lnTo>
                    <a:lnTo>
                      <a:pt x="12" y="68"/>
                    </a:lnTo>
                    <a:lnTo>
                      <a:pt x="6" y="68"/>
                    </a:lnTo>
                    <a:lnTo>
                      <a:pt x="0" y="66"/>
                    </a:lnTo>
                    <a:lnTo>
                      <a:pt x="4" y="56"/>
                    </a:lnTo>
                    <a:lnTo>
                      <a:pt x="8" y="52"/>
                    </a:lnTo>
                    <a:lnTo>
                      <a:pt x="10" y="48"/>
                    </a:lnTo>
                    <a:lnTo>
                      <a:pt x="8" y="42"/>
                    </a:lnTo>
                    <a:lnTo>
                      <a:pt x="6" y="36"/>
                    </a:lnTo>
                    <a:lnTo>
                      <a:pt x="4" y="32"/>
                    </a:lnTo>
                    <a:lnTo>
                      <a:pt x="2" y="26"/>
                    </a:lnTo>
                    <a:lnTo>
                      <a:pt x="4" y="20"/>
                    </a:lnTo>
                    <a:lnTo>
                      <a:pt x="6" y="14"/>
                    </a:lnTo>
                    <a:lnTo>
                      <a:pt x="10" y="8"/>
                    </a:lnTo>
                    <a:lnTo>
                      <a:pt x="12" y="0"/>
                    </a:lnTo>
                    <a:lnTo>
                      <a:pt x="26" y="4"/>
                    </a:lnTo>
                    <a:lnTo>
                      <a:pt x="34" y="10"/>
                    </a:lnTo>
                    <a:lnTo>
                      <a:pt x="44" y="18"/>
                    </a:lnTo>
                    <a:lnTo>
                      <a:pt x="54" y="26"/>
                    </a:lnTo>
                    <a:lnTo>
                      <a:pt x="56"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16" name="Freeform 91"/>
              <p:cNvSpPr/>
              <p:nvPr/>
            </p:nvSpPr>
            <p:spPr bwMode="auto">
              <a:xfrm>
                <a:off x="2925454" y="4235780"/>
                <a:ext cx="314799" cy="322569"/>
              </a:xfrm>
              <a:custGeom>
                <a:avLst/>
                <a:gdLst>
                  <a:gd name="T0" fmla="*/ 2147483647 w 214"/>
                  <a:gd name="T1" fmla="*/ 2147483647 h 204"/>
                  <a:gd name="T2" fmla="*/ 2147483647 w 214"/>
                  <a:gd name="T3" fmla="*/ 2147483647 h 204"/>
                  <a:gd name="T4" fmla="*/ 2147483647 w 214"/>
                  <a:gd name="T5" fmla="*/ 2147483647 h 204"/>
                  <a:gd name="T6" fmla="*/ 2147483647 w 214"/>
                  <a:gd name="T7" fmla="*/ 2147483647 h 204"/>
                  <a:gd name="T8" fmla="*/ 2147483647 w 214"/>
                  <a:gd name="T9" fmla="*/ 2147483647 h 204"/>
                  <a:gd name="T10" fmla="*/ 2147483647 w 214"/>
                  <a:gd name="T11" fmla="*/ 2147483647 h 204"/>
                  <a:gd name="T12" fmla="*/ 2147483647 w 214"/>
                  <a:gd name="T13" fmla="*/ 2147483647 h 204"/>
                  <a:gd name="T14" fmla="*/ 2147483647 w 214"/>
                  <a:gd name="T15" fmla="*/ 2147483647 h 204"/>
                  <a:gd name="T16" fmla="*/ 2147483647 w 214"/>
                  <a:gd name="T17" fmla="*/ 2147483647 h 204"/>
                  <a:gd name="T18" fmla="*/ 2147483647 w 214"/>
                  <a:gd name="T19" fmla="*/ 2147483647 h 204"/>
                  <a:gd name="T20" fmla="*/ 2147483647 w 214"/>
                  <a:gd name="T21" fmla="*/ 2147483647 h 204"/>
                  <a:gd name="T22" fmla="*/ 2147483647 w 214"/>
                  <a:gd name="T23" fmla="*/ 2147483647 h 204"/>
                  <a:gd name="T24" fmla="*/ 2147483647 w 214"/>
                  <a:gd name="T25" fmla="*/ 2147483647 h 204"/>
                  <a:gd name="T26" fmla="*/ 2147483647 w 214"/>
                  <a:gd name="T27" fmla="*/ 2147483647 h 204"/>
                  <a:gd name="T28" fmla="*/ 2147483647 w 214"/>
                  <a:gd name="T29" fmla="*/ 2147483647 h 204"/>
                  <a:gd name="T30" fmla="*/ 2147483647 w 214"/>
                  <a:gd name="T31" fmla="*/ 2147483647 h 204"/>
                  <a:gd name="T32" fmla="*/ 2147483647 w 214"/>
                  <a:gd name="T33" fmla="*/ 2147483647 h 204"/>
                  <a:gd name="T34" fmla="*/ 2147483647 w 214"/>
                  <a:gd name="T35" fmla="*/ 2147483647 h 204"/>
                  <a:gd name="T36" fmla="*/ 2147483647 w 214"/>
                  <a:gd name="T37" fmla="*/ 2147483647 h 204"/>
                  <a:gd name="T38" fmla="*/ 2147483647 w 214"/>
                  <a:gd name="T39" fmla="*/ 2147483647 h 204"/>
                  <a:gd name="T40" fmla="*/ 2147483647 w 214"/>
                  <a:gd name="T41" fmla="*/ 2147483647 h 204"/>
                  <a:gd name="T42" fmla="*/ 2147483647 w 214"/>
                  <a:gd name="T43" fmla="*/ 2147483647 h 204"/>
                  <a:gd name="T44" fmla="*/ 2147483647 w 214"/>
                  <a:gd name="T45" fmla="*/ 2147483647 h 204"/>
                  <a:gd name="T46" fmla="*/ 0 w 214"/>
                  <a:gd name="T47" fmla="*/ 2147483647 h 204"/>
                  <a:gd name="T48" fmla="*/ 2147483647 w 214"/>
                  <a:gd name="T49" fmla="*/ 2147483647 h 204"/>
                  <a:gd name="T50" fmla="*/ 2147483647 w 214"/>
                  <a:gd name="T51" fmla="*/ 2147483647 h 204"/>
                  <a:gd name="T52" fmla="*/ 2147483647 w 214"/>
                  <a:gd name="T53" fmla="*/ 2147483647 h 204"/>
                  <a:gd name="T54" fmla="*/ 2147483647 w 214"/>
                  <a:gd name="T55" fmla="*/ 2147483647 h 204"/>
                  <a:gd name="T56" fmla="*/ 2147483647 w 214"/>
                  <a:gd name="T57" fmla="*/ 2147483647 h 204"/>
                  <a:gd name="T58" fmla="*/ 2147483647 w 214"/>
                  <a:gd name="T59" fmla="*/ 2147483647 h 204"/>
                  <a:gd name="T60" fmla="*/ 2147483647 w 214"/>
                  <a:gd name="T61" fmla="*/ 2147483647 h 204"/>
                  <a:gd name="T62" fmla="*/ 2147483647 w 214"/>
                  <a:gd name="T63" fmla="*/ 2147483647 h 204"/>
                  <a:gd name="T64" fmla="*/ 2147483647 w 214"/>
                  <a:gd name="T65" fmla="*/ 2147483647 h 204"/>
                  <a:gd name="T66" fmla="*/ 2147483647 w 214"/>
                  <a:gd name="T67" fmla="*/ 2147483647 h 204"/>
                  <a:gd name="T68" fmla="*/ 2147483647 w 214"/>
                  <a:gd name="T69" fmla="*/ 2147483647 h 204"/>
                  <a:gd name="T70" fmla="*/ 2147483647 w 214"/>
                  <a:gd name="T71" fmla="*/ 2147483647 h 204"/>
                  <a:gd name="T72" fmla="*/ 2147483647 w 214"/>
                  <a:gd name="T73" fmla="*/ 2147483647 h 204"/>
                  <a:gd name="T74" fmla="*/ 2147483647 w 214"/>
                  <a:gd name="T75" fmla="*/ 2147483647 h 204"/>
                  <a:gd name="T76" fmla="*/ 2147483647 w 214"/>
                  <a:gd name="T77" fmla="*/ 2147483647 h 204"/>
                  <a:gd name="T78" fmla="*/ 2147483647 w 214"/>
                  <a:gd name="T79" fmla="*/ 2147483647 h 204"/>
                  <a:gd name="T80" fmla="*/ 2147483647 w 214"/>
                  <a:gd name="T81" fmla="*/ 2147483647 h 204"/>
                  <a:gd name="T82" fmla="*/ 2147483647 w 214"/>
                  <a:gd name="T83" fmla="*/ 2147483647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4"/>
                  <a:gd name="T127" fmla="*/ 0 h 204"/>
                  <a:gd name="T128" fmla="*/ 214 w 21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4" h="204">
                    <a:moveTo>
                      <a:pt x="214" y="56"/>
                    </a:moveTo>
                    <a:lnTo>
                      <a:pt x="210" y="64"/>
                    </a:lnTo>
                    <a:lnTo>
                      <a:pt x="206" y="70"/>
                    </a:lnTo>
                    <a:lnTo>
                      <a:pt x="200" y="74"/>
                    </a:lnTo>
                    <a:lnTo>
                      <a:pt x="198" y="80"/>
                    </a:lnTo>
                    <a:lnTo>
                      <a:pt x="200" y="84"/>
                    </a:lnTo>
                    <a:lnTo>
                      <a:pt x="206" y="88"/>
                    </a:lnTo>
                    <a:lnTo>
                      <a:pt x="188" y="98"/>
                    </a:lnTo>
                    <a:lnTo>
                      <a:pt x="188" y="110"/>
                    </a:lnTo>
                    <a:lnTo>
                      <a:pt x="190" y="114"/>
                    </a:lnTo>
                    <a:lnTo>
                      <a:pt x="192" y="116"/>
                    </a:lnTo>
                    <a:lnTo>
                      <a:pt x="196" y="120"/>
                    </a:lnTo>
                    <a:lnTo>
                      <a:pt x="196" y="124"/>
                    </a:lnTo>
                    <a:lnTo>
                      <a:pt x="196" y="130"/>
                    </a:lnTo>
                    <a:lnTo>
                      <a:pt x="192" y="134"/>
                    </a:lnTo>
                    <a:lnTo>
                      <a:pt x="188" y="136"/>
                    </a:lnTo>
                    <a:lnTo>
                      <a:pt x="184" y="140"/>
                    </a:lnTo>
                    <a:lnTo>
                      <a:pt x="170" y="146"/>
                    </a:lnTo>
                    <a:lnTo>
                      <a:pt x="166" y="150"/>
                    </a:lnTo>
                    <a:lnTo>
                      <a:pt x="162" y="154"/>
                    </a:lnTo>
                    <a:lnTo>
                      <a:pt x="150" y="148"/>
                    </a:lnTo>
                    <a:lnTo>
                      <a:pt x="144" y="144"/>
                    </a:lnTo>
                    <a:lnTo>
                      <a:pt x="134" y="142"/>
                    </a:lnTo>
                    <a:lnTo>
                      <a:pt x="142" y="162"/>
                    </a:lnTo>
                    <a:lnTo>
                      <a:pt x="146" y="170"/>
                    </a:lnTo>
                    <a:lnTo>
                      <a:pt x="148" y="172"/>
                    </a:lnTo>
                    <a:lnTo>
                      <a:pt x="152" y="176"/>
                    </a:lnTo>
                    <a:lnTo>
                      <a:pt x="146" y="186"/>
                    </a:lnTo>
                    <a:lnTo>
                      <a:pt x="134" y="194"/>
                    </a:lnTo>
                    <a:lnTo>
                      <a:pt x="124" y="200"/>
                    </a:lnTo>
                    <a:lnTo>
                      <a:pt x="116" y="204"/>
                    </a:lnTo>
                    <a:lnTo>
                      <a:pt x="108" y="204"/>
                    </a:lnTo>
                    <a:lnTo>
                      <a:pt x="102" y="204"/>
                    </a:lnTo>
                    <a:lnTo>
                      <a:pt x="98" y="202"/>
                    </a:lnTo>
                    <a:lnTo>
                      <a:pt x="96" y="198"/>
                    </a:lnTo>
                    <a:lnTo>
                      <a:pt x="96" y="188"/>
                    </a:lnTo>
                    <a:lnTo>
                      <a:pt x="92" y="178"/>
                    </a:lnTo>
                    <a:lnTo>
                      <a:pt x="88" y="170"/>
                    </a:lnTo>
                    <a:lnTo>
                      <a:pt x="86" y="166"/>
                    </a:lnTo>
                    <a:lnTo>
                      <a:pt x="86" y="162"/>
                    </a:lnTo>
                    <a:lnTo>
                      <a:pt x="88" y="162"/>
                    </a:lnTo>
                    <a:lnTo>
                      <a:pt x="90" y="158"/>
                    </a:lnTo>
                    <a:lnTo>
                      <a:pt x="90" y="156"/>
                    </a:lnTo>
                    <a:lnTo>
                      <a:pt x="88" y="150"/>
                    </a:lnTo>
                    <a:lnTo>
                      <a:pt x="86" y="146"/>
                    </a:lnTo>
                    <a:lnTo>
                      <a:pt x="82" y="142"/>
                    </a:lnTo>
                    <a:lnTo>
                      <a:pt x="80" y="136"/>
                    </a:lnTo>
                    <a:lnTo>
                      <a:pt x="82" y="130"/>
                    </a:lnTo>
                    <a:lnTo>
                      <a:pt x="84" y="120"/>
                    </a:lnTo>
                    <a:lnTo>
                      <a:pt x="92" y="104"/>
                    </a:lnTo>
                    <a:lnTo>
                      <a:pt x="84" y="104"/>
                    </a:lnTo>
                    <a:lnTo>
                      <a:pt x="78" y="106"/>
                    </a:lnTo>
                    <a:lnTo>
                      <a:pt x="74" y="106"/>
                    </a:lnTo>
                    <a:lnTo>
                      <a:pt x="66" y="106"/>
                    </a:lnTo>
                    <a:lnTo>
                      <a:pt x="60" y="106"/>
                    </a:lnTo>
                    <a:lnTo>
                      <a:pt x="54" y="104"/>
                    </a:lnTo>
                    <a:lnTo>
                      <a:pt x="50" y="100"/>
                    </a:lnTo>
                    <a:lnTo>
                      <a:pt x="50" y="94"/>
                    </a:lnTo>
                    <a:lnTo>
                      <a:pt x="38" y="92"/>
                    </a:lnTo>
                    <a:lnTo>
                      <a:pt x="24" y="90"/>
                    </a:lnTo>
                    <a:lnTo>
                      <a:pt x="20" y="88"/>
                    </a:lnTo>
                    <a:lnTo>
                      <a:pt x="16" y="86"/>
                    </a:lnTo>
                    <a:lnTo>
                      <a:pt x="12" y="82"/>
                    </a:lnTo>
                    <a:lnTo>
                      <a:pt x="10" y="80"/>
                    </a:lnTo>
                    <a:lnTo>
                      <a:pt x="12" y="76"/>
                    </a:lnTo>
                    <a:lnTo>
                      <a:pt x="16" y="70"/>
                    </a:lnTo>
                    <a:lnTo>
                      <a:pt x="14" y="64"/>
                    </a:lnTo>
                    <a:lnTo>
                      <a:pt x="10" y="60"/>
                    </a:lnTo>
                    <a:lnTo>
                      <a:pt x="8" y="56"/>
                    </a:lnTo>
                    <a:lnTo>
                      <a:pt x="6" y="52"/>
                    </a:lnTo>
                    <a:lnTo>
                      <a:pt x="2" y="50"/>
                    </a:lnTo>
                    <a:lnTo>
                      <a:pt x="0" y="44"/>
                    </a:lnTo>
                    <a:lnTo>
                      <a:pt x="2" y="36"/>
                    </a:lnTo>
                    <a:lnTo>
                      <a:pt x="6" y="28"/>
                    </a:lnTo>
                    <a:lnTo>
                      <a:pt x="18" y="16"/>
                    </a:lnTo>
                    <a:lnTo>
                      <a:pt x="26" y="6"/>
                    </a:lnTo>
                    <a:lnTo>
                      <a:pt x="28" y="12"/>
                    </a:lnTo>
                    <a:lnTo>
                      <a:pt x="30" y="16"/>
                    </a:lnTo>
                    <a:lnTo>
                      <a:pt x="30" y="20"/>
                    </a:lnTo>
                    <a:lnTo>
                      <a:pt x="28" y="24"/>
                    </a:lnTo>
                    <a:lnTo>
                      <a:pt x="24" y="28"/>
                    </a:lnTo>
                    <a:lnTo>
                      <a:pt x="24" y="34"/>
                    </a:lnTo>
                    <a:lnTo>
                      <a:pt x="24" y="44"/>
                    </a:lnTo>
                    <a:lnTo>
                      <a:pt x="28" y="48"/>
                    </a:lnTo>
                    <a:lnTo>
                      <a:pt x="30" y="48"/>
                    </a:lnTo>
                    <a:lnTo>
                      <a:pt x="34" y="46"/>
                    </a:lnTo>
                    <a:lnTo>
                      <a:pt x="38" y="44"/>
                    </a:lnTo>
                    <a:lnTo>
                      <a:pt x="40" y="38"/>
                    </a:lnTo>
                    <a:lnTo>
                      <a:pt x="38" y="34"/>
                    </a:lnTo>
                    <a:lnTo>
                      <a:pt x="36" y="30"/>
                    </a:lnTo>
                    <a:lnTo>
                      <a:pt x="32" y="26"/>
                    </a:lnTo>
                    <a:lnTo>
                      <a:pt x="30" y="24"/>
                    </a:lnTo>
                    <a:lnTo>
                      <a:pt x="32" y="20"/>
                    </a:lnTo>
                    <a:lnTo>
                      <a:pt x="34" y="16"/>
                    </a:lnTo>
                    <a:lnTo>
                      <a:pt x="44" y="10"/>
                    </a:lnTo>
                    <a:lnTo>
                      <a:pt x="50" y="4"/>
                    </a:lnTo>
                    <a:lnTo>
                      <a:pt x="58" y="0"/>
                    </a:lnTo>
                    <a:lnTo>
                      <a:pt x="62" y="4"/>
                    </a:lnTo>
                    <a:lnTo>
                      <a:pt x="66" y="4"/>
                    </a:lnTo>
                    <a:lnTo>
                      <a:pt x="70" y="6"/>
                    </a:lnTo>
                    <a:lnTo>
                      <a:pt x="76" y="6"/>
                    </a:lnTo>
                    <a:lnTo>
                      <a:pt x="82" y="12"/>
                    </a:lnTo>
                    <a:lnTo>
                      <a:pt x="88" y="18"/>
                    </a:lnTo>
                    <a:lnTo>
                      <a:pt x="94" y="20"/>
                    </a:lnTo>
                    <a:lnTo>
                      <a:pt x="106" y="22"/>
                    </a:lnTo>
                    <a:lnTo>
                      <a:pt x="114" y="22"/>
                    </a:lnTo>
                    <a:lnTo>
                      <a:pt x="120" y="24"/>
                    </a:lnTo>
                    <a:lnTo>
                      <a:pt x="126" y="26"/>
                    </a:lnTo>
                    <a:lnTo>
                      <a:pt x="132" y="28"/>
                    </a:lnTo>
                    <a:lnTo>
                      <a:pt x="146" y="24"/>
                    </a:lnTo>
                    <a:lnTo>
                      <a:pt x="162" y="20"/>
                    </a:lnTo>
                    <a:lnTo>
                      <a:pt x="174" y="16"/>
                    </a:lnTo>
                    <a:lnTo>
                      <a:pt x="176" y="16"/>
                    </a:lnTo>
                    <a:lnTo>
                      <a:pt x="174" y="18"/>
                    </a:lnTo>
                    <a:lnTo>
                      <a:pt x="170" y="24"/>
                    </a:lnTo>
                    <a:lnTo>
                      <a:pt x="170" y="26"/>
                    </a:lnTo>
                    <a:lnTo>
                      <a:pt x="174" y="34"/>
                    </a:lnTo>
                    <a:lnTo>
                      <a:pt x="180" y="32"/>
                    </a:lnTo>
                    <a:lnTo>
                      <a:pt x="184" y="34"/>
                    </a:lnTo>
                    <a:lnTo>
                      <a:pt x="190" y="38"/>
                    </a:lnTo>
                    <a:lnTo>
                      <a:pt x="194" y="40"/>
                    </a:lnTo>
                    <a:lnTo>
                      <a:pt x="196" y="46"/>
                    </a:lnTo>
                    <a:lnTo>
                      <a:pt x="196" y="52"/>
                    </a:lnTo>
                    <a:lnTo>
                      <a:pt x="192" y="56"/>
                    </a:lnTo>
                    <a:lnTo>
                      <a:pt x="200" y="54"/>
                    </a:lnTo>
                    <a:lnTo>
                      <a:pt x="204" y="54"/>
                    </a:lnTo>
                    <a:lnTo>
                      <a:pt x="208" y="56"/>
                    </a:lnTo>
                    <a:lnTo>
                      <a:pt x="214"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17" name="Freeform 92"/>
              <p:cNvSpPr/>
              <p:nvPr/>
            </p:nvSpPr>
            <p:spPr bwMode="auto">
              <a:xfrm>
                <a:off x="2908158" y="4430914"/>
                <a:ext cx="924794" cy="1103105"/>
              </a:xfrm>
              <a:custGeom>
                <a:avLst/>
                <a:gdLst>
                  <a:gd name="T0" fmla="*/ 2147483647 w 632"/>
                  <a:gd name="T1" fmla="*/ 2147483647 h 698"/>
                  <a:gd name="T2" fmla="*/ 2147483647 w 632"/>
                  <a:gd name="T3" fmla="*/ 2147483647 h 698"/>
                  <a:gd name="T4" fmla="*/ 2147483647 w 632"/>
                  <a:gd name="T5" fmla="*/ 2147483647 h 698"/>
                  <a:gd name="T6" fmla="*/ 2147483647 w 632"/>
                  <a:gd name="T7" fmla="*/ 2147483647 h 698"/>
                  <a:gd name="T8" fmla="*/ 2147483647 w 632"/>
                  <a:gd name="T9" fmla="*/ 2147483647 h 698"/>
                  <a:gd name="T10" fmla="*/ 2147483647 w 632"/>
                  <a:gd name="T11" fmla="*/ 2147483647 h 698"/>
                  <a:gd name="T12" fmla="*/ 2147483647 w 632"/>
                  <a:gd name="T13" fmla="*/ 2147483647 h 698"/>
                  <a:gd name="T14" fmla="*/ 2147483647 w 632"/>
                  <a:gd name="T15" fmla="*/ 2147483647 h 698"/>
                  <a:gd name="T16" fmla="*/ 2147483647 w 632"/>
                  <a:gd name="T17" fmla="*/ 2147483647 h 698"/>
                  <a:gd name="T18" fmla="*/ 2147483647 w 632"/>
                  <a:gd name="T19" fmla="*/ 2147483647 h 698"/>
                  <a:gd name="T20" fmla="*/ 2147483647 w 632"/>
                  <a:gd name="T21" fmla="*/ 2147483647 h 698"/>
                  <a:gd name="T22" fmla="*/ 2147483647 w 632"/>
                  <a:gd name="T23" fmla="*/ 2147483647 h 698"/>
                  <a:gd name="T24" fmla="*/ 2147483647 w 632"/>
                  <a:gd name="T25" fmla="*/ 2147483647 h 698"/>
                  <a:gd name="T26" fmla="*/ 2147483647 w 632"/>
                  <a:gd name="T27" fmla="*/ 2147483647 h 698"/>
                  <a:gd name="T28" fmla="*/ 2147483647 w 632"/>
                  <a:gd name="T29" fmla="*/ 2147483647 h 698"/>
                  <a:gd name="T30" fmla="*/ 0 w 632"/>
                  <a:gd name="T31" fmla="*/ 2147483647 h 698"/>
                  <a:gd name="T32" fmla="*/ 2147483647 w 632"/>
                  <a:gd name="T33" fmla="*/ 2147483647 h 698"/>
                  <a:gd name="T34" fmla="*/ 2147483647 w 632"/>
                  <a:gd name="T35" fmla="*/ 2147483647 h 698"/>
                  <a:gd name="T36" fmla="*/ 2147483647 w 632"/>
                  <a:gd name="T37" fmla="*/ 2147483647 h 698"/>
                  <a:gd name="T38" fmla="*/ 2147483647 w 632"/>
                  <a:gd name="T39" fmla="*/ 2147483647 h 698"/>
                  <a:gd name="T40" fmla="*/ 2147483647 w 632"/>
                  <a:gd name="T41" fmla="*/ 2147483647 h 698"/>
                  <a:gd name="T42" fmla="*/ 2147483647 w 632"/>
                  <a:gd name="T43" fmla="*/ 2147483647 h 698"/>
                  <a:gd name="T44" fmla="*/ 2147483647 w 632"/>
                  <a:gd name="T45" fmla="*/ 2147483647 h 698"/>
                  <a:gd name="T46" fmla="*/ 2147483647 w 632"/>
                  <a:gd name="T47" fmla="*/ 2147483647 h 698"/>
                  <a:gd name="T48" fmla="*/ 2147483647 w 632"/>
                  <a:gd name="T49" fmla="*/ 2147483647 h 698"/>
                  <a:gd name="T50" fmla="*/ 2147483647 w 632"/>
                  <a:gd name="T51" fmla="*/ 2147483647 h 698"/>
                  <a:gd name="T52" fmla="*/ 2147483647 w 632"/>
                  <a:gd name="T53" fmla="*/ 2147483647 h 698"/>
                  <a:gd name="T54" fmla="*/ 2147483647 w 632"/>
                  <a:gd name="T55" fmla="*/ 2147483647 h 698"/>
                  <a:gd name="T56" fmla="*/ 2147483647 w 632"/>
                  <a:gd name="T57" fmla="*/ 2147483647 h 698"/>
                  <a:gd name="T58" fmla="*/ 2147483647 w 632"/>
                  <a:gd name="T59" fmla="*/ 2147483647 h 698"/>
                  <a:gd name="T60" fmla="*/ 2147483647 w 632"/>
                  <a:gd name="T61" fmla="*/ 2147483647 h 698"/>
                  <a:gd name="T62" fmla="*/ 2147483647 w 632"/>
                  <a:gd name="T63" fmla="*/ 2147483647 h 698"/>
                  <a:gd name="T64" fmla="*/ 2147483647 w 632"/>
                  <a:gd name="T65" fmla="*/ 2147483647 h 698"/>
                  <a:gd name="T66" fmla="*/ 2147483647 w 632"/>
                  <a:gd name="T67" fmla="*/ 2147483647 h 698"/>
                  <a:gd name="T68" fmla="*/ 2147483647 w 632"/>
                  <a:gd name="T69" fmla="*/ 2147483647 h 698"/>
                  <a:gd name="T70" fmla="*/ 2147483647 w 632"/>
                  <a:gd name="T71" fmla="*/ 2147483647 h 698"/>
                  <a:gd name="T72" fmla="*/ 2147483647 w 632"/>
                  <a:gd name="T73" fmla="*/ 2147483647 h 698"/>
                  <a:gd name="T74" fmla="*/ 2147483647 w 632"/>
                  <a:gd name="T75" fmla="*/ 2147483647 h 698"/>
                  <a:gd name="T76" fmla="*/ 2147483647 w 632"/>
                  <a:gd name="T77" fmla="*/ 2147483647 h 698"/>
                  <a:gd name="T78" fmla="*/ 2147483647 w 632"/>
                  <a:gd name="T79" fmla="*/ 2147483647 h 698"/>
                  <a:gd name="T80" fmla="*/ 2147483647 w 632"/>
                  <a:gd name="T81" fmla="*/ 2147483647 h 698"/>
                  <a:gd name="T82" fmla="*/ 2147483647 w 632"/>
                  <a:gd name="T83" fmla="*/ 2147483647 h 698"/>
                  <a:gd name="T84" fmla="*/ 2147483647 w 632"/>
                  <a:gd name="T85" fmla="*/ 2147483647 h 698"/>
                  <a:gd name="T86" fmla="*/ 2147483647 w 632"/>
                  <a:gd name="T87" fmla="*/ 2147483647 h 698"/>
                  <a:gd name="T88" fmla="*/ 2147483647 w 632"/>
                  <a:gd name="T89" fmla="*/ 2147483647 h 698"/>
                  <a:gd name="T90" fmla="*/ 2147483647 w 632"/>
                  <a:gd name="T91" fmla="*/ 2147483647 h 698"/>
                  <a:gd name="T92" fmla="*/ 2147483647 w 632"/>
                  <a:gd name="T93" fmla="*/ 2147483647 h 698"/>
                  <a:gd name="T94" fmla="*/ 2147483647 w 632"/>
                  <a:gd name="T95" fmla="*/ 2147483647 h 698"/>
                  <a:gd name="T96" fmla="*/ 2147483647 w 632"/>
                  <a:gd name="T97" fmla="*/ 2147483647 h 698"/>
                  <a:gd name="T98" fmla="*/ 2147483647 w 632"/>
                  <a:gd name="T99" fmla="*/ 2147483647 h 698"/>
                  <a:gd name="T100" fmla="*/ 2147483647 w 632"/>
                  <a:gd name="T101" fmla="*/ 2147483647 h 698"/>
                  <a:gd name="T102" fmla="*/ 2147483647 w 632"/>
                  <a:gd name="T103" fmla="*/ 2147483647 h 698"/>
                  <a:gd name="T104" fmla="*/ 2147483647 w 632"/>
                  <a:gd name="T105" fmla="*/ 2147483647 h 69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32"/>
                  <a:gd name="T160" fmla="*/ 0 h 698"/>
                  <a:gd name="T161" fmla="*/ 632 w 632"/>
                  <a:gd name="T162" fmla="*/ 698 h 69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32" h="698">
                    <a:moveTo>
                      <a:pt x="362" y="12"/>
                    </a:moveTo>
                    <a:lnTo>
                      <a:pt x="356" y="26"/>
                    </a:lnTo>
                    <a:lnTo>
                      <a:pt x="348" y="38"/>
                    </a:lnTo>
                    <a:lnTo>
                      <a:pt x="342" y="44"/>
                    </a:lnTo>
                    <a:lnTo>
                      <a:pt x="336" y="50"/>
                    </a:lnTo>
                    <a:lnTo>
                      <a:pt x="330" y="54"/>
                    </a:lnTo>
                    <a:lnTo>
                      <a:pt x="320" y="54"/>
                    </a:lnTo>
                    <a:lnTo>
                      <a:pt x="314" y="54"/>
                    </a:lnTo>
                    <a:lnTo>
                      <a:pt x="308" y="52"/>
                    </a:lnTo>
                    <a:lnTo>
                      <a:pt x="306" y="50"/>
                    </a:lnTo>
                    <a:lnTo>
                      <a:pt x="304" y="44"/>
                    </a:lnTo>
                    <a:lnTo>
                      <a:pt x="294" y="48"/>
                    </a:lnTo>
                    <a:lnTo>
                      <a:pt x="282" y="52"/>
                    </a:lnTo>
                    <a:lnTo>
                      <a:pt x="282" y="62"/>
                    </a:lnTo>
                    <a:lnTo>
                      <a:pt x="280" y="60"/>
                    </a:lnTo>
                    <a:lnTo>
                      <a:pt x="276" y="58"/>
                    </a:lnTo>
                    <a:lnTo>
                      <a:pt x="274" y="56"/>
                    </a:lnTo>
                    <a:lnTo>
                      <a:pt x="270" y="56"/>
                    </a:lnTo>
                    <a:lnTo>
                      <a:pt x="264" y="56"/>
                    </a:lnTo>
                    <a:lnTo>
                      <a:pt x="260" y="58"/>
                    </a:lnTo>
                    <a:lnTo>
                      <a:pt x="254" y="64"/>
                    </a:lnTo>
                    <a:lnTo>
                      <a:pt x="248" y="68"/>
                    </a:lnTo>
                    <a:lnTo>
                      <a:pt x="244" y="70"/>
                    </a:lnTo>
                    <a:lnTo>
                      <a:pt x="238" y="70"/>
                    </a:lnTo>
                    <a:lnTo>
                      <a:pt x="234" y="70"/>
                    </a:lnTo>
                    <a:lnTo>
                      <a:pt x="232" y="68"/>
                    </a:lnTo>
                    <a:lnTo>
                      <a:pt x="226" y="62"/>
                    </a:lnTo>
                    <a:lnTo>
                      <a:pt x="224" y="54"/>
                    </a:lnTo>
                    <a:lnTo>
                      <a:pt x="222" y="44"/>
                    </a:lnTo>
                    <a:lnTo>
                      <a:pt x="224" y="38"/>
                    </a:lnTo>
                    <a:lnTo>
                      <a:pt x="226" y="34"/>
                    </a:lnTo>
                    <a:lnTo>
                      <a:pt x="226" y="30"/>
                    </a:lnTo>
                    <a:lnTo>
                      <a:pt x="226" y="26"/>
                    </a:lnTo>
                    <a:lnTo>
                      <a:pt x="226" y="20"/>
                    </a:lnTo>
                    <a:lnTo>
                      <a:pt x="224" y="14"/>
                    </a:lnTo>
                    <a:lnTo>
                      <a:pt x="220" y="10"/>
                    </a:lnTo>
                    <a:lnTo>
                      <a:pt x="220" y="8"/>
                    </a:lnTo>
                    <a:lnTo>
                      <a:pt x="220" y="0"/>
                    </a:lnTo>
                    <a:lnTo>
                      <a:pt x="208" y="0"/>
                    </a:lnTo>
                    <a:lnTo>
                      <a:pt x="208" y="6"/>
                    </a:lnTo>
                    <a:lnTo>
                      <a:pt x="204" y="10"/>
                    </a:lnTo>
                    <a:lnTo>
                      <a:pt x="200" y="12"/>
                    </a:lnTo>
                    <a:lnTo>
                      <a:pt x="196" y="16"/>
                    </a:lnTo>
                    <a:lnTo>
                      <a:pt x="182" y="22"/>
                    </a:lnTo>
                    <a:lnTo>
                      <a:pt x="178" y="26"/>
                    </a:lnTo>
                    <a:lnTo>
                      <a:pt x="174" y="30"/>
                    </a:lnTo>
                    <a:lnTo>
                      <a:pt x="162" y="24"/>
                    </a:lnTo>
                    <a:lnTo>
                      <a:pt x="156" y="20"/>
                    </a:lnTo>
                    <a:lnTo>
                      <a:pt x="146" y="18"/>
                    </a:lnTo>
                    <a:lnTo>
                      <a:pt x="154" y="38"/>
                    </a:lnTo>
                    <a:lnTo>
                      <a:pt x="158" y="46"/>
                    </a:lnTo>
                    <a:lnTo>
                      <a:pt x="160" y="48"/>
                    </a:lnTo>
                    <a:lnTo>
                      <a:pt x="164" y="52"/>
                    </a:lnTo>
                    <a:lnTo>
                      <a:pt x="158" y="62"/>
                    </a:lnTo>
                    <a:lnTo>
                      <a:pt x="146" y="70"/>
                    </a:lnTo>
                    <a:lnTo>
                      <a:pt x="136" y="76"/>
                    </a:lnTo>
                    <a:lnTo>
                      <a:pt x="128" y="80"/>
                    </a:lnTo>
                    <a:lnTo>
                      <a:pt x="120" y="80"/>
                    </a:lnTo>
                    <a:lnTo>
                      <a:pt x="114" y="80"/>
                    </a:lnTo>
                    <a:lnTo>
                      <a:pt x="110" y="78"/>
                    </a:lnTo>
                    <a:lnTo>
                      <a:pt x="108" y="74"/>
                    </a:lnTo>
                    <a:lnTo>
                      <a:pt x="108" y="64"/>
                    </a:lnTo>
                    <a:lnTo>
                      <a:pt x="104" y="54"/>
                    </a:lnTo>
                    <a:lnTo>
                      <a:pt x="90" y="62"/>
                    </a:lnTo>
                    <a:lnTo>
                      <a:pt x="80" y="64"/>
                    </a:lnTo>
                    <a:lnTo>
                      <a:pt x="68" y="64"/>
                    </a:lnTo>
                    <a:lnTo>
                      <a:pt x="62" y="68"/>
                    </a:lnTo>
                    <a:lnTo>
                      <a:pt x="64" y="68"/>
                    </a:lnTo>
                    <a:lnTo>
                      <a:pt x="66" y="70"/>
                    </a:lnTo>
                    <a:lnTo>
                      <a:pt x="68" y="74"/>
                    </a:lnTo>
                    <a:lnTo>
                      <a:pt x="72" y="76"/>
                    </a:lnTo>
                    <a:lnTo>
                      <a:pt x="72" y="84"/>
                    </a:lnTo>
                    <a:lnTo>
                      <a:pt x="66" y="84"/>
                    </a:lnTo>
                    <a:lnTo>
                      <a:pt x="62" y="86"/>
                    </a:lnTo>
                    <a:lnTo>
                      <a:pt x="60" y="90"/>
                    </a:lnTo>
                    <a:lnTo>
                      <a:pt x="58" y="92"/>
                    </a:lnTo>
                    <a:lnTo>
                      <a:pt x="60" y="98"/>
                    </a:lnTo>
                    <a:lnTo>
                      <a:pt x="62" y="104"/>
                    </a:lnTo>
                    <a:lnTo>
                      <a:pt x="66" y="110"/>
                    </a:lnTo>
                    <a:lnTo>
                      <a:pt x="68" y="116"/>
                    </a:lnTo>
                    <a:lnTo>
                      <a:pt x="66" y="140"/>
                    </a:lnTo>
                    <a:lnTo>
                      <a:pt x="62" y="168"/>
                    </a:lnTo>
                    <a:lnTo>
                      <a:pt x="62" y="172"/>
                    </a:lnTo>
                    <a:lnTo>
                      <a:pt x="58" y="174"/>
                    </a:lnTo>
                    <a:lnTo>
                      <a:pt x="46" y="176"/>
                    </a:lnTo>
                    <a:lnTo>
                      <a:pt x="36" y="178"/>
                    </a:lnTo>
                    <a:lnTo>
                      <a:pt x="26" y="180"/>
                    </a:lnTo>
                    <a:lnTo>
                      <a:pt x="20" y="184"/>
                    </a:lnTo>
                    <a:lnTo>
                      <a:pt x="18" y="188"/>
                    </a:lnTo>
                    <a:lnTo>
                      <a:pt x="16" y="196"/>
                    </a:lnTo>
                    <a:lnTo>
                      <a:pt x="14" y="204"/>
                    </a:lnTo>
                    <a:lnTo>
                      <a:pt x="10" y="216"/>
                    </a:lnTo>
                    <a:lnTo>
                      <a:pt x="8" y="220"/>
                    </a:lnTo>
                    <a:lnTo>
                      <a:pt x="6" y="222"/>
                    </a:lnTo>
                    <a:lnTo>
                      <a:pt x="2" y="226"/>
                    </a:lnTo>
                    <a:lnTo>
                      <a:pt x="0" y="230"/>
                    </a:lnTo>
                    <a:lnTo>
                      <a:pt x="2" y="236"/>
                    </a:lnTo>
                    <a:lnTo>
                      <a:pt x="4" y="240"/>
                    </a:lnTo>
                    <a:lnTo>
                      <a:pt x="8" y="248"/>
                    </a:lnTo>
                    <a:lnTo>
                      <a:pt x="14" y="256"/>
                    </a:lnTo>
                    <a:lnTo>
                      <a:pt x="16" y="260"/>
                    </a:lnTo>
                    <a:lnTo>
                      <a:pt x="16" y="266"/>
                    </a:lnTo>
                    <a:lnTo>
                      <a:pt x="24" y="268"/>
                    </a:lnTo>
                    <a:lnTo>
                      <a:pt x="30" y="272"/>
                    </a:lnTo>
                    <a:lnTo>
                      <a:pt x="36" y="278"/>
                    </a:lnTo>
                    <a:lnTo>
                      <a:pt x="40" y="280"/>
                    </a:lnTo>
                    <a:lnTo>
                      <a:pt x="44" y="278"/>
                    </a:lnTo>
                    <a:lnTo>
                      <a:pt x="46" y="278"/>
                    </a:lnTo>
                    <a:lnTo>
                      <a:pt x="48" y="270"/>
                    </a:lnTo>
                    <a:lnTo>
                      <a:pt x="58" y="270"/>
                    </a:lnTo>
                    <a:lnTo>
                      <a:pt x="58" y="286"/>
                    </a:lnTo>
                    <a:lnTo>
                      <a:pt x="58" y="292"/>
                    </a:lnTo>
                    <a:lnTo>
                      <a:pt x="60" y="294"/>
                    </a:lnTo>
                    <a:lnTo>
                      <a:pt x="62" y="296"/>
                    </a:lnTo>
                    <a:lnTo>
                      <a:pt x="64" y="296"/>
                    </a:lnTo>
                    <a:lnTo>
                      <a:pt x="66" y="296"/>
                    </a:lnTo>
                    <a:lnTo>
                      <a:pt x="74" y="298"/>
                    </a:lnTo>
                    <a:lnTo>
                      <a:pt x="86" y="300"/>
                    </a:lnTo>
                    <a:lnTo>
                      <a:pt x="94" y="296"/>
                    </a:lnTo>
                    <a:lnTo>
                      <a:pt x="102" y="290"/>
                    </a:lnTo>
                    <a:lnTo>
                      <a:pt x="116" y="280"/>
                    </a:lnTo>
                    <a:lnTo>
                      <a:pt x="122" y="276"/>
                    </a:lnTo>
                    <a:lnTo>
                      <a:pt x="130" y="274"/>
                    </a:lnTo>
                    <a:lnTo>
                      <a:pt x="136" y="274"/>
                    </a:lnTo>
                    <a:lnTo>
                      <a:pt x="138" y="276"/>
                    </a:lnTo>
                    <a:lnTo>
                      <a:pt x="140" y="280"/>
                    </a:lnTo>
                    <a:lnTo>
                      <a:pt x="140" y="284"/>
                    </a:lnTo>
                    <a:lnTo>
                      <a:pt x="138" y="294"/>
                    </a:lnTo>
                    <a:lnTo>
                      <a:pt x="140" y="304"/>
                    </a:lnTo>
                    <a:lnTo>
                      <a:pt x="144" y="310"/>
                    </a:lnTo>
                    <a:lnTo>
                      <a:pt x="148" y="318"/>
                    </a:lnTo>
                    <a:lnTo>
                      <a:pt x="158" y="324"/>
                    </a:lnTo>
                    <a:lnTo>
                      <a:pt x="168" y="328"/>
                    </a:lnTo>
                    <a:lnTo>
                      <a:pt x="172" y="326"/>
                    </a:lnTo>
                    <a:lnTo>
                      <a:pt x="174" y="328"/>
                    </a:lnTo>
                    <a:lnTo>
                      <a:pt x="178" y="332"/>
                    </a:lnTo>
                    <a:lnTo>
                      <a:pt x="182" y="334"/>
                    </a:lnTo>
                    <a:lnTo>
                      <a:pt x="188" y="336"/>
                    </a:lnTo>
                    <a:lnTo>
                      <a:pt x="188" y="340"/>
                    </a:lnTo>
                    <a:lnTo>
                      <a:pt x="190" y="342"/>
                    </a:lnTo>
                    <a:lnTo>
                      <a:pt x="194" y="342"/>
                    </a:lnTo>
                    <a:lnTo>
                      <a:pt x="198" y="342"/>
                    </a:lnTo>
                    <a:lnTo>
                      <a:pt x="208" y="340"/>
                    </a:lnTo>
                    <a:lnTo>
                      <a:pt x="212" y="342"/>
                    </a:lnTo>
                    <a:lnTo>
                      <a:pt x="216" y="344"/>
                    </a:lnTo>
                    <a:lnTo>
                      <a:pt x="220" y="354"/>
                    </a:lnTo>
                    <a:lnTo>
                      <a:pt x="222" y="364"/>
                    </a:lnTo>
                    <a:lnTo>
                      <a:pt x="224" y="366"/>
                    </a:lnTo>
                    <a:lnTo>
                      <a:pt x="226" y="368"/>
                    </a:lnTo>
                    <a:lnTo>
                      <a:pt x="226" y="376"/>
                    </a:lnTo>
                    <a:lnTo>
                      <a:pt x="226" y="382"/>
                    </a:lnTo>
                    <a:lnTo>
                      <a:pt x="228" y="386"/>
                    </a:lnTo>
                    <a:lnTo>
                      <a:pt x="232" y="390"/>
                    </a:lnTo>
                    <a:lnTo>
                      <a:pt x="242" y="392"/>
                    </a:lnTo>
                    <a:lnTo>
                      <a:pt x="254" y="394"/>
                    </a:lnTo>
                    <a:lnTo>
                      <a:pt x="254" y="400"/>
                    </a:lnTo>
                    <a:lnTo>
                      <a:pt x="254" y="404"/>
                    </a:lnTo>
                    <a:lnTo>
                      <a:pt x="258" y="408"/>
                    </a:lnTo>
                    <a:lnTo>
                      <a:pt x="260" y="412"/>
                    </a:lnTo>
                    <a:lnTo>
                      <a:pt x="268" y="420"/>
                    </a:lnTo>
                    <a:lnTo>
                      <a:pt x="270" y="422"/>
                    </a:lnTo>
                    <a:lnTo>
                      <a:pt x="270" y="430"/>
                    </a:lnTo>
                    <a:lnTo>
                      <a:pt x="270" y="436"/>
                    </a:lnTo>
                    <a:lnTo>
                      <a:pt x="266" y="444"/>
                    </a:lnTo>
                    <a:lnTo>
                      <a:pt x="264" y="448"/>
                    </a:lnTo>
                    <a:lnTo>
                      <a:pt x="264" y="454"/>
                    </a:lnTo>
                    <a:lnTo>
                      <a:pt x="264" y="464"/>
                    </a:lnTo>
                    <a:lnTo>
                      <a:pt x="270" y="480"/>
                    </a:lnTo>
                    <a:lnTo>
                      <a:pt x="276" y="496"/>
                    </a:lnTo>
                    <a:lnTo>
                      <a:pt x="278" y="500"/>
                    </a:lnTo>
                    <a:lnTo>
                      <a:pt x="282" y="502"/>
                    </a:lnTo>
                    <a:lnTo>
                      <a:pt x="292" y="502"/>
                    </a:lnTo>
                    <a:lnTo>
                      <a:pt x="300" y="504"/>
                    </a:lnTo>
                    <a:lnTo>
                      <a:pt x="306" y="508"/>
                    </a:lnTo>
                    <a:lnTo>
                      <a:pt x="308" y="514"/>
                    </a:lnTo>
                    <a:lnTo>
                      <a:pt x="314" y="526"/>
                    </a:lnTo>
                    <a:lnTo>
                      <a:pt x="320" y="536"/>
                    </a:lnTo>
                    <a:lnTo>
                      <a:pt x="322" y="532"/>
                    </a:lnTo>
                    <a:lnTo>
                      <a:pt x="326" y="530"/>
                    </a:lnTo>
                    <a:lnTo>
                      <a:pt x="328" y="528"/>
                    </a:lnTo>
                    <a:lnTo>
                      <a:pt x="332" y="530"/>
                    </a:lnTo>
                    <a:lnTo>
                      <a:pt x="332" y="534"/>
                    </a:lnTo>
                    <a:lnTo>
                      <a:pt x="332" y="540"/>
                    </a:lnTo>
                    <a:lnTo>
                      <a:pt x="332" y="554"/>
                    </a:lnTo>
                    <a:lnTo>
                      <a:pt x="332" y="564"/>
                    </a:lnTo>
                    <a:lnTo>
                      <a:pt x="338" y="564"/>
                    </a:lnTo>
                    <a:lnTo>
                      <a:pt x="344" y="562"/>
                    </a:lnTo>
                    <a:lnTo>
                      <a:pt x="346" y="572"/>
                    </a:lnTo>
                    <a:lnTo>
                      <a:pt x="348" y="582"/>
                    </a:lnTo>
                    <a:lnTo>
                      <a:pt x="348" y="586"/>
                    </a:lnTo>
                    <a:lnTo>
                      <a:pt x="346" y="590"/>
                    </a:lnTo>
                    <a:lnTo>
                      <a:pt x="340" y="596"/>
                    </a:lnTo>
                    <a:lnTo>
                      <a:pt x="326" y="602"/>
                    </a:lnTo>
                    <a:lnTo>
                      <a:pt x="318" y="610"/>
                    </a:lnTo>
                    <a:lnTo>
                      <a:pt x="308" y="622"/>
                    </a:lnTo>
                    <a:lnTo>
                      <a:pt x="302" y="636"/>
                    </a:lnTo>
                    <a:lnTo>
                      <a:pt x="298" y="642"/>
                    </a:lnTo>
                    <a:lnTo>
                      <a:pt x="298" y="648"/>
                    </a:lnTo>
                    <a:lnTo>
                      <a:pt x="308" y="648"/>
                    </a:lnTo>
                    <a:lnTo>
                      <a:pt x="318" y="652"/>
                    </a:lnTo>
                    <a:lnTo>
                      <a:pt x="330" y="660"/>
                    </a:lnTo>
                    <a:lnTo>
                      <a:pt x="340" y="666"/>
                    </a:lnTo>
                    <a:lnTo>
                      <a:pt x="362" y="684"/>
                    </a:lnTo>
                    <a:lnTo>
                      <a:pt x="380" y="698"/>
                    </a:lnTo>
                    <a:lnTo>
                      <a:pt x="382" y="686"/>
                    </a:lnTo>
                    <a:lnTo>
                      <a:pt x="384" y="674"/>
                    </a:lnTo>
                    <a:lnTo>
                      <a:pt x="390" y="672"/>
                    </a:lnTo>
                    <a:lnTo>
                      <a:pt x="396" y="668"/>
                    </a:lnTo>
                    <a:lnTo>
                      <a:pt x="402" y="664"/>
                    </a:lnTo>
                    <a:lnTo>
                      <a:pt x="406" y="656"/>
                    </a:lnTo>
                    <a:lnTo>
                      <a:pt x="414" y="638"/>
                    </a:lnTo>
                    <a:lnTo>
                      <a:pt x="418" y="624"/>
                    </a:lnTo>
                    <a:lnTo>
                      <a:pt x="422" y="620"/>
                    </a:lnTo>
                    <a:lnTo>
                      <a:pt x="424" y="620"/>
                    </a:lnTo>
                    <a:lnTo>
                      <a:pt x="426" y="618"/>
                    </a:lnTo>
                    <a:lnTo>
                      <a:pt x="430" y="614"/>
                    </a:lnTo>
                    <a:lnTo>
                      <a:pt x="436" y="596"/>
                    </a:lnTo>
                    <a:lnTo>
                      <a:pt x="434" y="594"/>
                    </a:lnTo>
                    <a:lnTo>
                      <a:pt x="432" y="592"/>
                    </a:lnTo>
                    <a:lnTo>
                      <a:pt x="428" y="588"/>
                    </a:lnTo>
                    <a:lnTo>
                      <a:pt x="428" y="560"/>
                    </a:lnTo>
                    <a:lnTo>
                      <a:pt x="432" y="554"/>
                    </a:lnTo>
                    <a:lnTo>
                      <a:pt x="438" y="546"/>
                    </a:lnTo>
                    <a:lnTo>
                      <a:pt x="454" y="534"/>
                    </a:lnTo>
                    <a:lnTo>
                      <a:pt x="472" y="524"/>
                    </a:lnTo>
                    <a:lnTo>
                      <a:pt x="488" y="516"/>
                    </a:lnTo>
                    <a:lnTo>
                      <a:pt x="498" y="514"/>
                    </a:lnTo>
                    <a:lnTo>
                      <a:pt x="510" y="514"/>
                    </a:lnTo>
                    <a:lnTo>
                      <a:pt x="522" y="512"/>
                    </a:lnTo>
                    <a:lnTo>
                      <a:pt x="528" y="510"/>
                    </a:lnTo>
                    <a:lnTo>
                      <a:pt x="528" y="506"/>
                    </a:lnTo>
                    <a:lnTo>
                      <a:pt x="538" y="494"/>
                    </a:lnTo>
                    <a:lnTo>
                      <a:pt x="546" y="478"/>
                    </a:lnTo>
                    <a:lnTo>
                      <a:pt x="558" y="448"/>
                    </a:lnTo>
                    <a:lnTo>
                      <a:pt x="560" y="438"/>
                    </a:lnTo>
                    <a:lnTo>
                      <a:pt x="562" y="428"/>
                    </a:lnTo>
                    <a:lnTo>
                      <a:pt x="562" y="420"/>
                    </a:lnTo>
                    <a:lnTo>
                      <a:pt x="564" y="418"/>
                    </a:lnTo>
                    <a:lnTo>
                      <a:pt x="568" y="414"/>
                    </a:lnTo>
                    <a:lnTo>
                      <a:pt x="562" y="412"/>
                    </a:lnTo>
                    <a:lnTo>
                      <a:pt x="572" y="380"/>
                    </a:lnTo>
                    <a:lnTo>
                      <a:pt x="570" y="366"/>
                    </a:lnTo>
                    <a:lnTo>
                      <a:pt x="568" y="360"/>
                    </a:lnTo>
                    <a:lnTo>
                      <a:pt x="568" y="350"/>
                    </a:lnTo>
                    <a:lnTo>
                      <a:pt x="566" y="340"/>
                    </a:lnTo>
                    <a:lnTo>
                      <a:pt x="564" y="338"/>
                    </a:lnTo>
                    <a:lnTo>
                      <a:pt x="566" y="332"/>
                    </a:lnTo>
                    <a:lnTo>
                      <a:pt x="568" y="328"/>
                    </a:lnTo>
                    <a:lnTo>
                      <a:pt x="572" y="326"/>
                    </a:lnTo>
                    <a:lnTo>
                      <a:pt x="580" y="326"/>
                    </a:lnTo>
                    <a:lnTo>
                      <a:pt x="584" y="316"/>
                    </a:lnTo>
                    <a:lnTo>
                      <a:pt x="590" y="306"/>
                    </a:lnTo>
                    <a:lnTo>
                      <a:pt x="590" y="304"/>
                    </a:lnTo>
                    <a:lnTo>
                      <a:pt x="596" y="294"/>
                    </a:lnTo>
                    <a:lnTo>
                      <a:pt x="602" y="284"/>
                    </a:lnTo>
                    <a:lnTo>
                      <a:pt x="614" y="268"/>
                    </a:lnTo>
                    <a:lnTo>
                      <a:pt x="622" y="258"/>
                    </a:lnTo>
                    <a:lnTo>
                      <a:pt x="628" y="250"/>
                    </a:lnTo>
                    <a:lnTo>
                      <a:pt x="630" y="236"/>
                    </a:lnTo>
                    <a:lnTo>
                      <a:pt x="632" y="224"/>
                    </a:lnTo>
                    <a:lnTo>
                      <a:pt x="632" y="208"/>
                    </a:lnTo>
                    <a:lnTo>
                      <a:pt x="628" y="196"/>
                    </a:lnTo>
                    <a:lnTo>
                      <a:pt x="626" y="192"/>
                    </a:lnTo>
                    <a:lnTo>
                      <a:pt x="622" y="186"/>
                    </a:lnTo>
                    <a:lnTo>
                      <a:pt x="618" y="184"/>
                    </a:lnTo>
                    <a:lnTo>
                      <a:pt x="614" y="182"/>
                    </a:lnTo>
                    <a:lnTo>
                      <a:pt x="604" y="182"/>
                    </a:lnTo>
                    <a:lnTo>
                      <a:pt x="594" y="176"/>
                    </a:lnTo>
                    <a:lnTo>
                      <a:pt x="586" y="172"/>
                    </a:lnTo>
                    <a:lnTo>
                      <a:pt x="580" y="166"/>
                    </a:lnTo>
                    <a:lnTo>
                      <a:pt x="566" y="152"/>
                    </a:lnTo>
                    <a:lnTo>
                      <a:pt x="556" y="146"/>
                    </a:lnTo>
                    <a:lnTo>
                      <a:pt x="548" y="142"/>
                    </a:lnTo>
                    <a:lnTo>
                      <a:pt x="538" y="142"/>
                    </a:lnTo>
                    <a:lnTo>
                      <a:pt x="530" y="142"/>
                    </a:lnTo>
                    <a:lnTo>
                      <a:pt x="522" y="144"/>
                    </a:lnTo>
                    <a:lnTo>
                      <a:pt x="512" y="142"/>
                    </a:lnTo>
                    <a:lnTo>
                      <a:pt x="508" y="140"/>
                    </a:lnTo>
                    <a:lnTo>
                      <a:pt x="504" y="136"/>
                    </a:lnTo>
                    <a:lnTo>
                      <a:pt x="500" y="134"/>
                    </a:lnTo>
                    <a:lnTo>
                      <a:pt x="494" y="132"/>
                    </a:lnTo>
                    <a:lnTo>
                      <a:pt x="486" y="134"/>
                    </a:lnTo>
                    <a:lnTo>
                      <a:pt x="480" y="136"/>
                    </a:lnTo>
                    <a:lnTo>
                      <a:pt x="476" y="140"/>
                    </a:lnTo>
                    <a:lnTo>
                      <a:pt x="472" y="142"/>
                    </a:lnTo>
                    <a:lnTo>
                      <a:pt x="470" y="132"/>
                    </a:lnTo>
                    <a:lnTo>
                      <a:pt x="466" y="124"/>
                    </a:lnTo>
                    <a:lnTo>
                      <a:pt x="460" y="120"/>
                    </a:lnTo>
                    <a:lnTo>
                      <a:pt x="454" y="114"/>
                    </a:lnTo>
                    <a:lnTo>
                      <a:pt x="446" y="110"/>
                    </a:lnTo>
                    <a:lnTo>
                      <a:pt x="440" y="106"/>
                    </a:lnTo>
                    <a:lnTo>
                      <a:pt x="430" y="104"/>
                    </a:lnTo>
                    <a:lnTo>
                      <a:pt x="422" y="104"/>
                    </a:lnTo>
                    <a:lnTo>
                      <a:pt x="414" y="102"/>
                    </a:lnTo>
                    <a:lnTo>
                      <a:pt x="412" y="114"/>
                    </a:lnTo>
                    <a:lnTo>
                      <a:pt x="406" y="120"/>
                    </a:lnTo>
                    <a:lnTo>
                      <a:pt x="400" y="126"/>
                    </a:lnTo>
                    <a:lnTo>
                      <a:pt x="394" y="134"/>
                    </a:lnTo>
                    <a:lnTo>
                      <a:pt x="392" y="122"/>
                    </a:lnTo>
                    <a:lnTo>
                      <a:pt x="380" y="122"/>
                    </a:lnTo>
                    <a:lnTo>
                      <a:pt x="370" y="120"/>
                    </a:lnTo>
                    <a:lnTo>
                      <a:pt x="360" y="120"/>
                    </a:lnTo>
                    <a:lnTo>
                      <a:pt x="348" y="120"/>
                    </a:lnTo>
                    <a:lnTo>
                      <a:pt x="358" y="116"/>
                    </a:lnTo>
                    <a:lnTo>
                      <a:pt x="366" y="112"/>
                    </a:lnTo>
                    <a:lnTo>
                      <a:pt x="368" y="104"/>
                    </a:lnTo>
                    <a:lnTo>
                      <a:pt x="358" y="106"/>
                    </a:lnTo>
                    <a:lnTo>
                      <a:pt x="364" y="96"/>
                    </a:lnTo>
                    <a:lnTo>
                      <a:pt x="370" y="86"/>
                    </a:lnTo>
                    <a:lnTo>
                      <a:pt x="374" y="82"/>
                    </a:lnTo>
                    <a:lnTo>
                      <a:pt x="380" y="76"/>
                    </a:lnTo>
                    <a:lnTo>
                      <a:pt x="382" y="70"/>
                    </a:lnTo>
                    <a:lnTo>
                      <a:pt x="386" y="64"/>
                    </a:lnTo>
                    <a:lnTo>
                      <a:pt x="376" y="56"/>
                    </a:lnTo>
                    <a:lnTo>
                      <a:pt x="370" y="50"/>
                    </a:lnTo>
                    <a:lnTo>
                      <a:pt x="368" y="42"/>
                    </a:lnTo>
                    <a:lnTo>
                      <a:pt x="368" y="36"/>
                    </a:lnTo>
                    <a:lnTo>
                      <a:pt x="368" y="28"/>
                    </a:lnTo>
                    <a:lnTo>
                      <a:pt x="368" y="20"/>
                    </a:lnTo>
                    <a:lnTo>
                      <a:pt x="364" y="14"/>
                    </a:lnTo>
                    <a:lnTo>
                      <a:pt x="362"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18" name="Freeform 93"/>
              <p:cNvSpPr/>
              <p:nvPr/>
            </p:nvSpPr>
            <p:spPr bwMode="auto">
              <a:xfrm>
                <a:off x="2742110" y="4535783"/>
                <a:ext cx="127995" cy="185842"/>
              </a:xfrm>
              <a:custGeom>
                <a:avLst/>
                <a:gdLst>
                  <a:gd name="T0" fmla="*/ 2147483647 w 88"/>
                  <a:gd name="T1" fmla="*/ 2147483647 h 118"/>
                  <a:gd name="T2" fmla="*/ 2147483647 w 88"/>
                  <a:gd name="T3" fmla="*/ 2147483647 h 118"/>
                  <a:gd name="T4" fmla="*/ 2147483647 w 88"/>
                  <a:gd name="T5" fmla="*/ 2147483647 h 118"/>
                  <a:gd name="T6" fmla="*/ 2147483647 w 88"/>
                  <a:gd name="T7" fmla="*/ 2147483647 h 118"/>
                  <a:gd name="T8" fmla="*/ 2147483647 w 88"/>
                  <a:gd name="T9" fmla="*/ 2147483647 h 118"/>
                  <a:gd name="T10" fmla="*/ 2147483647 w 88"/>
                  <a:gd name="T11" fmla="*/ 2147483647 h 118"/>
                  <a:gd name="T12" fmla="*/ 2147483647 w 88"/>
                  <a:gd name="T13" fmla="*/ 2147483647 h 118"/>
                  <a:gd name="T14" fmla="*/ 2147483647 w 88"/>
                  <a:gd name="T15" fmla="*/ 2147483647 h 118"/>
                  <a:gd name="T16" fmla="*/ 2147483647 w 88"/>
                  <a:gd name="T17" fmla="*/ 2147483647 h 118"/>
                  <a:gd name="T18" fmla="*/ 2147483647 w 88"/>
                  <a:gd name="T19" fmla="*/ 2147483647 h 118"/>
                  <a:gd name="T20" fmla="*/ 2147483647 w 88"/>
                  <a:gd name="T21" fmla="*/ 2147483647 h 118"/>
                  <a:gd name="T22" fmla="*/ 2147483647 w 88"/>
                  <a:gd name="T23" fmla="*/ 2147483647 h 118"/>
                  <a:gd name="T24" fmla="*/ 2147483647 w 88"/>
                  <a:gd name="T25" fmla="*/ 2147483647 h 118"/>
                  <a:gd name="T26" fmla="*/ 2147483647 w 88"/>
                  <a:gd name="T27" fmla="*/ 2147483647 h 118"/>
                  <a:gd name="T28" fmla="*/ 2147483647 w 88"/>
                  <a:gd name="T29" fmla="*/ 2147483647 h 118"/>
                  <a:gd name="T30" fmla="*/ 2147483647 w 88"/>
                  <a:gd name="T31" fmla="*/ 2147483647 h 118"/>
                  <a:gd name="T32" fmla="*/ 2147483647 w 88"/>
                  <a:gd name="T33" fmla="*/ 2147483647 h 118"/>
                  <a:gd name="T34" fmla="*/ 2147483647 w 88"/>
                  <a:gd name="T35" fmla="*/ 2147483647 h 118"/>
                  <a:gd name="T36" fmla="*/ 2147483647 w 88"/>
                  <a:gd name="T37" fmla="*/ 2147483647 h 118"/>
                  <a:gd name="T38" fmla="*/ 2147483647 w 88"/>
                  <a:gd name="T39" fmla="*/ 2147483647 h 118"/>
                  <a:gd name="T40" fmla="*/ 2147483647 w 88"/>
                  <a:gd name="T41" fmla="*/ 2147483647 h 118"/>
                  <a:gd name="T42" fmla="*/ 2147483647 w 88"/>
                  <a:gd name="T43" fmla="*/ 2147483647 h 118"/>
                  <a:gd name="T44" fmla="*/ 2147483647 w 88"/>
                  <a:gd name="T45" fmla="*/ 2147483647 h 118"/>
                  <a:gd name="T46" fmla="*/ 2147483647 w 88"/>
                  <a:gd name="T47" fmla="*/ 2147483647 h 118"/>
                  <a:gd name="T48" fmla="*/ 2147483647 w 88"/>
                  <a:gd name="T49" fmla="*/ 2147483647 h 118"/>
                  <a:gd name="T50" fmla="*/ 2147483647 w 88"/>
                  <a:gd name="T51" fmla="*/ 2147483647 h 118"/>
                  <a:gd name="T52" fmla="*/ 2147483647 w 88"/>
                  <a:gd name="T53" fmla="*/ 2147483647 h 118"/>
                  <a:gd name="T54" fmla="*/ 2147483647 w 88"/>
                  <a:gd name="T55" fmla="*/ 0 h 118"/>
                  <a:gd name="T56" fmla="*/ 2147483647 w 88"/>
                  <a:gd name="T57" fmla="*/ 2147483647 h 118"/>
                  <a:gd name="T58" fmla="*/ 2147483647 w 88"/>
                  <a:gd name="T59" fmla="*/ 2147483647 h 118"/>
                  <a:gd name="T60" fmla="*/ 2147483647 w 88"/>
                  <a:gd name="T61" fmla="*/ 2147483647 h 118"/>
                  <a:gd name="T62" fmla="*/ 2147483647 w 88"/>
                  <a:gd name="T63" fmla="*/ 2147483647 h 118"/>
                  <a:gd name="T64" fmla="*/ 2147483647 w 88"/>
                  <a:gd name="T65" fmla="*/ 2147483647 h 118"/>
                  <a:gd name="T66" fmla="*/ 2147483647 w 88"/>
                  <a:gd name="T67" fmla="*/ 2147483647 h 118"/>
                  <a:gd name="T68" fmla="*/ 2147483647 w 88"/>
                  <a:gd name="T69" fmla="*/ 2147483647 h 118"/>
                  <a:gd name="T70" fmla="*/ 0 w 88"/>
                  <a:gd name="T71" fmla="*/ 2147483647 h 118"/>
                  <a:gd name="T72" fmla="*/ 2147483647 w 88"/>
                  <a:gd name="T73" fmla="*/ 2147483647 h 118"/>
                  <a:gd name="T74" fmla="*/ 2147483647 w 88"/>
                  <a:gd name="T75" fmla="*/ 2147483647 h 118"/>
                  <a:gd name="T76" fmla="*/ 2147483647 w 88"/>
                  <a:gd name="T77" fmla="*/ 2147483647 h 118"/>
                  <a:gd name="T78" fmla="*/ 2147483647 w 88"/>
                  <a:gd name="T79" fmla="*/ 2147483647 h 118"/>
                  <a:gd name="T80" fmla="*/ 2147483647 w 88"/>
                  <a:gd name="T81" fmla="*/ 2147483647 h 118"/>
                  <a:gd name="T82" fmla="*/ 2147483647 w 88"/>
                  <a:gd name="T83" fmla="*/ 2147483647 h 118"/>
                  <a:gd name="T84" fmla="*/ 2147483647 w 88"/>
                  <a:gd name="T85" fmla="*/ 2147483647 h 118"/>
                  <a:gd name="T86" fmla="*/ 2147483647 w 88"/>
                  <a:gd name="T87" fmla="*/ 2147483647 h 118"/>
                  <a:gd name="T88" fmla="*/ 2147483647 w 88"/>
                  <a:gd name="T89" fmla="*/ 2147483647 h 118"/>
                  <a:gd name="T90" fmla="*/ 2147483647 w 88"/>
                  <a:gd name="T91" fmla="*/ 2147483647 h 118"/>
                  <a:gd name="T92" fmla="*/ 2147483647 w 88"/>
                  <a:gd name="T93" fmla="*/ 2147483647 h 11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118"/>
                  <a:gd name="T143" fmla="*/ 88 w 88"/>
                  <a:gd name="T144" fmla="*/ 118 h 11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118">
                    <a:moveTo>
                      <a:pt x="12" y="86"/>
                    </a:moveTo>
                    <a:lnTo>
                      <a:pt x="10" y="90"/>
                    </a:lnTo>
                    <a:lnTo>
                      <a:pt x="12" y="92"/>
                    </a:lnTo>
                    <a:lnTo>
                      <a:pt x="12" y="98"/>
                    </a:lnTo>
                    <a:lnTo>
                      <a:pt x="10" y="102"/>
                    </a:lnTo>
                    <a:lnTo>
                      <a:pt x="8" y="106"/>
                    </a:lnTo>
                    <a:lnTo>
                      <a:pt x="18" y="112"/>
                    </a:lnTo>
                    <a:lnTo>
                      <a:pt x="30" y="118"/>
                    </a:lnTo>
                    <a:lnTo>
                      <a:pt x="34" y="116"/>
                    </a:lnTo>
                    <a:lnTo>
                      <a:pt x="36" y="112"/>
                    </a:lnTo>
                    <a:lnTo>
                      <a:pt x="40" y="102"/>
                    </a:lnTo>
                    <a:lnTo>
                      <a:pt x="46" y="88"/>
                    </a:lnTo>
                    <a:lnTo>
                      <a:pt x="50" y="84"/>
                    </a:lnTo>
                    <a:lnTo>
                      <a:pt x="56" y="80"/>
                    </a:lnTo>
                    <a:lnTo>
                      <a:pt x="68" y="74"/>
                    </a:lnTo>
                    <a:lnTo>
                      <a:pt x="78" y="66"/>
                    </a:lnTo>
                    <a:lnTo>
                      <a:pt x="84" y="54"/>
                    </a:lnTo>
                    <a:lnTo>
                      <a:pt x="86" y="50"/>
                    </a:lnTo>
                    <a:lnTo>
                      <a:pt x="86" y="42"/>
                    </a:lnTo>
                    <a:lnTo>
                      <a:pt x="88" y="40"/>
                    </a:lnTo>
                    <a:lnTo>
                      <a:pt x="86" y="32"/>
                    </a:lnTo>
                    <a:lnTo>
                      <a:pt x="84" y="28"/>
                    </a:lnTo>
                    <a:lnTo>
                      <a:pt x="86" y="26"/>
                    </a:lnTo>
                    <a:lnTo>
                      <a:pt x="70" y="24"/>
                    </a:lnTo>
                    <a:lnTo>
                      <a:pt x="56" y="18"/>
                    </a:lnTo>
                    <a:lnTo>
                      <a:pt x="42" y="10"/>
                    </a:lnTo>
                    <a:lnTo>
                      <a:pt x="34" y="2"/>
                    </a:lnTo>
                    <a:lnTo>
                      <a:pt x="28" y="0"/>
                    </a:lnTo>
                    <a:lnTo>
                      <a:pt x="20" y="2"/>
                    </a:lnTo>
                    <a:lnTo>
                      <a:pt x="14" y="6"/>
                    </a:lnTo>
                    <a:lnTo>
                      <a:pt x="12" y="10"/>
                    </a:lnTo>
                    <a:lnTo>
                      <a:pt x="12" y="14"/>
                    </a:lnTo>
                    <a:lnTo>
                      <a:pt x="12" y="26"/>
                    </a:lnTo>
                    <a:lnTo>
                      <a:pt x="6" y="40"/>
                    </a:lnTo>
                    <a:lnTo>
                      <a:pt x="2" y="54"/>
                    </a:lnTo>
                    <a:lnTo>
                      <a:pt x="0" y="64"/>
                    </a:lnTo>
                    <a:lnTo>
                      <a:pt x="4" y="70"/>
                    </a:lnTo>
                    <a:lnTo>
                      <a:pt x="6" y="72"/>
                    </a:lnTo>
                    <a:lnTo>
                      <a:pt x="10" y="72"/>
                    </a:lnTo>
                    <a:lnTo>
                      <a:pt x="14" y="70"/>
                    </a:lnTo>
                    <a:lnTo>
                      <a:pt x="18" y="66"/>
                    </a:lnTo>
                    <a:lnTo>
                      <a:pt x="18" y="74"/>
                    </a:lnTo>
                    <a:lnTo>
                      <a:pt x="18" y="80"/>
                    </a:lnTo>
                    <a:lnTo>
                      <a:pt x="12" y="84"/>
                    </a:lnTo>
                    <a:lnTo>
                      <a:pt x="8" y="86"/>
                    </a:lnTo>
                    <a:lnTo>
                      <a:pt x="10" y="86"/>
                    </a:lnTo>
                    <a:lnTo>
                      <a:pt x="12" y="8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19" name="Freeform 94"/>
              <p:cNvSpPr/>
              <p:nvPr/>
            </p:nvSpPr>
            <p:spPr bwMode="auto">
              <a:xfrm>
                <a:off x="2735191" y="4584898"/>
                <a:ext cx="305574" cy="525667"/>
              </a:xfrm>
              <a:custGeom>
                <a:avLst/>
                <a:gdLst>
                  <a:gd name="T0" fmla="*/ 2147483647 w 208"/>
                  <a:gd name="T1" fmla="*/ 2147483647 h 332"/>
                  <a:gd name="T2" fmla="*/ 2147483647 w 208"/>
                  <a:gd name="T3" fmla="*/ 2147483647 h 332"/>
                  <a:gd name="T4" fmla="*/ 2147483647 w 208"/>
                  <a:gd name="T5" fmla="*/ 2147483647 h 332"/>
                  <a:gd name="T6" fmla="*/ 2147483647 w 208"/>
                  <a:gd name="T7" fmla="*/ 2147483647 h 332"/>
                  <a:gd name="T8" fmla="*/ 2147483647 w 208"/>
                  <a:gd name="T9" fmla="*/ 2147483647 h 332"/>
                  <a:gd name="T10" fmla="*/ 2147483647 w 208"/>
                  <a:gd name="T11" fmla="*/ 2147483647 h 332"/>
                  <a:gd name="T12" fmla="*/ 2147483647 w 208"/>
                  <a:gd name="T13" fmla="*/ 2147483647 h 332"/>
                  <a:gd name="T14" fmla="*/ 2147483647 w 208"/>
                  <a:gd name="T15" fmla="*/ 2147483647 h 332"/>
                  <a:gd name="T16" fmla="*/ 0 w 208"/>
                  <a:gd name="T17" fmla="*/ 2147483647 h 332"/>
                  <a:gd name="T18" fmla="*/ 2147483647 w 208"/>
                  <a:gd name="T19" fmla="*/ 2147483647 h 332"/>
                  <a:gd name="T20" fmla="*/ 2147483647 w 208"/>
                  <a:gd name="T21" fmla="*/ 2147483647 h 332"/>
                  <a:gd name="T22" fmla="*/ 2147483647 w 208"/>
                  <a:gd name="T23" fmla="*/ 2147483647 h 332"/>
                  <a:gd name="T24" fmla="*/ 2147483647 w 208"/>
                  <a:gd name="T25" fmla="*/ 2147483647 h 332"/>
                  <a:gd name="T26" fmla="*/ 2147483647 w 208"/>
                  <a:gd name="T27" fmla="*/ 2147483647 h 332"/>
                  <a:gd name="T28" fmla="*/ 2147483647 w 208"/>
                  <a:gd name="T29" fmla="*/ 2147483647 h 332"/>
                  <a:gd name="T30" fmla="*/ 2147483647 w 208"/>
                  <a:gd name="T31" fmla="*/ 2147483647 h 332"/>
                  <a:gd name="T32" fmla="*/ 2147483647 w 208"/>
                  <a:gd name="T33" fmla="*/ 0 h 332"/>
                  <a:gd name="T34" fmla="*/ 2147483647 w 208"/>
                  <a:gd name="T35" fmla="*/ 2147483647 h 332"/>
                  <a:gd name="T36" fmla="*/ 2147483647 w 208"/>
                  <a:gd name="T37" fmla="*/ 2147483647 h 332"/>
                  <a:gd name="T38" fmla="*/ 2147483647 w 208"/>
                  <a:gd name="T39" fmla="*/ 2147483647 h 332"/>
                  <a:gd name="T40" fmla="*/ 2147483647 w 208"/>
                  <a:gd name="T41" fmla="*/ 2147483647 h 332"/>
                  <a:gd name="T42" fmla="*/ 2147483647 w 208"/>
                  <a:gd name="T43" fmla="*/ 2147483647 h 332"/>
                  <a:gd name="T44" fmla="*/ 2147483647 w 208"/>
                  <a:gd name="T45" fmla="*/ 2147483647 h 332"/>
                  <a:gd name="T46" fmla="*/ 2147483647 w 208"/>
                  <a:gd name="T47" fmla="*/ 2147483647 h 332"/>
                  <a:gd name="T48" fmla="*/ 2147483647 w 208"/>
                  <a:gd name="T49" fmla="*/ 2147483647 h 332"/>
                  <a:gd name="T50" fmla="*/ 2147483647 w 208"/>
                  <a:gd name="T51" fmla="*/ 2147483647 h 332"/>
                  <a:gd name="T52" fmla="*/ 2147483647 w 208"/>
                  <a:gd name="T53" fmla="*/ 2147483647 h 332"/>
                  <a:gd name="T54" fmla="*/ 2147483647 w 208"/>
                  <a:gd name="T55" fmla="*/ 2147483647 h 332"/>
                  <a:gd name="T56" fmla="*/ 2147483647 w 208"/>
                  <a:gd name="T57" fmla="*/ 2147483647 h 332"/>
                  <a:gd name="T58" fmla="*/ 2147483647 w 208"/>
                  <a:gd name="T59" fmla="*/ 2147483647 h 332"/>
                  <a:gd name="T60" fmla="*/ 2147483647 w 208"/>
                  <a:gd name="T61" fmla="*/ 2147483647 h 332"/>
                  <a:gd name="T62" fmla="*/ 2147483647 w 208"/>
                  <a:gd name="T63" fmla="*/ 2147483647 h 332"/>
                  <a:gd name="T64" fmla="*/ 2147483647 w 208"/>
                  <a:gd name="T65" fmla="*/ 2147483647 h 332"/>
                  <a:gd name="T66" fmla="*/ 2147483647 w 208"/>
                  <a:gd name="T67" fmla="*/ 2147483647 h 332"/>
                  <a:gd name="T68" fmla="*/ 2147483647 w 208"/>
                  <a:gd name="T69" fmla="*/ 2147483647 h 332"/>
                  <a:gd name="T70" fmla="*/ 2147483647 w 208"/>
                  <a:gd name="T71" fmla="*/ 2147483647 h 332"/>
                  <a:gd name="T72" fmla="*/ 2147483647 w 208"/>
                  <a:gd name="T73" fmla="*/ 2147483647 h 332"/>
                  <a:gd name="T74" fmla="*/ 2147483647 w 208"/>
                  <a:gd name="T75" fmla="*/ 2147483647 h 332"/>
                  <a:gd name="T76" fmla="*/ 2147483647 w 208"/>
                  <a:gd name="T77" fmla="*/ 2147483647 h 332"/>
                  <a:gd name="T78" fmla="*/ 2147483647 w 208"/>
                  <a:gd name="T79" fmla="*/ 2147483647 h 332"/>
                  <a:gd name="T80" fmla="*/ 2147483647 w 208"/>
                  <a:gd name="T81" fmla="*/ 2147483647 h 332"/>
                  <a:gd name="T82" fmla="*/ 2147483647 w 208"/>
                  <a:gd name="T83" fmla="*/ 2147483647 h 332"/>
                  <a:gd name="T84" fmla="*/ 2147483647 w 208"/>
                  <a:gd name="T85" fmla="*/ 2147483647 h 33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8"/>
                  <a:gd name="T130" fmla="*/ 0 h 332"/>
                  <a:gd name="T131" fmla="*/ 208 w 208"/>
                  <a:gd name="T132" fmla="*/ 332 h 33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8" h="332">
                    <a:moveTo>
                      <a:pt x="186" y="332"/>
                    </a:moveTo>
                    <a:lnTo>
                      <a:pt x="180" y="324"/>
                    </a:lnTo>
                    <a:lnTo>
                      <a:pt x="174" y="318"/>
                    </a:lnTo>
                    <a:lnTo>
                      <a:pt x="154" y="300"/>
                    </a:lnTo>
                    <a:lnTo>
                      <a:pt x="146" y="294"/>
                    </a:lnTo>
                    <a:lnTo>
                      <a:pt x="136" y="292"/>
                    </a:lnTo>
                    <a:lnTo>
                      <a:pt x="118" y="282"/>
                    </a:lnTo>
                    <a:lnTo>
                      <a:pt x="108" y="276"/>
                    </a:lnTo>
                    <a:lnTo>
                      <a:pt x="98" y="268"/>
                    </a:lnTo>
                    <a:lnTo>
                      <a:pt x="94" y="262"/>
                    </a:lnTo>
                    <a:lnTo>
                      <a:pt x="90" y="254"/>
                    </a:lnTo>
                    <a:lnTo>
                      <a:pt x="80" y="232"/>
                    </a:lnTo>
                    <a:lnTo>
                      <a:pt x="72" y="212"/>
                    </a:lnTo>
                    <a:lnTo>
                      <a:pt x="62" y="194"/>
                    </a:lnTo>
                    <a:lnTo>
                      <a:pt x="52" y="174"/>
                    </a:lnTo>
                    <a:lnTo>
                      <a:pt x="46" y="158"/>
                    </a:lnTo>
                    <a:lnTo>
                      <a:pt x="40" y="146"/>
                    </a:lnTo>
                    <a:lnTo>
                      <a:pt x="32" y="132"/>
                    </a:lnTo>
                    <a:lnTo>
                      <a:pt x="24" y="118"/>
                    </a:lnTo>
                    <a:lnTo>
                      <a:pt x="22" y="114"/>
                    </a:lnTo>
                    <a:lnTo>
                      <a:pt x="18" y="112"/>
                    </a:lnTo>
                    <a:lnTo>
                      <a:pt x="12" y="108"/>
                    </a:lnTo>
                    <a:lnTo>
                      <a:pt x="4" y="106"/>
                    </a:lnTo>
                    <a:lnTo>
                      <a:pt x="2" y="104"/>
                    </a:lnTo>
                    <a:lnTo>
                      <a:pt x="0" y="100"/>
                    </a:lnTo>
                    <a:lnTo>
                      <a:pt x="0" y="82"/>
                    </a:lnTo>
                    <a:lnTo>
                      <a:pt x="0" y="66"/>
                    </a:lnTo>
                    <a:lnTo>
                      <a:pt x="2" y="64"/>
                    </a:lnTo>
                    <a:lnTo>
                      <a:pt x="4" y="60"/>
                    </a:lnTo>
                    <a:lnTo>
                      <a:pt x="12" y="54"/>
                    </a:lnTo>
                    <a:lnTo>
                      <a:pt x="16" y="54"/>
                    </a:lnTo>
                    <a:lnTo>
                      <a:pt x="14" y="58"/>
                    </a:lnTo>
                    <a:lnTo>
                      <a:pt x="16" y="60"/>
                    </a:lnTo>
                    <a:lnTo>
                      <a:pt x="16" y="66"/>
                    </a:lnTo>
                    <a:lnTo>
                      <a:pt x="14" y="70"/>
                    </a:lnTo>
                    <a:lnTo>
                      <a:pt x="12" y="74"/>
                    </a:lnTo>
                    <a:lnTo>
                      <a:pt x="22" y="80"/>
                    </a:lnTo>
                    <a:lnTo>
                      <a:pt x="34" y="86"/>
                    </a:lnTo>
                    <a:lnTo>
                      <a:pt x="38" y="84"/>
                    </a:lnTo>
                    <a:lnTo>
                      <a:pt x="40" y="80"/>
                    </a:lnTo>
                    <a:lnTo>
                      <a:pt x="44" y="70"/>
                    </a:lnTo>
                    <a:lnTo>
                      <a:pt x="50" y="56"/>
                    </a:lnTo>
                    <a:lnTo>
                      <a:pt x="54" y="52"/>
                    </a:lnTo>
                    <a:lnTo>
                      <a:pt x="60" y="48"/>
                    </a:lnTo>
                    <a:lnTo>
                      <a:pt x="72" y="42"/>
                    </a:lnTo>
                    <a:lnTo>
                      <a:pt x="82" y="34"/>
                    </a:lnTo>
                    <a:lnTo>
                      <a:pt x="88" y="22"/>
                    </a:lnTo>
                    <a:lnTo>
                      <a:pt x="90" y="18"/>
                    </a:lnTo>
                    <a:lnTo>
                      <a:pt x="90" y="10"/>
                    </a:lnTo>
                    <a:lnTo>
                      <a:pt x="92" y="8"/>
                    </a:lnTo>
                    <a:lnTo>
                      <a:pt x="90" y="0"/>
                    </a:lnTo>
                    <a:lnTo>
                      <a:pt x="96" y="0"/>
                    </a:lnTo>
                    <a:lnTo>
                      <a:pt x="100" y="4"/>
                    </a:lnTo>
                    <a:lnTo>
                      <a:pt x="106" y="8"/>
                    </a:lnTo>
                    <a:lnTo>
                      <a:pt x="114" y="14"/>
                    </a:lnTo>
                    <a:lnTo>
                      <a:pt x="120" y="22"/>
                    </a:lnTo>
                    <a:lnTo>
                      <a:pt x="124" y="26"/>
                    </a:lnTo>
                    <a:lnTo>
                      <a:pt x="126" y="34"/>
                    </a:lnTo>
                    <a:lnTo>
                      <a:pt x="128" y="42"/>
                    </a:lnTo>
                    <a:lnTo>
                      <a:pt x="144" y="42"/>
                    </a:lnTo>
                    <a:lnTo>
                      <a:pt x="146" y="42"/>
                    </a:lnTo>
                    <a:lnTo>
                      <a:pt x="148" y="40"/>
                    </a:lnTo>
                    <a:lnTo>
                      <a:pt x="152" y="38"/>
                    </a:lnTo>
                    <a:lnTo>
                      <a:pt x="154" y="38"/>
                    </a:lnTo>
                    <a:lnTo>
                      <a:pt x="156" y="40"/>
                    </a:lnTo>
                    <a:lnTo>
                      <a:pt x="160" y="44"/>
                    </a:lnTo>
                    <a:lnTo>
                      <a:pt x="160" y="40"/>
                    </a:lnTo>
                    <a:lnTo>
                      <a:pt x="164" y="38"/>
                    </a:lnTo>
                    <a:lnTo>
                      <a:pt x="172" y="40"/>
                    </a:lnTo>
                    <a:lnTo>
                      <a:pt x="178" y="44"/>
                    </a:lnTo>
                    <a:lnTo>
                      <a:pt x="176" y="48"/>
                    </a:lnTo>
                    <a:lnTo>
                      <a:pt x="174" y="52"/>
                    </a:lnTo>
                    <a:lnTo>
                      <a:pt x="170" y="56"/>
                    </a:lnTo>
                    <a:lnTo>
                      <a:pt x="168" y="60"/>
                    </a:lnTo>
                    <a:lnTo>
                      <a:pt x="170" y="64"/>
                    </a:lnTo>
                    <a:lnTo>
                      <a:pt x="174" y="66"/>
                    </a:lnTo>
                    <a:lnTo>
                      <a:pt x="180" y="70"/>
                    </a:lnTo>
                    <a:lnTo>
                      <a:pt x="180" y="74"/>
                    </a:lnTo>
                    <a:lnTo>
                      <a:pt x="176" y="76"/>
                    </a:lnTo>
                    <a:lnTo>
                      <a:pt x="164" y="78"/>
                    </a:lnTo>
                    <a:lnTo>
                      <a:pt x="154" y="80"/>
                    </a:lnTo>
                    <a:lnTo>
                      <a:pt x="144" y="82"/>
                    </a:lnTo>
                    <a:lnTo>
                      <a:pt x="138" y="86"/>
                    </a:lnTo>
                    <a:lnTo>
                      <a:pt x="136" y="90"/>
                    </a:lnTo>
                    <a:lnTo>
                      <a:pt x="134" y="98"/>
                    </a:lnTo>
                    <a:lnTo>
                      <a:pt x="132" y="106"/>
                    </a:lnTo>
                    <a:lnTo>
                      <a:pt x="128" y="118"/>
                    </a:lnTo>
                    <a:lnTo>
                      <a:pt x="126" y="122"/>
                    </a:lnTo>
                    <a:lnTo>
                      <a:pt x="124" y="124"/>
                    </a:lnTo>
                    <a:lnTo>
                      <a:pt x="120" y="128"/>
                    </a:lnTo>
                    <a:lnTo>
                      <a:pt x="118" y="132"/>
                    </a:lnTo>
                    <a:lnTo>
                      <a:pt x="120" y="138"/>
                    </a:lnTo>
                    <a:lnTo>
                      <a:pt x="122" y="142"/>
                    </a:lnTo>
                    <a:lnTo>
                      <a:pt x="126" y="150"/>
                    </a:lnTo>
                    <a:lnTo>
                      <a:pt x="132" y="158"/>
                    </a:lnTo>
                    <a:lnTo>
                      <a:pt x="134" y="162"/>
                    </a:lnTo>
                    <a:lnTo>
                      <a:pt x="134" y="168"/>
                    </a:lnTo>
                    <a:lnTo>
                      <a:pt x="142" y="170"/>
                    </a:lnTo>
                    <a:lnTo>
                      <a:pt x="148" y="174"/>
                    </a:lnTo>
                    <a:lnTo>
                      <a:pt x="154" y="180"/>
                    </a:lnTo>
                    <a:lnTo>
                      <a:pt x="158" y="182"/>
                    </a:lnTo>
                    <a:lnTo>
                      <a:pt x="162" y="180"/>
                    </a:lnTo>
                    <a:lnTo>
                      <a:pt x="164" y="180"/>
                    </a:lnTo>
                    <a:lnTo>
                      <a:pt x="166" y="172"/>
                    </a:lnTo>
                    <a:lnTo>
                      <a:pt x="176" y="172"/>
                    </a:lnTo>
                    <a:lnTo>
                      <a:pt x="176" y="188"/>
                    </a:lnTo>
                    <a:lnTo>
                      <a:pt x="176" y="194"/>
                    </a:lnTo>
                    <a:lnTo>
                      <a:pt x="178" y="196"/>
                    </a:lnTo>
                    <a:lnTo>
                      <a:pt x="180" y="198"/>
                    </a:lnTo>
                    <a:lnTo>
                      <a:pt x="182" y="198"/>
                    </a:lnTo>
                    <a:lnTo>
                      <a:pt x="184" y="198"/>
                    </a:lnTo>
                    <a:lnTo>
                      <a:pt x="192" y="200"/>
                    </a:lnTo>
                    <a:lnTo>
                      <a:pt x="202" y="212"/>
                    </a:lnTo>
                    <a:lnTo>
                      <a:pt x="206" y="218"/>
                    </a:lnTo>
                    <a:lnTo>
                      <a:pt x="208" y="226"/>
                    </a:lnTo>
                    <a:lnTo>
                      <a:pt x="206" y="258"/>
                    </a:lnTo>
                    <a:lnTo>
                      <a:pt x="204" y="264"/>
                    </a:lnTo>
                    <a:lnTo>
                      <a:pt x="204" y="266"/>
                    </a:lnTo>
                    <a:lnTo>
                      <a:pt x="202" y="270"/>
                    </a:lnTo>
                    <a:lnTo>
                      <a:pt x="200" y="276"/>
                    </a:lnTo>
                    <a:lnTo>
                      <a:pt x="202" y="290"/>
                    </a:lnTo>
                    <a:lnTo>
                      <a:pt x="204" y="294"/>
                    </a:lnTo>
                    <a:lnTo>
                      <a:pt x="208" y="296"/>
                    </a:lnTo>
                    <a:lnTo>
                      <a:pt x="204" y="306"/>
                    </a:lnTo>
                    <a:lnTo>
                      <a:pt x="202" y="316"/>
                    </a:lnTo>
                    <a:lnTo>
                      <a:pt x="200" y="322"/>
                    </a:lnTo>
                    <a:lnTo>
                      <a:pt x="196" y="326"/>
                    </a:lnTo>
                    <a:lnTo>
                      <a:pt x="190" y="330"/>
                    </a:lnTo>
                    <a:lnTo>
                      <a:pt x="186" y="3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20" name="Freeform 95"/>
              <p:cNvSpPr/>
              <p:nvPr/>
            </p:nvSpPr>
            <p:spPr bwMode="auto">
              <a:xfrm>
                <a:off x="3017704" y="4863660"/>
                <a:ext cx="285971" cy="375666"/>
              </a:xfrm>
              <a:custGeom>
                <a:avLst/>
                <a:gdLst>
                  <a:gd name="T0" fmla="*/ 2147483647 w 196"/>
                  <a:gd name="T1" fmla="*/ 2147483647 h 238"/>
                  <a:gd name="T2" fmla="*/ 2147483647 w 196"/>
                  <a:gd name="T3" fmla="*/ 2147483647 h 238"/>
                  <a:gd name="T4" fmla="*/ 2147483647 w 196"/>
                  <a:gd name="T5" fmla="*/ 2147483647 h 238"/>
                  <a:gd name="T6" fmla="*/ 2147483647 w 196"/>
                  <a:gd name="T7" fmla="*/ 2147483647 h 238"/>
                  <a:gd name="T8" fmla="*/ 2147483647 w 196"/>
                  <a:gd name="T9" fmla="*/ 2147483647 h 238"/>
                  <a:gd name="T10" fmla="*/ 2147483647 w 196"/>
                  <a:gd name="T11" fmla="*/ 2147483647 h 238"/>
                  <a:gd name="T12" fmla="*/ 2147483647 w 196"/>
                  <a:gd name="T13" fmla="*/ 2147483647 h 238"/>
                  <a:gd name="T14" fmla="*/ 2147483647 w 196"/>
                  <a:gd name="T15" fmla="*/ 2147483647 h 238"/>
                  <a:gd name="T16" fmla="*/ 2147483647 w 196"/>
                  <a:gd name="T17" fmla="*/ 2147483647 h 238"/>
                  <a:gd name="T18" fmla="*/ 2147483647 w 196"/>
                  <a:gd name="T19" fmla="*/ 2147483647 h 238"/>
                  <a:gd name="T20" fmla="*/ 2147483647 w 196"/>
                  <a:gd name="T21" fmla="*/ 2147483647 h 238"/>
                  <a:gd name="T22" fmla="*/ 2147483647 w 196"/>
                  <a:gd name="T23" fmla="*/ 2147483647 h 238"/>
                  <a:gd name="T24" fmla="*/ 2147483647 w 196"/>
                  <a:gd name="T25" fmla="*/ 2147483647 h 238"/>
                  <a:gd name="T26" fmla="*/ 2147483647 w 196"/>
                  <a:gd name="T27" fmla="*/ 2147483647 h 238"/>
                  <a:gd name="T28" fmla="*/ 2147483647 w 196"/>
                  <a:gd name="T29" fmla="*/ 2147483647 h 238"/>
                  <a:gd name="T30" fmla="*/ 2147483647 w 196"/>
                  <a:gd name="T31" fmla="*/ 2147483647 h 238"/>
                  <a:gd name="T32" fmla="*/ 2147483647 w 196"/>
                  <a:gd name="T33" fmla="*/ 2147483647 h 238"/>
                  <a:gd name="T34" fmla="*/ 2147483647 w 196"/>
                  <a:gd name="T35" fmla="*/ 2147483647 h 238"/>
                  <a:gd name="T36" fmla="*/ 2147483647 w 196"/>
                  <a:gd name="T37" fmla="*/ 2147483647 h 238"/>
                  <a:gd name="T38" fmla="*/ 2147483647 w 196"/>
                  <a:gd name="T39" fmla="*/ 2147483647 h 238"/>
                  <a:gd name="T40" fmla="*/ 2147483647 w 196"/>
                  <a:gd name="T41" fmla="*/ 2147483647 h 238"/>
                  <a:gd name="T42" fmla="*/ 2147483647 w 196"/>
                  <a:gd name="T43" fmla="*/ 2147483647 h 238"/>
                  <a:gd name="T44" fmla="*/ 2147483647 w 196"/>
                  <a:gd name="T45" fmla="*/ 2147483647 h 238"/>
                  <a:gd name="T46" fmla="*/ 2147483647 w 196"/>
                  <a:gd name="T47" fmla="*/ 2147483647 h 238"/>
                  <a:gd name="T48" fmla="*/ 2147483647 w 196"/>
                  <a:gd name="T49" fmla="*/ 2147483647 h 238"/>
                  <a:gd name="T50" fmla="*/ 2147483647 w 196"/>
                  <a:gd name="T51" fmla="*/ 2147483647 h 238"/>
                  <a:gd name="T52" fmla="*/ 2147483647 w 196"/>
                  <a:gd name="T53" fmla="*/ 2147483647 h 238"/>
                  <a:gd name="T54" fmla="*/ 2147483647 w 196"/>
                  <a:gd name="T55" fmla="*/ 2147483647 h 238"/>
                  <a:gd name="T56" fmla="*/ 2147483647 w 196"/>
                  <a:gd name="T57" fmla="*/ 2147483647 h 238"/>
                  <a:gd name="T58" fmla="*/ 2147483647 w 196"/>
                  <a:gd name="T59" fmla="*/ 2147483647 h 238"/>
                  <a:gd name="T60" fmla="*/ 2147483647 w 196"/>
                  <a:gd name="T61" fmla="*/ 2147483647 h 238"/>
                  <a:gd name="T62" fmla="*/ 2147483647 w 196"/>
                  <a:gd name="T63" fmla="*/ 2147483647 h 238"/>
                  <a:gd name="T64" fmla="*/ 2147483647 w 196"/>
                  <a:gd name="T65" fmla="*/ 2147483647 h 238"/>
                  <a:gd name="T66" fmla="*/ 2147483647 w 196"/>
                  <a:gd name="T67" fmla="*/ 2147483647 h 238"/>
                  <a:gd name="T68" fmla="*/ 2147483647 w 196"/>
                  <a:gd name="T69" fmla="*/ 2147483647 h 238"/>
                  <a:gd name="T70" fmla="*/ 2147483647 w 196"/>
                  <a:gd name="T71" fmla="*/ 2147483647 h 238"/>
                  <a:gd name="T72" fmla="*/ 2147483647 w 196"/>
                  <a:gd name="T73" fmla="*/ 2147483647 h 238"/>
                  <a:gd name="T74" fmla="*/ 2147483647 w 196"/>
                  <a:gd name="T75" fmla="*/ 2147483647 h 238"/>
                  <a:gd name="T76" fmla="*/ 2147483647 w 196"/>
                  <a:gd name="T77" fmla="*/ 2147483647 h 238"/>
                  <a:gd name="T78" fmla="*/ 2147483647 w 196"/>
                  <a:gd name="T79" fmla="*/ 2147483647 h 238"/>
                  <a:gd name="T80" fmla="*/ 2147483647 w 196"/>
                  <a:gd name="T81" fmla="*/ 2147483647 h 238"/>
                  <a:gd name="T82" fmla="*/ 2147483647 w 196"/>
                  <a:gd name="T83" fmla="*/ 2147483647 h 238"/>
                  <a:gd name="T84" fmla="*/ 2147483647 w 196"/>
                  <a:gd name="T85" fmla="*/ 2147483647 h 238"/>
                  <a:gd name="T86" fmla="*/ 2147483647 w 196"/>
                  <a:gd name="T87" fmla="*/ 2147483647 h 238"/>
                  <a:gd name="T88" fmla="*/ 2147483647 w 196"/>
                  <a:gd name="T89" fmla="*/ 0 h 238"/>
                  <a:gd name="T90" fmla="*/ 2147483647 w 196"/>
                  <a:gd name="T91" fmla="*/ 2147483647 h 238"/>
                  <a:gd name="T92" fmla="*/ 2147483647 w 196"/>
                  <a:gd name="T93" fmla="*/ 2147483647 h 238"/>
                  <a:gd name="T94" fmla="*/ 2147483647 w 196"/>
                  <a:gd name="T95" fmla="*/ 2147483647 h 238"/>
                  <a:gd name="T96" fmla="*/ 0 w 196"/>
                  <a:gd name="T97" fmla="*/ 2147483647 h 23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6"/>
                  <a:gd name="T148" fmla="*/ 0 h 238"/>
                  <a:gd name="T149" fmla="*/ 196 w 196"/>
                  <a:gd name="T150" fmla="*/ 238 h 23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6" h="238">
                    <a:moveTo>
                      <a:pt x="0" y="24"/>
                    </a:moveTo>
                    <a:lnTo>
                      <a:pt x="10" y="34"/>
                    </a:lnTo>
                    <a:lnTo>
                      <a:pt x="14" y="42"/>
                    </a:lnTo>
                    <a:lnTo>
                      <a:pt x="16" y="50"/>
                    </a:lnTo>
                    <a:lnTo>
                      <a:pt x="14" y="82"/>
                    </a:lnTo>
                    <a:lnTo>
                      <a:pt x="12" y="88"/>
                    </a:lnTo>
                    <a:lnTo>
                      <a:pt x="12" y="90"/>
                    </a:lnTo>
                    <a:lnTo>
                      <a:pt x="10" y="94"/>
                    </a:lnTo>
                    <a:lnTo>
                      <a:pt x="8" y="100"/>
                    </a:lnTo>
                    <a:lnTo>
                      <a:pt x="10" y="114"/>
                    </a:lnTo>
                    <a:lnTo>
                      <a:pt x="12" y="118"/>
                    </a:lnTo>
                    <a:lnTo>
                      <a:pt x="16" y="120"/>
                    </a:lnTo>
                    <a:lnTo>
                      <a:pt x="14" y="126"/>
                    </a:lnTo>
                    <a:lnTo>
                      <a:pt x="12" y="132"/>
                    </a:lnTo>
                    <a:lnTo>
                      <a:pt x="8" y="146"/>
                    </a:lnTo>
                    <a:lnTo>
                      <a:pt x="18" y="156"/>
                    </a:lnTo>
                    <a:lnTo>
                      <a:pt x="22" y="168"/>
                    </a:lnTo>
                    <a:lnTo>
                      <a:pt x="26" y="198"/>
                    </a:lnTo>
                    <a:lnTo>
                      <a:pt x="28" y="200"/>
                    </a:lnTo>
                    <a:lnTo>
                      <a:pt x="30" y="202"/>
                    </a:lnTo>
                    <a:lnTo>
                      <a:pt x="34" y="204"/>
                    </a:lnTo>
                    <a:lnTo>
                      <a:pt x="36" y="208"/>
                    </a:lnTo>
                    <a:lnTo>
                      <a:pt x="42" y="228"/>
                    </a:lnTo>
                    <a:lnTo>
                      <a:pt x="44" y="234"/>
                    </a:lnTo>
                    <a:lnTo>
                      <a:pt x="46" y="238"/>
                    </a:lnTo>
                    <a:lnTo>
                      <a:pt x="50" y="238"/>
                    </a:lnTo>
                    <a:lnTo>
                      <a:pt x="56" y="236"/>
                    </a:lnTo>
                    <a:lnTo>
                      <a:pt x="60" y="232"/>
                    </a:lnTo>
                    <a:lnTo>
                      <a:pt x="70" y="220"/>
                    </a:lnTo>
                    <a:lnTo>
                      <a:pt x="76" y="226"/>
                    </a:lnTo>
                    <a:lnTo>
                      <a:pt x="84" y="228"/>
                    </a:lnTo>
                    <a:lnTo>
                      <a:pt x="92" y="230"/>
                    </a:lnTo>
                    <a:lnTo>
                      <a:pt x="98" y="238"/>
                    </a:lnTo>
                    <a:lnTo>
                      <a:pt x="100" y="232"/>
                    </a:lnTo>
                    <a:lnTo>
                      <a:pt x="104" y="230"/>
                    </a:lnTo>
                    <a:lnTo>
                      <a:pt x="112" y="228"/>
                    </a:lnTo>
                    <a:lnTo>
                      <a:pt x="126" y="228"/>
                    </a:lnTo>
                    <a:lnTo>
                      <a:pt x="126" y="204"/>
                    </a:lnTo>
                    <a:lnTo>
                      <a:pt x="128" y="196"/>
                    </a:lnTo>
                    <a:lnTo>
                      <a:pt x="132" y="188"/>
                    </a:lnTo>
                    <a:lnTo>
                      <a:pt x="136" y="180"/>
                    </a:lnTo>
                    <a:lnTo>
                      <a:pt x="144" y="176"/>
                    </a:lnTo>
                    <a:lnTo>
                      <a:pt x="152" y="172"/>
                    </a:lnTo>
                    <a:lnTo>
                      <a:pt x="162" y="172"/>
                    </a:lnTo>
                    <a:lnTo>
                      <a:pt x="170" y="172"/>
                    </a:lnTo>
                    <a:lnTo>
                      <a:pt x="178" y="174"/>
                    </a:lnTo>
                    <a:lnTo>
                      <a:pt x="190" y="180"/>
                    </a:lnTo>
                    <a:lnTo>
                      <a:pt x="190" y="174"/>
                    </a:lnTo>
                    <a:lnTo>
                      <a:pt x="192" y="170"/>
                    </a:lnTo>
                    <a:lnTo>
                      <a:pt x="196" y="162"/>
                    </a:lnTo>
                    <a:lnTo>
                      <a:pt x="196" y="156"/>
                    </a:lnTo>
                    <a:lnTo>
                      <a:pt x="196" y="148"/>
                    </a:lnTo>
                    <a:lnTo>
                      <a:pt x="194" y="146"/>
                    </a:lnTo>
                    <a:lnTo>
                      <a:pt x="186" y="138"/>
                    </a:lnTo>
                    <a:lnTo>
                      <a:pt x="184" y="134"/>
                    </a:lnTo>
                    <a:lnTo>
                      <a:pt x="180" y="130"/>
                    </a:lnTo>
                    <a:lnTo>
                      <a:pt x="180" y="126"/>
                    </a:lnTo>
                    <a:lnTo>
                      <a:pt x="180" y="120"/>
                    </a:lnTo>
                    <a:lnTo>
                      <a:pt x="168" y="118"/>
                    </a:lnTo>
                    <a:lnTo>
                      <a:pt x="158" y="116"/>
                    </a:lnTo>
                    <a:lnTo>
                      <a:pt x="154" y="112"/>
                    </a:lnTo>
                    <a:lnTo>
                      <a:pt x="152" y="108"/>
                    </a:lnTo>
                    <a:lnTo>
                      <a:pt x="152" y="102"/>
                    </a:lnTo>
                    <a:lnTo>
                      <a:pt x="152" y="94"/>
                    </a:lnTo>
                    <a:lnTo>
                      <a:pt x="150" y="92"/>
                    </a:lnTo>
                    <a:lnTo>
                      <a:pt x="148" y="90"/>
                    </a:lnTo>
                    <a:lnTo>
                      <a:pt x="146" y="80"/>
                    </a:lnTo>
                    <a:lnTo>
                      <a:pt x="142" y="70"/>
                    </a:lnTo>
                    <a:lnTo>
                      <a:pt x="138" y="68"/>
                    </a:lnTo>
                    <a:lnTo>
                      <a:pt x="134" y="66"/>
                    </a:lnTo>
                    <a:lnTo>
                      <a:pt x="124" y="68"/>
                    </a:lnTo>
                    <a:lnTo>
                      <a:pt x="120" y="68"/>
                    </a:lnTo>
                    <a:lnTo>
                      <a:pt x="116" y="68"/>
                    </a:lnTo>
                    <a:lnTo>
                      <a:pt x="114" y="66"/>
                    </a:lnTo>
                    <a:lnTo>
                      <a:pt x="114" y="62"/>
                    </a:lnTo>
                    <a:lnTo>
                      <a:pt x="108" y="60"/>
                    </a:lnTo>
                    <a:lnTo>
                      <a:pt x="104" y="58"/>
                    </a:lnTo>
                    <a:lnTo>
                      <a:pt x="100" y="54"/>
                    </a:lnTo>
                    <a:lnTo>
                      <a:pt x="98" y="52"/>
                    </a:lnTo>
                    <a:lnTo>
                      <a:pt x="94" y="54"/>
                    </a:lnTo>
                    <a:lnTo>
                      <a:pt x="84" y="50"/>
                    </a:lnTo>
                    <a:lnTo>
                      <a:pt x="74" y="44"/>
                    </a:lnTo>
                    <a:lnTo>
                      <a:pt x="70" y="36"/>
                    </a:lnTo>
                    <a:lnTo>
                      <a:pt x="66" y="30"/>
                    </a:lnTo>
                    <a:lnTo>
                      <a:pt x="64" y="20"/>
                    </a:lnTo>
                    <a:lnTo>
                      <a:pt x="66" y="10"/>
                    </a:lnTo>
                    <a:lnTo>
                      <a:pt x="66" y="6"/>
                    </a:lnTo>
                    <a:lnTo>
                      <a:pt x="64" y="2"/>
                    </a:lnTo>
                    <a:lnTo>
                      <a:pt x="62" y="0"/>
                    </a:lnTo>
                    <a:lnTo>
                      <a:pt x="56" y="0"/>
                    </a:lnTo>
                    <a:lnTo>
                      <a:pt x="48" y="2"/>
                    </a:lnTo>
                    <a:lnTo>
                      <a:pt x="42" y="6"/>
                    </a:lnTo>
                    <a:lnTo>
                      <a:pt x="30" y="14"/>
                    </a:lnTo>
                    <a:lnTo>
                      <a:pt x="20" y="22"/>
                    </a:lnTo>
                    <a:lnTo>
                      <a:pt x="12" y="26"/>
                    </a:lnTo>
                    <a:lnTo>
                      <a:pt x="8" y="26"/>
                    </a:lnTo>
                    <a:lnTo>
                      <a:pt x="4" y="24"/>
                    </a:lnTo>
                    <a:lnTo>
                      <a:pt x="0"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21" name="Freeform 96"/>
              <p:cNvSpPr/>
              <p:nvPr/>
            </p:nvSpPr>
            <p:spPr bwMode="auto">
              <a:xfrm>
                <a:off x="3201048" y="5137114"/>
                <a:ext cx="196029" cy="238940"/>
              </a:xfrm>
              <a:custGeom>
                <a:avLst/>
                <a:gdLst>
                  <a:gd name="T0" fmla="*/ 2147483647 w 134"/>
                  <a:gd name="T1" fmla="*/ 2147483647 h 152"/>
                  <a:gd name="T2" fmla="*/ 2147483647 w 134"/>
                  <a:gd name="T3" fmla="*/ 2147483647 h 152"/>
                  <a:gd name="T4" fmla="*/ 2147483647 w 134"/>
                  <a:gd name="T5" fmla="*/ 2147483647 h 152"/>
                  <a:gd name="T6" fmla="*/ 2147483647 w 134"/>
                  <a:gd name="T7" fmla="*/ 2147483647 h 152"/>
                  <a:gd name="T8" fmla="*/ 2147483647 w 134"/>
                  <a:gd name="T9" fmla="*/ 2147483647 h 152"/>
                  <a:gd name="T10" fmla="*/ 2147483647 w 134"/>
                  <a:gd name="T11" fmla="*/ 2147483647 h 152"/>
                  <a:gd name="T12" fmla="*/ 2147483647 w 134"/>
                  <a:gd name="T13" fmla="*/ 2147483647 h 152"/>
                  <a:gd name="T14" fmla="*/ 2147483647 w 134"/>
                  <a:gd name="T15" fmla="*/ 2147483647 h 152"/>
                  <a:gd name="T16" fmla="*/ 2147483647 w 134"/>
                  <a:gd name="T17" fmla="*/ 2147483647 h 152"/>
                  <a:gd name="T18" fmla="*/ 2147483647 w 134"/>
                  <a:gd name="T19" fmla="*/ 2147483647 h 152"/>
                  <a:gd name="T20" fmla="*/ 2147483647 w 134"/>
                  <a:gd name="T21" fmla="*/ 2147483647 h 152"/>
                  <a:gd name="T22" fmla="*/ 2147483647 w 134"/>
                  <a:gd name="T23" fmla="*/ 2147483647 h 152"/>
                  <a:gd name="T24" fmla="*/ 2147483647 w 134"/>
                  <a:gd name="T25" fmla="*/ 2147483647 h 152"/>
                  <a:gd name="T26" fmla="*/ 2147483647 w 134"/>
                  <a:gd name="T27" fmla="*/ 2147483647 h 152"/>
                  <a:gd name="T28" fmla="*/ 2147483647 w 134"/>
                  <a:gd name="T29" fmla="*/ 2147483647 h 152"/>
                  <a:gd name="T30" fmla="*/ 2147483647 w 134"/>
                  <a:gd name="T31" fmla="*/ 2147483647 h 152"/>
                  <a:gd name="T32" fmla="*/ 2147483647 w 134"/>
                  <a:gd name="T33" fmla="*/ 2147483647 h 152"/>
                  <a:gd name="T34" fmla="*/ 2147483647 w 134"/>
                  <a:gd name="T35" fmla="*/ 2147483647 h 152"/>
                  <a:gd name="T36" fmla="*/ 2147483647 w 134"/>
                  <a:gd name="T37" fmla="*/ 2147483647 h 152"/>
                  <a:gd name="T38" fmla="*/ 2147483647 w 134"/>
                  <a:gd name="T39" fmla="*/ 2147483647 h 152"/>
                  <a:gd name="T40" fmla="*/ 2147483647 w 134"/>
                  <a:gd name="T41" fmla="*/ 2147483647 h 152"/>
                  <a:gd name="T42" fmla="*/ 2147483647 w 134"/>
                  <a:gd name="T43" fmla="*/ 2147483647 h 152"/>
                  <a:gd name="T44" fmla="*/ 2147483647 w 134"/>
                  <a:gd name="T45" fmla="*/ 2147483647 h 152"/>
                  <a:gd name="T46" fmla="*/ 2147483647 w 134"/>
                  <a:gd name="T47" fmla="*/ 2147483647 h 152"/>
                  <a:gd name="T48" fmla="*/ 2147483647 w 134"/>
                  <a:gd name="T49" fmla="*/ 2147483647 h 152"/>
                  <a:gd name="T50" fmla="*/ 2147483647 w 134"/>
                  <a:gd name="T51" fmla="*/ 2147483647 h 152"/>
                  <a:gd name="T52" fmla="*/ 2147483647 w 134"/>
                  <a:gd name="T53" fmla="*/ 2147483647 h 152"/>
                  <a:gd name="T54" fmla="*/ 2147483647 w 134"/>
                  <a:gd name="T55" fmla="*/ 2147483647 h 152"/>
                  <a:gd name="T56" fmla="*/ 2147483647 w 134"/>
                  <a:gd name="T57" fmla="*/ 2147483647 h 152"/>
                  <a:gd name="T58" fmla="*/ 2147483647 w 134"/>
                  <a:gd name="T59" fmla="*/ 2147483647 h 152"/>
                  <a:gd name="T60" fmla="*/ 2147483647 w 134"/>
                  <a:gd name="T61" fmla="*/ 2147483647 h 152"/>
                  <a:gd name="T62" fmla="*/ 2147483647 w 134"/>
                  <a:gd name="T63" fmla="*/ 2147483647 h 152"/>
                  <a:gd name="T64" fmla="*/ 0 w 134"/>
                  <a:gd name="T65" fmla="*/ 2147483647 h 152"/>
                  <a:gd name="T66" fmla="*/ 0 w 134"/>
                  <a:gd name="T67" fmla="*/ 2147483647 h 152"/>
                  <a:gd name="T68" fmla="*/ 0 w 134"/>
                  <a:gd name="T69" fmla="*/ 2147483647 h 152"/>
                  <a:gd name="T70" fmla="*/ 2147483647 w 134"/>
                  <a:gd name="T71" fmla="*/ 2147483647 h 152"/>
                  <a:gd name="T72" fmla="*/ 2147483647 w 134"/>
                  <a:gd name="T73" fmla="*/ 2147483647 h 152"/>
                  <a:gd name="T74" fmla="*/ 2147483647 w 134"/>
                  <a:gd name="T75" fmla="*/ 2147483647 h 152"/>
                  <a:gd name="T76" fmla="*/ 2147483647 w 134"/>
                  <a:gd name="T77" fmla="*/ 2147483647 h 152"/>
                  <a:gd name="T78" fmla="*/ 2147483647 w 134"/>
                  <a:gd name="T79" fmla="*/ 0 h 152"/>
                  <a:gd name="T80" fmla="*/ 2147483647 w 134"/>
                  <a:gd name="T81" fmla="*/ 0 h 152"/>
                  <a:gd name="T82" fmla="*/ 2147483647 w 134"/>
                  <a:gd name="T83" fmla="*/ 0 h 152"/>
                  <a:gd name="T84" fmla="*/ 2147483647 w 134"/>
                  <a:gd name="T85" fmla="*/ 2147483647 h 152"/>
                  <a:gd name="T86" fmla="*/ 2147483647 w 134"/>
                  <a:gd name="T87" fmla="*/ 2147483647 h 152"/>
                  <a:gd name="T88" fmla="*/ 2147483647 w 134"/>
                  <a:gd name="T89" fmla="*/ 2147483647 h 152"/>
                  <a:gd name="T90" fmla="*/ 2147483647 w 134"/>
                  <a:gd name="T91" fmla="*/ 2147483647 h 152"/>
                  <a:gd name="T92" fmla="*/ 2147483647 w 134"/>
                  <a:gd name="T93" fmla="*/ 2147483647 h 152"/>
                  <a:gd name="T94" fmla="*/ 2147483647 w 134"/>
                  <a:gd name="T95" fmla="*/ 2147483647 h 152"/>
                  <a:gd name="T96" fmla="*/ 2147483647 w 134"/>
                  <a:gd name="T97" fmla="*/ 2147483647 h 152"/>
                  <a:gd name="T98" fmla="*/ 2147483647 w 134"/>
                  <a:gd name="T99" fmla="*/ 2147483647 h 152"/>
                  <a:gd name="T100" fmla="*/ 2147483647 w 134"/>
                  <a:gd name="T101" fmla="*/ 2147483647 h 152"/>
                  <a:gd name="T102" fmla="*/ 2147483647 w 134"/>
                  <a:gd name="T103" fmla="*/ 2147483647 h 152"/>
                  <a:gd name="T104" fmla="*/ 2147483647 w 134"/>
                  <a:gd name="T105" fmla="*/ 2147483647 h 152"/>
                  <a:gd name="T106" fmla="*/ 2147483647 w 134"/>
                  <a:gd name="T107" fmla="*/ 2147483647 h 152"/>
                  <a:gd name="T108" fmla="*/ 2147483647 w 134"/>
                  <a:gd name="T109" fmla="*/ 2147483647 h 152"/>
                  <a:gd name="T110" fmla="*/ 2147483647 w 134"/>
                  <a:gd name="T111" fmla="*/ 2147483647 h 152"/>
                  <a:gd name="T112" fmla="*/ 2147483647 w 134"/>
                  <a:gd name="T113" fmla="*/ 2147483647 h 152"/>
                  <a:gd name="T114" fmla="*/ 2147483647 w 134"/>
                  <a:gd name="T115" fmla="*/ 2147483647 h 152"/>
                  <a:gd name="T116" fmla="*/ 2147483647 w 134"/>
                  <a:gd name="T117" fmla="*/ 2147483647 h 152"/>
                  <a:gd name="T118" fmla="*/ 2147483647 w 134"/>
                  <a:gd name="T119" fmla="*/ 2147483647 h 152"/>
                  <a:gd name="T120" fmla="*/ 2147483647 w 134"/>
                  <a:gd name="T121" fmla="*/ 2147483647 h 152"/>
                  <a:gd name="T122" fmla="*/ 2147483647 w 134"/>
                  <a:gd name="T123" fmla="*/ 2147483647 h 152"/>
                  <a:gd name="T124" fmla="*/ 2147483647 w 134"/>
                  <a:gd name="T125" fmla="*/ 2147483647 h 1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4"/>
                  <a:gd name="T190" fmla="*/ 0 h 152"/>
                  <a:gd name="T191" fmla="*/ 134 w 134"/>
                  <a:gd name="T192" fmla="*/ 152 h 1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4" h="152">
                    <a:moveTo>
                      <a:pt x="132" y="118"/>
                    </a:moveTo>
                    <a:lnTo>
                      <a:pt x="134" y="122"/>
                    </a:lnTo>
                    <a:lnTo>
                      <a:pt x="134" y="130"/>
                    </a:lnTo>
                    <a:lnTo>
                      <a:pt x="134" y="136"/>
                    </a:lnTo>
                    <a:lnTo>
                      <a:pt x="130" y="138"/>
                    </a:lnTo>
                    <a:lnTo>
                      <a:pt x="122" y="146"/>
                    </a:lnTo>
                    <a:lnTo>
                      <a:pt x="112" y="150"/>
                    </a:lnTo>
                    <a:lnTo>
                      <a:pt x="102" y="152"/>
                    </a:lnTo>
                    <a:lnTo>
                      <a:pt x="94" y="152"/>
                    </a:lnTo>
                    <a:lnTo>
                      <a:pt x="86" y="150"/>
                    </a:lnTo>
                    <a:lnTo>
                      <a:pt x="82" y="148"/>
                    </a:lnTo>
                    <a:lnTo>
                      <a:pt x="74" y="148"/>
                    </a:lnTo>
                    <a:lnTo>
                      <a:pt x="76" y="138"/>
                    </a:lnTo>
                    <a:lnTo>
                      <a:pt x="80" y="132"/>
                    </a:lnTo>
                    <a:lnTo>
                      <a:pt x="82" y="124"/>
                    </a:lnTo>
                    <a:lnTo>
                      <a:pt x="84" y="116"/>
                    </a:lnTo>
                    <a:lnTo>
                      <a:pt x="82" y="110"/>
                    </a:lnTo>
                    <a:lnTo>
                      <a:pt x="78" y="106"/>
                    </a:lnTo>
                    <a:lnTo>
                      <a:pt x="72" y="106"/>
                    </a:lnTo>
                    <a:lnTo>
                      <a:pt x="64" y="104"/>
                    </a:lnTo>
                    <a:lnTo>
                      <a:pt x="62" y="102"/>
                    </a:lnTo>
                    <a:lnTo>
                      <a:pt x="60" y="98"/>
                    </a:lnTo>
                    <a:lnTo>
                      <a:pt x="58" y="94"/>
                    </a:lnTo>
                    <a:lnTo>
                      <a:pt x="54" y="92"/>
                    </a:lnTo>
                    <a:lnTo>
                      <a:pt x="46" y="90"/>
                    </a:lnTo>
                    <a:lnTo>
                      <a:pt x="40" y="88"/>
                    </a:lnTo>
                    <a:lnTo>
                      <a:pt x="34" y="88"/>
                    </a:lnTo>
                    <a:lnTo>
                      <a:pt x="30" y="86"/>
                    </a:lnTo>
                    <a:lnTo>
                      <a:pt x="24" y="82"/>
                    </a:lnTo>
                    <a:lnTo>
                      <a:pt x="12" y="66"/>
                    </a:lnTo>
                    <a:lnTo>
                      <a:pt x="4" y="62"/>
                    </a:lnTo>
                    <a:lnTo>
                      <a:pt x="2" y="60"/>
                    </a:lnTo>
                    <a:lnTo>
                      <a:pt x="0" y="58"/>
                    </a:lnTo>
                    <a:lnTo>
                      <a:pt x="0" y="56"/>
                    </a:lnTo>
                    <a:lnTo>
                      <a:pt x="0" y="32"/>
                    </a:lnTo>
                    <a:lnTo>
                      <a:pt x="2" y="24"/>
                    </a:lnTo>
                    <a:lnTo>
                      <a:pt x="6" y="16"/>
                    </a:lnTo>
                    <a:lnTo>
                      <a:pt x="10" y="8"/>
                    </a:lnTo>
                    <a:lnTo>
                      <a:pt x="18" y="4"/>
                    </a:lnTo>
                    <a:lnTo>
                      <a:pt x="26" y="0"/>
                    </a:lnTo>
                    <a:lnTo>
                      <a:pt x="36" y="0"/>
                    </a:lnTo>
                    <a:lnTo>
                      <a:pt x="44" y="0"/>
                    </a:lnTo>
                    <a:lnTo>
                      <a:pt x="52" y="2"/>
                    </a:lnTo>
                    <a:lnTo>
                      <a:pt x="64" y="8"/>
                    </a:lnTo>
                    <a:lnTo>
                      <a:pt x="64" y="18"/>
                    </a:lnTo>
                    <a:lnTo>
                      <a:pt x="70" y="34"/>
                    </a:lnTo>
                    <a:lnTo>
                      <a:pt x="76" y="50"/>
                    </a:lnTo>
                    <a:lnTo>
                      <a:pt x="78" y="54"/>
                    </a:lnTo>
                    <a:lnTo>
                      <a:pt x="82" y="56"/>
                    </a:lnTo>
                    <a:lnTo>
                      <a:pt x="92" y="56"/>
                    </a:lnTo>
                    <a:lnTo>
                      <a:pt x="100" y="58"/>
                    </a:lnTo>
                    <a:lnTo>
                      <a:pt x="106" y="62"/>
                    </a:lnTo>
                    <a:lnTo>
                      <a:pt x="108" y="68"/>
                    </a:lnTo>
                    <a:lnTo>
                      <a:pt x="114" y="80"/>
                    </a:lnTo>
                    <a:lnTo>
                      <a:pt x="120" y="90"/>
                    </a:lnTo>
                    <a:lnTo>
                      <a:pt x="122" y="86"/>
                    </a:lnTo>
                    <a:lnTo>
                      <a:pt x="126" y="84"/>
                    </a:lnTo>
                    <a:lnTo>
                      <a:pt x="128" y="82"/>
                    </a:lnTo>
                    <a:lnTo>
                      <a:pt x="132" y="84"/>
                    </a:lnTo>
                    <a:lnTo>
                      <a:pt x="132" y="88"/>
                    </a:lnTo>
                    <a:lnTo>
                      <a:pt x="132" y="94"/>
                    </a:lnTo>
                    <a:lnTo>
                      <a:pt x="132" y="106"/>
                    </a:lnTo>
                    <a:lnTo>
                      <a:pt x="132" y="1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22" name="Freeform 97"/>
              <p:cNvSpPr/>
              <p:nvPr/>
            </p:nvSpPr>
            <p:spPr bwMode="auto">
              <a:xfrm>
                <a:off x="3341727" y="5455700"/>
                <a:ext cx="122230" cy="128763"/>
              </a:xfrm>
              <a:custGeom>
                <a:avLst/>
                <a:gdLst>
                  <a:gd name="T0" fmla="*/ 2147483647 w 84"/>
                  <a:gd name="T1" fmla="*/ 0 h 82"/>
                  <a:gd name="T2" fmla="*/ 2147483647 w 84"/>
                  <a:gd name="T3" fmla="*/ 0 h 82"/>
                  <a:gd name="T4" fmla="*/ 2147483647 w 84"/>
                  <a:gd name="T5" fmla="*/ 2147483647 h 82"/>
                  <a:gd name="T6" fmla="*/ 2147483647 w 84"/>
                  <a:gd name="T7" fmla="*/ 2147483647 h 82"/>
                  <a:gd name="T8" fmla="*/ 2147483647 w 84"/>
                  <a:gd name="T9" fmla="*/ 2147483647 h 82"/>
                  <a:gd name="T10" fmla="*/ 2147483647 w 84"/>
                  <a:gd name="T11" fmla="*/ 2147483647 h 82"/>
                  <a:gd name="T12" fmla="*/ 2147483647 w 84"/>
                  <a:gd name="T13" fmla="*/ 2147483647 h 82"/>
                  <a:gd name="T14" fmla="*/ 2147483647 w 84"/>
                  <a:gd name="T15" fmla="*/ 2147483647 h 82"/>
                  <a:gd name="T16" fmla="*/ 2147483647 w 84"/>
                  <a:gd name="T17" fmla="*/ 2147483647 h 82"/>
                  <a:gd name="T18" fmla="*/ 2147483647 w 84"/>
                  <a:gd name="T19" fmla="*/ 2147483647 h 82"/>
                  <a:gd name="T20" fmla="*/ 2147483647 w 84"/>
                  <a:gd name="T21" fmla="*/ 2147483647 h 82"/>
                  <a:gd name="T22" fmla="*/ 2147483647 w 84"/>
                  <a:gd name="T23" fmla="*/ 2147483647 h 82"/>
                  <a:gd name="T24" fmla="*/ 2147483647 w 84"/>
                  <a:gd name="T25" fmla="*/ 2147483647 h 82"/>
                  <a:gd name="T26" fmla="*/ 2147483647 w 84"/>
                  <a:gd name="T27" fmla="*/ 2147483647 h 82"/>
                  <a:gd name="T28" fmla="*/ 2147483647 w 84"/>
                  <a:gd name="T29" fmla="*/ 2147483647 h 82"/>
                  <a:gd name="T30" fmla="*/ 0 w 84"/>
                  <a:gd name="T31" fmla="*/ 2147483647 h 82"/>
                  <a:gd name="T32" fmla="*/ 2147483647 w 84"/>
                  <a:gd name="T33" fmla="*/ 0 h 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4"/>
                  <a:gd name="T52" fmla="*/ 0 h 82"/>
                  <a:gd name="T53" fmla="*/ 84 w 84"/>
                  <a:gd name="T54" fmla="*/ 82 h 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4" h="82">
                    <a:moveTo>
                      <a:pt x="2" y="0"/>
                    </a:moveTo>
                    <a:lnTo>
                      <a:pt x="12" y="0"/>
                    </a:lnTo>
                    <a:lnTo>
                      <a:pt x="22" y="4"/>
                    </a:lnTo>
                    <a:lnTo>
                      <a:pt x="34" y="12"/>
                    </a:lnTo>
                    <a:lnTo>
                      <a:pt x="44" y="18"/>
                    </a:lnTo>
                    <a:lnTo>
                      <a:pt x="66" y="36"/>
                    </a:lnTo>
                    <a:lnTo>
                      <a:pt x="84" y="50"/>
                    </a:lnTo>
                    <a:lnTo>
                      <a:pt x="78" y="62"/>
                    </a:lnTo>
                    <a:lnTo>
                      <a:pt x="72" y="72"/>
                    </a:lnTo>
                    <a:lnTo>
                      <a:pt x="66" y="78"/>
                    </a:lnTo>
                    <a:lnTo>
                      <a:pt x="60" y="82"/>
                    </a:lnTo>
                    <a:lnTo>
                      <a:pt x="58" y="82"/>
                    </a:lnTo>
                    <a:lnTo>
                      <a:pt x="40" y="80"/>
                    </a:lnTo>
                    <a:lnTo>
                      <a:pt x="24" y="76"/>
                    </a:lnTo>
                    <a:lnTo>
                      <a:pt x="12" y="72"/>
                    </a:lnTo>
                    <a:lnTo>
                      <a:pt x="0" y="66"/>
                    </a:lnTo>
                    <a:lnTo>
                      <a:pt x="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23" name="Freeform 98"/>
              <p:cNvSpPr/>
              <p:nvPr/>
            </p:nvSpPr>
            <p:spPr bwMode="auto">
              <a:xfrm>
                <a:off x="3059216" y="5212778"/>
                <a:ext cx="357464" cy="872130"/>
              </a:xfrm>
              <a:custGeom>
                <a:avLst/>
                <a:gdLst>
                  <a:gd name="T0" fmla="*/ 2147483647 w 246"/>
                  <a:gd name="T1" fmla="*/ 2147483647 h 552"/>
                  <a:gd name="T2" fmla="*/ 2147483647 w 246"/>
                  <a:gd name="T3" fmla="*/ 2147483647 h 552"/>
                  <a:gd name="T4" fmla="*/ 2147483647 w 246"/>
                  <a:gd name="T5" fmla="*/ 2147483647 h 552"/>
                  <a:gd name="T6" fmla="*/ 2147483647 w 246"/>
                  <a:gd name="T7" fmla="*/ 2147483647 h 552"/>
                  <a:gd name="T8" fmla="*/ 2147483647 w 246"/>
                  <a:gd name="T9" fmla="*/ 2147483647 h 552"/>
                  <a:gd name="T10" fmla="*/ 2147483647 w 246"/>
                  <a:gd name="T11" fmla="*/ 2147483647 h 552"/>
                  <a:gd name="T12" fmla="*/ 2147483647 w 246"/>
                  <a:gd name="T13" fmla="*/ 2147483647 h 552"/>
                  <a:gd name="T14" fmla="*/ 2147483647 w 246"/>
                  <a:gd name="T15" fmla="*/ 2147483647 h 552"/>
                  <a:gd name="T16" fmla="*/ 2147483647 w 246"/>
                  <a:gd name="T17" fmla="*/ 2147483647 h 552"/>
                  <a:gd name="T18" fmla="*/ 2147483647 w 246"/>
                  <a:gd name="T19" fmla="*/ 2147483647 h 552"/>
                  <a:gd name="T20" fmla="*/ 2147483647 w 246"/>
                  <a:gd name="T21" fmla="*/ 2147483647 h 552"/>
                  <a:gd name="T22" fmla="*/ 2147483647 w 246"/>
                  <a:gd name="T23" fmla="*/ 2147483647 h 552"/>
                  <a:gd name="T24" fmla="*/ 2147483647 w 246"/>
                  <a:gd name="T25" fmla="*/ 2147483647 h 552"/>
                  <a:gd name="T26" fmla="*/ 2147483647 w 246"/>
                  <a:gd name="T27" fmla="*/ 2147483647 h 552"/>
                  <a:gd name="T28" fmla="*/ 2147483647 w 246"/>
                  <a:gd name="T29" fmla="*/ 2147483647 h 552"/>
                  <a:gd name="T30" fmla="*/ 2147483647 w 246"/>
                  <a:gd name="T31" fmla="*/ 2147483647 h 552"/>
                  <a:gd name="T32" fmla="*/ 2147483647 w 246"/>
                  <a:gd name="T33" fmla="*/ 2147483647 h 552"/>
                  <a:gd name="T34" fmla="*/ 2147483647 w 246"/>
                  <a:gd name="T35" fmla="*/ 2147483647 h 552"/>
                  <a:gd name="T36" fmla="*/ 2147483647 w 246"/>
                  <a:gd name="T37" fmla="*/ 2147483647 h 552"/>
                  <a:gd name="T38" fmla="*/ 2147483647 w 246"/>
                  <a:gd name="T39" fmla="*/ 2147483647 h 552"/>
                  <a:gd name="T40" fmla="*/ 2147483647 w 246"/>
                  <a:gd name="T41" fmla="*/ 2147483647 h 552"/>
                  <a:gd name="T42" fmla="*/ 2147483647 w 246"/>
                  <a:gd name="T43" fmla="*/ 2147483647 h 552"/>
                  <a:gd name="T44" fmla="*/ 2147483647 w 246"/>
                  <a:gd name="T45" fmla="*/ 2147483647 h 552"/>
                  <a:gd name="T46" fmla="*/ 2147483647 w 246"/>
                  <a:gd name="T47" fmla="*/ 2147483647 h 552"/>
                  <a:gd name="T48" fmla="*/ 2147483647 w 246"/>
                  <a:gd name="T49" fmla="*/ 2147483647 h 552"/>
                  <a:gd name="T50" fmla="*/ 2147483647 w 246"/>
                  <a:gd name="T51" fmla="*/ 2147483647 h 552"/>
                  <a:gd name="T52" fmla="*/ 2147483647 w 246"/>
                  <a:gd name="T53" fmla="*/ 2147483647 h 552"/>
                  <a:gd name="T54" fmla="*/ 2147483647 w 246"/>
                  <a:gd name="T55" fmla="*/ 2147483647 h 552"/>
                  <a:gd name="T56" fmla="*/ 2147483647 w 246"/>
                  <a:gd name="T57" fmla="*/ 2147483647 h 552"/>
                  <a:gd name="T58" fmla="*/ 2147483647 w 246"/>
                  <a:gd name="T59" fmla="*/ 2147483647 h 552"/>
                  <a:gd name="T60" fmla="*/ 2147483647 w 246"/>
                  <a:gd name="T61" fmla="*/ 2147483647 h 552"/>
                  <a:gd name="T62" fmla="*/ 2147483647 w 246"/>
                  <a:gd name="T63" fmla="*/ 2147483647 h 552"/>
                  <a:gd name="T64" fmla="*/ 2147483647 w 246"/>
                  <a:gd name="T65" fmla="*/ 2147483647 h 552"/>
                  <a:gd name="T66" fmla="*/ 2147483647 w 246"/>
                  <a:gd name="T67" fmla="*/ 2147483647 h 552"/>
                  <a:gd name="T68" fmla="*/ 2147483647 w 246"/>
                  <a:gd name="T69" fmla="*/ 2147483647 h 552"/>
                  <a:gd name="T70" fmla="*/ 2147483647 w 246"/>
                  <a:gd name="T71" fmla="*/ 2147483647 h 552"/>
                  <a:gd name="T72" fmla="*/ 2147483647 w 246"/>
                  <a:gd name="T73" fmla="*/ 2147483647 h 552"/>
                  <a:gd name="T74" fmla="*/ 2147483647 w 246"/>
                  <a:gd name="T75" fmla="*/ 2147483647 h 552"/>
                  <a:gd name="T76" fmla="*/ 2147483647 w 246"/>
                  <a:gd name="T77" fmla="*/ 2147483647 h 552"/>
                  <a:gd name="T78" fmla="*/ 2147483647 w 246"/>
                  <a:gd name="T79" fmla="*/ 2147483647 h 552"/>
                  <a:gd name="T80" fmla="*/ 2147483647 w 246"/>
                  <a:gd name="T81" fmla="*/ 2147483647 h 552"/>
                  <a:gd name="T82" fmla="*/ 2147483647 w 246"/>
                  <a:gd name="T83" fmla="*/ 2147483647 h 552"/>
                  <a:gd name="T84" fmla="*/ 2147483647 w 246"/>
                  <a:gd name="T85" fmla="*/ 2147483647 h 552"/>
                  <a:gd name="T86" fmla="*/ 2147483647 w 246"/>
                  <a:gd name="T87" fmla="*/ 2147483647 h 552"/>
                  <a:gd name="T88" fmla="*/ 2147483647 w 246"/>
                  <a:gd name="T89" fmla="*/ 2147483647 h 552"/>
                  <a:gd name="T90" fmla="*/ 2147483647 w 246"/>
                  <a:gd name="T91" fmla="*/ 2147483647 h 552"/>
                  <a:gd name="T92" fmla="*/ 2147483647 w 246"/>
                  <a:gd name="T93" fmla="*/ 2147483647 h 552"/>
                  <a:gd name="T94" fmla="*/ 2147483647 w 246"/>
                  <a:gd name="T95" fmla="*/ 2147483647 h 552"/>
                  <a:gd name="T96" fmla="*/ 2147483647 w 246"/>
                  <a:gd name="T97" fmla="*/ 2147483647 h 552"/>
                  <a:gd name="T98" fmla="*/ 2147483647 w 246"/>
                  <a:gd name="T99" fmla="*/ 2147483647 h 552"/>
                  <a:gd name="T100" fmla="*/ 2147483647 w 246"/>
                  <a:gd name="T101" fmla="*/ 2147483647 h 552"/>
                  <a:gd name="T102" fmla="*/ 2147483647 w 246"/>
                  <a:gd name="T103" fmla="*/ 2147483647 h 552"/>
                  <a:gd name="T104" fmla="*/ 2147483647 w 246"/>
                  <a:gd name="T105" fmla="*/ 2147483647 h 552"/>
                  <a:gd name="T106" fmla="*/ 2147483647 w 246"/>
                  <a:gd name="T107" fmla="*/ 2147483647 h 552"/>
                  <a:gd name="T108" fmla="*/ 2147483647 w 246"/>
                  <a:gd name="T109" fmla="*/ 2147483647 h 552"/>
                  <a:gd name="T110" fmla="*/ 2147483647 w 246"/>
                  <a:gd name="T111" fmla="*/ 2147483647 h 552"/>
                  <a:gd name="T112" fmla="*/ 2147483647 w 246"/>
                  <a:gd name="T113" fmla="*/ 2147483647 h 552"/>
                  <a:gd name="T114" fmla="*/ 2147483647 w 246"/>
                  <a:gd name="T115" fmla="*/ 2147483647 h 552"/>
                  <a:gd name="T116" fmla="*/ 2147483647 w 246"/>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46"/>
                  <a:gd name="T178" fmla="*/ 0 h 552"/>
                  <a:gd name="T179" fmla="*/ 246 w 246"/>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46" h="552">
                    <a:moveTo>
                      <a:pt x="196" y="154"/>
                    </a:move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36" y="70"/>
                    </a:lnTo>
                    <a:lnTo>
                      <a:pt x="230" y="70"/>
                    </a:lnTo>
                    <a:lnTo>
                      <a:pt x="232" y="74"/>
                    </a:lnTo>
                    <a:lnTo>
                      <a:pt x="232" y="82"/>
                    </a:lnTo>
                    <a:lnTo>
                      <a:pt x="232" y="88"/>
                    </a:lnTo>
                    <a:lnTo>
                      <a:pt x="228" y="90"/>
                    </a:lnTo>
                    <a:lnTo>
                      <a:pt x="220" y="98"/>
                    </a:lnTo>
                    <a:lnTo>
                      <a:pt x="210" y="102"/>
                    </a:lnTo>
                    <a:lnTo>
                      <a:pt x="200" y="104"/>
                    </a:lnTo>
                    <a:lnTo>
                      <a:pt x="192" y="104"/>
                    </a:lnTo>
                    <a:lnTo>
                      <a:pt x="184" y="102"/>
                    </a:lnTo>
                    <a:lnTo>
                      <a:pt x="180" y="100"/>
                    </a:lnTo>
                    <a:lnTo>
                      <a:pt x="172" y="100"/>
                    </a:lnTo>
                    <a:lnTo>
                      <a:pt x="174" y="90"/>
                    </a:lnTo>
                    <a:lnTo>
                      <a:pt x="178" y="84"/>
                    </a:lnTo>
                    <a:lnTo>
                      <a:pt x="180" y="76"/>
                    </a:lnTo>
                    <a:lnTo>
                      <a:pt x="182" y="68"/>
                    </a:lnTo>
                    <a:lnTo>
                      <a:pt x="180" y="62"/>
                    </a:lnTo>
                    <a:lnTo>
                      <a:pt x="176" y="58"/>
                    </a:lnTo>
                    <a:lnTo>
                      <a:pt x="170" y="58"/>
                    </a:lnTo>
                    <a:lnTo>
                      <a:pt x="162" y="56"/>
                    </a:lnTo>
                    <a:lnTo>
                      <a:pt x="160" y="54"/>
                    </a:lnTo>
                    <a:lnTo>
                      <a:pt x="158" y="50"/>
                    </a:lnTo>
                    <a:lnTo>
                      <a:pt x="156" y="46"/>
                    </a:lnTo>
                    <a:lnTo>
                      <a:pt x="152" y="44"/>
                    </a:lnTo>
                    <a:lnTo>
                      <a:pt x="144" y="42"/>
                    </a:lnTo>
                    <a:lnTo>
                      <a:pt x="138" y="40"/>
                    </a:lnTo>
                    <a:lnTo>
                      <a:pt x="132" y="40"/>
                    </a:lnTo>
                    <a:lnTo>
                      <a:pt x="128" y="38"/>
                    </a:lnTo>
                    <a:lnTo>
                      <a:pt x="122" y="34"/>
                    </a:lnTo>
                    <a:lnTo>
                      <a:pt x="110" y="18"/>
                    </a:lnTo>
                    <a:lnTo>
                      <a:pt x="102" y="14"/>
                    </a:lnTo>
                    <a:lnTo>
                      <a:pt x="98" y="10"/>
                    </a:lnTo>
                    <a:lnTo>
                      <a:pt x="98" y="8"/>
                    </a:lnTo>
                    <a:lnTo>
                      <a:pt x="84" y="8"/>
                    </a:lnTo>
                    <a:lnTo>
                      <a:pt x="76" y="10"/>
                    </a:lnTo>
                    <a:lnTo>
                      <a:pt x="72" y="12"/>
                    </a:lnTo>
                    <a:lnTo>
                      <a:pt x="70" y="18"/>
                    </a:lnTo>
                    <a:lnTo>
                      <a:pt x="64" y="10"/>
                    </a:lnTo>
                    <a:lnTo>
                      <a:pt x="56" y="8"/>
                    </a:lnTo>
                    <a:lnTo>
                      <a:pt x="48" y="6"/>
                    </a:lnTo>
                    <a:lnTo>
                      <a:pt x="42" y="0"/>
                    </a:lnTo>
                    <a:lnTo>
                      <a:pt x="34" y="8"/>
                    </a:lnTo>
                    <a:lnTo>
                      <a:pt x="28" y="16"/>
                    </a:lnTo>
                    <a:lnTo>
                      <a:pt x="30" y="30"/>
                    </a:lnTo>
                    <a:lnTo>
                      <a:pt x="30" y="34"/>
                    </a:lnTo>
                    <a:lnTo>
                      <a:pt x="28" y="40"/>
                    </a:lnTo>
                    <a:lnTo>
                      <a:pt x="22" y="46"/>
                    </a:lnTo>
                    <a:lnTo>
                      <a:pt x="16" y="50"/>
                    </a:lnTo>
                    <a:lnTo>
                      <a:pt x="14" y="54"/>
                    </a:lnTo>
                    <a:lnTo>
                      <a:pt x="12" y="62"/>
                    </a:lnTo>
                    <a:lnTo>
                      <a:pt x="14" y="80"/>
                    </a:lnTo>
                    <a:lnTo>
                      <a:pt x="16" y="86"/>
                    </a:lnTo>
                    <a:lnTo>
                      <a:pt x="20" y="92"/>
                    </a:lnTo>
                    <a:lnTo>
                      <a:pt x="16" y="100"/>
                    </a:lnTo>
                    <a:lnTo>
                      <a:pt x="8" y="112"/>
                    </a:lnTo>
                    <a:lnTo>
                      <a:pt x="2" y="122"/>
                    </a:lnTo>
                    <a:lnTo>
                      <a:pt x="0" y="136"/>
                    </a:lnTo>
                    <a:lnTo>
                      <a:pt x="2" y="140"/>
                    </a:lnTo>
                    <a:lnTo>
                      <a:pt x="4" y="144"/>
                    </a:lnTo>
                    <a:lnTo>
                      <a:pt x="8" y="146"/>
                    </a:lnTo>
                    <a:lnTo>
                      <a:pt x="8" y="152"/>
                    </a:lnTo>
                    <a:lnTo>
                      <a:pt x="4" y="162"/>
                    </a:lnTo>
                    <a:lnTo>
                      <a:pt x="2" y="170"/>
                    </a:lnTo>
                    <a:lnTo>
                      <a:pt x="0" y="174"/>
                    </a:lnTo>
                    <a:lnTo>
                      <a:pt x="2" y="180"/>
                    </a:lnTo>
                    <a:lnTo>
                      <a:pt x="4" y="186"/>
                    </a:lnTo>
                    <a:lnTo>
                      <a:pt x="8" y="192"/>
                    </a:lnTo>
                    <a:lnTo>
                      <a:pt x="10" y="198"/>
                    </a:lnTo>
                    <a:lnTo>
                      <a:pt x="12" y="204"/>
                    </a:lnTo>
                    <a:lnTo>
                      <a:pt x="16" y="210"/>
                    </a:lnTo>
                    <a:lnTo>
                      <a:pt x="18" y="218"/>
                    </a:lnTo>
                    <a:lnTo>
                      <a:pt x="20" y="226"/>
                    </a:lnTo>
                    <a:lnTo>
                      <a:pt x="20" y="256"/>
                    </a:lnTo>
                    <a:lnTo>
                      <a:pt x="18" y="260"/>
                    </a:lnTo>
                    <a:lnTo>
                      <a:pt x="16" y="266"/>
                    </a:lnTo>
                    <a:lnTo>
                      <a:pt x="14" y="270"/>
                    </a:lnTo>
                    <a:lnTo>
                      <a:pt x="12" y="274"/>
                    </a:lnTo>
                    <a:lnTo>
                      <a:pt x="16" y="280"/>
                    </a:lnTo>
                    <a:lnTo>
                      <a:pt x="18" y="292"/>
                    </a:lnTo>
                    <a:lnTo>
                      <a:pt x="24" y="300"/>
                    </a:lnTo>
                    <a:lnTo>
                      <a:pt x="26" y="308"/>
                    </a:lnTo>
                    <a:lnTo>
                      <a:pt x="24" y="310"/>
                    </a:lnTo>
                    <a:lnTo>
                      <a:pt x="22" y="312"/>
                    </a:lnTo>
                    <a:lnTo>
                      <a:pt x="20" y="316"/>
                    </a:lnTo>
                    <a:lnTo>
                      <a:pt x="18" y="322"/>
                    </a:lnTo>
                    <a:lnTo>
                      <a:pt x="20" y="336"/>
                    </a:lnTo>
                    <a:lnTo>
                      <a:pt x="26" y="348"/>
                    </a:lnTo>
                    <a:lnTo>
                      <a:pt x="30" y="362"/>
                    </a:lnTo>
                    <a:lnTo>
                      <a:pt x="32" y="370"/>
                    </a:lnTo>
                    <a:lnTo>
                      <a:pt x="30" y="374"/>
                    </a:lnTo>
                    <a:lnTo>
                      <a:pt x="26" y="374"/>
                    </a:lnTo>
                    <a:lnTo>
                      <a:pt x="38" y="394"/>
                    </a:lnTo>
                    <a:lnTo>
                      <a:pt x="46" y="408"/>
                    </a:lnTo>
                    <a:lnTo>
                      <a:pt x="50" y="412"/>
                    </a:lnTo>
                    <a:lnTo>
                      <a:pt x="54" y="414"/>
                    </a:lnTo>
                    <a:lnTo>
                      <a:pt x="52" y="418"/>
                    </a:lnTo>
                    <a:lnTo>
                      <a:pt x="50" y="422"/>
                    </a:lnTo>
                    <a:lnTo>
                      <a:pt x="52" y="432"/>
                    </a:lnTo>
                    <a:lnTo>
                      <a:pt x="54" y="438"/>
                    </a:lnTo>
                    <a:lnTo>
                      <a:pt x="58" y="446"/>
                    </a:lnTo>
                    <a:lnTo>
                      <a:pt x="58" y="456"/>
                    </a:lnTo>
                    <a:lnTo>
                      <a:pt x="58" y="462"/>
                    </a:lnTo>
                    <a:lnTo>
                      <a:pt x="56" y="464"/>
                    </a:lnTo>
                    <a:lnTo>
                      <a:pt x="54" y="468"/>
                    </a:lnTo>
                    <a:lnTo>
                      <a:pt x="52" y="472"/>
                    </a:lnTo>
                    <a:lnTo>
                      <a:pt x="54" y="474"/>
                    </a:lnTo>
                    <a:lnTo>
                      <a:pt x="54" y="476"/>
                    </a:lnTo>
                    <a:lnTo>
                      <a:pt x="56" y="480"/>
                    </a:lnTo>
                    <a:lnTo>
                      <a:pt x="56" y="484"/>
                    </a:lnTo>
                    <a:lnTo>
                      <a:pt x="54" y="494"/>
                    </a:lnTo>
                    <a:lnTo>
                      <a:pt x="52" y="504"/>
                    </a:lnTo>
                    <a:lnTo>
                      <a:pt x="54" y="510"/>
                    </a:lnTo>
                    <a:lnTo>
                      <a:pt x="56" y="514"/>
                    </a:lnTo>
                    <a:lnTo>
                      <a:pt x="64" y="520"/>
                    </a:lnTo>
                    <a:lnTo>
                      <a:pt x="70" y="524"/>
                    </a:lnTo>
                    <a:lnTo>
                      <a:pt x="78" y="528"/>
                    </a:lnTo>
                    <a:lnTo>
                      <a:pt x="84" y="534"/>
                    </a:lnTo>
                    <a:lnTo>
                      <a:pt x="86" y="540"/>
                    </a:lnTo>
                    <a:lnTo>
                      <a:pt x="88" y="546"/>
                    </a:lnTo>
                    <a:lnTo>
                      <a:pt x="92" y="552"/>
                    </a:lnTo>
                    <a:lnTo>
                      <a:pt x="140" y="552"/>
                    </a:lnTo>
                    <a:lnTo>
                      <a:pt x="128" y="532"/>
                    </a:lnTo>
                    <a:lnTo>
                      <a:pt x="124" y="526"/>
                    </a:lnTo>
                    <a:lnTo>
                      <a:pt x="124" y="522"/>
                    </a:lnTo>
                    <a:lnTo>
                      <a:pt x="124" y="518"/>
                    </a:lnTo>
                    <a:lnTo>
                      <a:pt x="124" y="516"/>
                    </a:lnTo>
                    <a:lnTo>
                      <a:pt x="124" y="514"/>
                    </a:lnTo>
                    <a:lnTo>
                      <a:pt x="128" y="512"/>
                    </a:lnTo>
                    <a:lnTo>
                      <a:pt x="134" y="508"/>
                    </a:lnTo>
                    <a:lnTo>
                      <a:pt x="138" y="504"/>
                    </a:lnTo>
                    <a:lnTo>
                      <a:pt x="134" y="502"/>
                    </a:lnTo>
                    <a:lnTo>
                      <a:pt x="134" y="500"/>
                    </a:lnTo>
                    <a:lnTo>
                      <a:pt x="134" y="494"/>
                    </a:lnTo>
                    <a:lnTo>
                      <a:pt x="136" y="490"/>
                    </a:lnTo>
                    <a:lnTo>
                      <a:pt x="142" y="484"/>
                    </a:lnTo>
                    <a:lnTo>
                      <a:pt x="150" y="478"/>
                    </a:lnTo>
                    <a:lnTo>
                      <a:pt x="152" y="474"/>
                    </a:lnTo>
                    <a:lnTo>
                      <a:pt x="152" y="470"/>
                    </a:lnTo>
                    <a:lnTo>
                      <a:pt x="152" y="464"/>
                    </a:lnTo>
                    <a:lnTo>
                      <a:pt x="148" y="460"/>
                    </a:lnTo>
                    <a:lnTo>
                      <a:pt x="148" y="458"/>
                    </a:lnTo>
                    <a:lnTo>
                      <a:pt x="140" y="456"/>
                    </a:lnTo>
                    <a:lnTo>
                      <a:pt x="128" y="450"/>
                    </a:lnTo>
                    <a:lnTo>
                      <a:pt x="118" y="444"/>
                    </a:lnTo>
                    <a:lnTo>
                      <a:pt x="116" y="442"/>
                    </a:lnTo>
                    <a:lnTo>
                      <a:pt x="114" y="440"/>
                    </a:lnTo>
                    <a:lnTo>
                      <a:pt x="116" y="436"/>
                    </a:lnTo>
                    <a:lnTo>
                      <a:pt x="118" y="432"/>
                    </a:lnTo>
                    <a:lnTo>
                      <a:pt x="124" y="424"/>
                    </a:lnTo>
                    <a:lnTo>
                      <a:pt x="134" y="418"/>
                    </a:lnTo>
                    <a:lnTo>
                      <a:pt x="140" y="410"/>
                    </a:lnTo>
                    <a:lnTo>
                      <a:pt x="138" y="404"/>
                    </a:lnTo>
                    <a:lnTo>
                      <a:pt x="136" y="396"/>
                    </a:lnTo>
                    <a:lnTo>
                      <a:pt x="138" y="390"/>
                    </a:lnTo>
                    <a:lnTo>
                      <a:pt x="140" y="388"/>
                    </a:lnTo>
                    <a:lnTo>
                      <a:pt x="144" y="386"/>
                    </a:lnTo>
                    <a:lnTo>
                      <a:pt x="140" y="380"/>
                    </a:lnTo>
                    <a:lnTo>
                      <a:pt x="136" y="374"/>
                    </a:lnTo>
                    <a:lnTo>
                      <a:pt x="142" y="378"/>
                    </a:lnTo>
                    <a:lnTo>
                      <a:pt x="144" y="380"/>
                    </a:lnTo>
                    <a:lnTo>
                      <a:pt x="148" y="382"/>
                    </a:lnTo>
                    <a:lnTo>
                      <a:pt x="152" y="380"/>
                    </a:lnTo>
                    <a:lnTo>
                      <a:pt x="152" y="374"/>
                    </a:lnTo>
                    <a:lnTo>
                      <a:pt x="152" y="368"/>
                    </a:lnTo>
                    <a:lnTo>
                      <a:pt x="146" y="366"/>
                    </a:lnTo>
                    <a:lnTo>
                      <a:pt x="140" y="368"/>
                    </a:lnTo>
                    <a:lnTo>
                      <a:pt x="134" y="370"/>
                    </a:lnTo>
                    <a:lnTo>
                      <a:pt x="126" y="360"/>
                    </a:lnTo>
                    <a:lnTo>
                      <a:pt x="122" y="346"/>
                    </a:lnTo>
                    <a:lnTo>
                      <a:pt x="128" y="346"/>
                    </a:lnTo>
                    <a:lnTo>
                      <a:pt x="136" y="346"/>
                    </a:lnTo>
                    <a:lnTo>
                      <a:pt x="144" y="350"/>
                    </a:lnTo>
                    <a:lnTo>
                      <a:pt x="152" y="350"/>
                    </a:lnTo>
                    <a:lnTo>
                      <a:pt x="158" y="348"/>
                    </a:lnTo>
                    <a:lnTo>
                      <a:pt x="164" y="344"/>
                    </a:lnTo>
                    <a:lnTo>
                      <a:pt x="160" y="340"/>
                    </a:lnTo>
                    <a:lnTo>
                      <a:pt x="156" y="336"/>
                    </a:lnTo>
                    <a:lnTo>
                      <a:pt x="156" y="334"/>
                    </a:lnTo>
                    <a:lnTo>
                      <a:pt x="156" y="326"/>
                    </a:lnTo>
                    <a:lnTo>
                      <a:pt x="162" y="320"/>
                    </a:lnTo>
                    <a:lnTo>
                      <a:pt x="168" y="314"/>
                    </a:lnTo>
                    <a:lnTo>
                      <a:pt x="176" y="312"/>
                    </a:lnTo>
                    <a:lnTo>
                      <a:pt x="192" y="308"/>
                    </a:lnTo>
                    <a:lnTo>
                      <a:pt x="206" y="306"/>
                    </a:lnTo>
                    <a:lnTo>
                      <a:pt x="210" y="304"/>
                    </a:lnTo>
                    <a:lnTo>
                      <a:pt x="216" y="300"/>
                    </a:lnTo>
                    <a:lnTo>
                      <a:pt x="224" y="290"/>
                    </a:lnTo>
                    <a:lnTo>
                      <a:pt x="230" y="280"/>
                    </a:lnTo>
                    <a:lnTo>
                      <a:pt x="232" y="268"/>
                    </a:lnTo>
                    <a:lnTo>
                      <a:pt x="230" y="262"/>
                    </a:lnTo>
                    <a:lnTo>
                      <a:pt x="226" y="258"/>
                    </a:lnTo>
                    <a:lnTo>
                      <a:pt x="222" y="254"/>
                    </a:lnTo>
                    <a:lnTo>
                      <a:pt x="220" y="250"/>
                    </a:lnTo>
                    <a:lnTo>
                      <a:pt x="220" y="248"/>
                    </a:lnTo>
                    <a:lnTo>
                      <a:pt x="220" y="242"/>
                    </a:lnTo>
                    <a:lnTo>
                      <a:pt x="206" y="232"/>
                    </a:lnTo>
                    <a:lnTo>
                      <a:pt x="198" y="226"/>
                    </a:lnTo>
                    <a:lnTo>
                      <a:pt x="194" y="220"/>
                    </a:lnTo>
                    <a:lnTo>
                      <a:pt x="196" y="154"/>
                    </a:ln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44" y="78"/>
                    </a:lnTo>
                    <a:lnTo>
                      <a:pt x="246" y="88"/>
                    </a:lnTo>
                    <a:lnTo>
                      <a:pt x="246" y="92"/>
                    </a:lnTo>
                    <a:lnTo>
                      <a:pt x="244" y="96"/>
                    </a:lnTo>
                    <a:lnTo>
                      <a:pt x="238" y="102"/>
                    </a:lnTo>
                    <a:lnTo>
                      <a:pt x="224" y="108"/>
                    </a:lnTo>
                    <a:lnTo>
                      <a:pt x="216" y="116"/>
                    </a:lnTo>
                    <a:lnTo>
                      <a:pt x="206" y="128"/>
                    </a:lnTo>
                    <a:lnTo>
                      <a:pt x="200" y="142"/>
                    </a:lnTo>
                    <a:lnTo>
                      <a:pt x="196" y="148"/>
                    </a:lnTo>
                    <a:lnTo>
                      <a:pt x="196" y="154"/>
                    </a:lnTo>
                    <a:lnTo>
                      <a:pt x="194" y="220"/>
                    </a:lnTo>
                    <a:lnTo>
                      <a:pt x="196" y="15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24" name="Freeform 99"/>
              <p:cNvSpPr/>
              <p:nvPr/>
            </p:nvSpPr>
            <p:spPr bwMode="auto">
              <a:xfrm>
                <a:off x="3007326" y="5097291"/>
                <a:ext cx="281358" cy="1071246"/>
              </a:xfrm>
              <a:custGeom>
                <a:avLst/>
                <a:gdLst>
                  <a:gd name="T0" fmla="*/ 2147483647 w 192"/>
                  <a:gd name="T1" fmla="*/ 2147483647 h 678"/>
                  <a:gd name="T2" fmla="*/ 2147483647 w 192"/>
                  <a:gd name="T3" fmla="*/ 2147483647 h 678"/>
                  <a:gd name="T4" fmla="*/ 2147483647 w 192"/>
                  <a:gd name="T5" fmla="*/ 2147483647 h 678"/>
                  <a:gd name="T6" fmla="*/ 2147483647 w 192"/>
                  <a:gd name="T7" fmla="*/ 2147483647 h 678"/>
                  <a:gd name="T8" fmla="*/ 2147483647 w 192"/>
                  <a:gd name="T9" fmla="*/ 2147483647 h 678"/>
                  <a:gd name="T10" fmla="*/ 2147483647 w 192"/>
                  <a:gd name="T11" fmla="*/ 2147483647 h 678"/>
                  <a:gd name="T12" fmla="*/ 2147483647 w 192"/>
                  <a:gd name="T13" fmla="*/ 2147483647 h 678"/>
                  <a:gd name="T14" fmla="*/ 2147483647 w 192"/>
                  <a:gd name="T15" fmla="*/ 2147483647 h 678"/>
                  <a:gd name="T16" fmla="*/ 2147483647 w 192"/>
                  <a:gd name="T17" fmla="*/ 2147483647 h 678"/>
                  <a:gd name="T18" fmla="*/ 2147483647 w 192"/>
                  <a:gd name="T19" fmla="*/ 2147483647 h 678"/>
                  <a:gd name="T20" fmla="*/ 2147483647 w 192"/>
                  <a:gd name="T21" fmla="*/ 2147483647 h 678"/>
                  <a:gd name="T22" fmla="*/ 2147483647 w 192"/>
                  <a:gd name="T23" fmla="*/ 2147483647 h 678"/>
                  <a:gd name="T24" fmla="*/ 2147483647 w 192"/>
                  <a:gd name="T25" fmla="*/ 2147483647 h 678"/>
                  <a:gd name="T26" fmla="*/ 2147483647 w 192"/>
                  <a:gd name="T27" fmla="*/ 2147483647 h 678"/>
                  <a:gd name="T28" fmla="*/ 2147483647 w 192"/>
                  <a:gd name="T29" fmla="*/ 2147483647 h 678"/>
                  <a:gd name="T30" fmla="*/ 2147483647 w 192"/>
                  <a:gd name="T31" fmla="*/ 2147483647 h 678"/>
                  <a:gd name="T32" fmla="*/ 2147483647 w 192"/>
                  <a:gd name="T33" fmla="*/ 2147483647 h 678"/>
                  <a:gd name="T34" fmla="*/ 2147483647 w 192"/>
                  <a:gd name="T35" fmla="*/ 2147483647 h 678"/>
                  <a:gd name="T36" fmla="*/ 2147483647 w 192"/>
                  <a:gd name="T37" fmla="*/ 2147483647 h 678"/>
                  <a:gd name="T38" fmla="*/ 2147483647 w 192"/>
                  <a:gd name="T39" fmla="*/ 2147483647 h 678"/>
                  <a:gd name="T40" fmla="*/ 2147483647 w 192"/>
                  <a:gd name="T41" fmla="*/ 2147483647 h 678"/>
                  <a:gd name="T42" fmla="*/ 2147483647 w 192"/>
                  <a:gd name="T43" fmla="*/ 2147483647 h 678"/>
                  <a:gd name="T44" fmla="*/ 2147483647 w 192"/>
                  <a:gd name="T45" fmla="*/ 0 h 678"/>
                  <a:gd name="T46" fmla="*/ 0 w 192"/>
                  <a:gd name="T47" fmla="*/ 2147483647 h 678"/>
                  <a:gd name="T48" fmla="*/ 2147483647 w 192"/>
                  <a:gd name="T49" fmla="*/ 2147483647 h 678"/>
                  <a:gd name="T50" fmla="*/ 2147483647 w 192"/>
                  <a:gd name="T51" fmla="*/ 2147483647 h 678"/>
                  <a:gd name="T52" fmla="*/ 2147483647 w 192"/>
                  <a:gd name="T53" fmla="*/ 2147483647 h 678"/>
                  <a:gd name="T54" fmla="*/ 2147483647 w 192"/>
                  <a:gd name="T55" fmla="*/ 2147483647 h 678"/>
                  <a:gd name="T56" fmla="*/ 2147483647 w 192"/>
                  <a:gd name="T57" fmla="*/ 2147483647 h 678"/>
                  <a:gd name="T58" fmla="*/ 2147483647 w 192"/>
                  <a:gd name="T59" fmla="*/ 2147483647 h 678"/>
                  <a:gd name="T60" fmla="*/ 2147483647 w 192"/>
                  <a:gd name="T61" fmla="*/ 2147483647 h 678"/>
                  <a:gd name="T62" fmla="*/ 2147483647 w 192"/>
                  <a:gd name="T63" fmla="*/ 2147483647 h 678"/>
                  <a:gd name="T64" fmla="*/ 2147483647 w 192"/>
                  <a:gd name="T65" fmla="*/ 2147483647 h 678"/>
                  <a:gd name="T66" fmla="*/ 2147483647 w 192"/>
                  <a:gd name="T67" fmla="*/ 2147483647 h 678"/>
                  <a:gd name="T68" fmla="*/ 2147483647 w 192"/>
                  <a:gd name="T69" fmla="*/ 2147483647 h 678"/>
                  <a:gd name="T70" fmla="*/ 2147483647 w 192"/>
                  <a:gd name="T71" fmla="*/ 2147483647 h 678"/>
                  <a:gd name="T72" fmla="*/ 2147483647 w 192"/>
                  <a:gd name="T73" fmla="*/ 2147483647 h 678"/>
                  <a:gd name="T74" fmla="*/ 2147483647 w 192"/>
                  <a:gd name="T75" fmla="*/ 2147483647 h 678"/>
                  <a:gd name="T76" fmla="*/ 2147483647 w 192"/>
                  <a:gd name="T77" fmla="*/ 2147483647 h 678"/>
                  <a:gd name="T78" fmla="*/ 2147483647 w 192"/>
                  <a:gd name="T79" fmla="*/ 2147483647 h 678"/>
                  <a:gd name="T80" fmla="*/ 2147483647 w 192"/>
                  <a:gd name="T81" fmla="*/ 2147483647 h 678"/>
                  <a:gd name="T82" fmla="*/ 2147483647 w 192"/>
                  <a:gd name="T83" fmla="*/ 2147483647 h 678"/>
                  <a:gd name="T84" fmla="*/ 2147483647 w 192"/>
                  <a:gd name="T85" fmla="*/ 2147483647 h 678"/>
                  <a:gd name="T86" fmla="*/ 2147483647 w 192"/>
                  <a:gd name="T87" fmla="*/ 2147483647 h 678"/>
                  <a:gd name="T88" fmla="*/ 2147483647 w 192"/>
                  <a:gd name="T89" fmla="*/ 2147483647 h 678"/>
                  <a:gd name="T90" fmla="*/ 2147483647 w 192"/>
                  <a:gd name="T91" fmla="*/ 2147483647 h 678"/>
                  <a:gd name="T92" fmla="*/ 2147483647 w 192"/>
                  <a:gd name="T93" fmla="*/ 2147483647 h 678"/>
                  <a:gd name="T94" fmla="*/ 2147483647 w 192"/>
                  <a:gd name="T95" fmla="*/ 2147483647 h 6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2"/>
                  <a:gd name="T145" fmla="*/ 0 h 678"/>
                  <a:gd name="T146" fmla="*/ 192 w 192"/>
                  <a:gd name="T147" fmla="*/ 678 h 67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2" h="678">
                    <a:moveTo>
                      <a:pt x="174" y="624"/>
                    </a:moveTo>
                    <a:lnTo>
                      <a:pt x="126" y="624"/>
                    </a:lnTo>
                    <a:lnTo>
                      <a:pt x="122" y="618"/>
                    </a:lnTo>
                    <a:lnTo>
                      <a:pt x="120" y="612"/>
                    </a:lnTo>
                    <a:lnTo>
                      <a:pt x="118" y="606"/>
                    </a:lnTo>
                    <a:lnTo>
                      <a:pt x="112" y="600"/>
                    </a:lnTo>
                    <a:lnTo>
                      <a:pt x="104" y="596"/>
                    </a:lnTo>
                    <a:lnTo>
                      <a:pt x="98" y="592"/>
                    </a:lnTo>
                    <a:lnTo>
                      <a:pt x="90" y="586"/>
                    </a:lnTo>
                    <a:lnTo>
                      <a:pt x="88" y="582"/>
                    </a:lnTo>
                    <a:lnTo>
                      <a:pt x="86" y="576"/>
                    </a:lnTo>
                    <a:lnTo>
                      <a:pt x="88" y="566"/>
                    </a:lnTo>
                    <a:lnTo>
                      <a:pt x="90" y="556"/>
                    </a:lnTo>
                    <a:lnTo>
                      <a:pt x="90" y="552"/>
                    </a:lnTo>
                    <a:lnTo>
                      <a:pt x="88" y="548"/>
                    </a:lnTo>
                    <a:lnTo>
                      <a:pt x="88" y="546"/>
                    </a:lnTo>
                    <a:lnTo>
                      <a:pt x="86" y="544"/>
                    </a:lnTo>
                    <a:lnTo>
                      <a:pt x="88" y="540"/>
                    </a:lnTo>
                    <a:lnTo>
                      <a:pt x="90" y="536"/>
                    </a:lnTo>
                    <a:lnTo>
                      <a:pt x="92" y="534"/>
                    </a:lnTo>
                    <a:lnTo>
                      <a:pt x="92" y="528"/>
                    </a:lnTo>
                    <a:lnTo>
                      <a:pt x="92" y="518"/>
                    </a:lnTo>
                    <a:lnTo>
                      <a:pt x="88" y="510"/>
                    </a:lnTo>
                    <a:lnTo>
                      <a:pt x="86" y="504"/>
                    </a:lnTo>
                    <a:lnTo>
                      <a:pt x="84" y="494"/>
                    </a:lnTo>
                    <a:lnTo>
                      <a:pt x="86" y="490"/>
                    </a:lnTo>
                    <a:lnTo>
                      <a:pt x="88" y="486"/>
                    </a:lnTo>
                    <a:lnTo>
                      <a:pt x="84" y="484"/>
                    </a:lnTo>
                    <a:lnTo>
                      <a:pt x="80" y="480"/>
                    </a:lnTo>
                    <a:lnTo>
                      <a:pt x="72" y="466"/>
                    </a:lnTo>
                    <a:lnTo>
                      <a:pt x="60" y="446"/>
                    </a:lnTo>
                    <a:lnTo>
                      <a:pt x="64" y="446"/>
                    </a:lnTo>
                    <a:lnTo>
                      <a:pt x="66" y="442"/>
                    </a:lnTo>
                    <a:lnTo>
                      <a:pt x="64" y="434"/>
                    </a:lnTo>
                    <a:lnTo>
                      <a:pt x="60" y="420"/>
                    </a:lnTo>
                    <a:lnTo>
                      <a:pt x="54" y="408"/>
                    </a:lnTo>
                    <a:lnTo>
                      <a:pt x="52" y="394"/>
                    </a:lnTo>
                    <a:lnTo>
                      <a:pt x="54" y="388"/>
                    </a:lnTo>
                    <a:lnTo>
                      <a:pt x="56" y="384"/>
                    </a:lnTo>
                    <a:lnTo>
                      <a:pt x="58" y="382"/>
                    </a:lnTo>
                    <a:lnTo>
                      <a:pt x="60" y="380"/>
                    </a:lnTo>
                    <a:lnTo>
                      <a:pt x="58" y="372"/>
                    </a:lnTo>
                    <a:lnTo>
                      <a:pt x="52" y="364"/>
                    </a:lnTo>
                    <a:lnTo>
                      <a:pt x="50" y="352"/>
                    </a:lnTo>
                    <a:lnTo>
                      <a:pt x="46" y="346"/>
                    </a:lnTo>
                    <a:lnTo>
                      <a:pt x="48" y="342"/>
                    </a:lnTo>
                    <a:lnTo>
                      <a:pt x="50" y="338"/>
                    </a:lnTo>
                    <a:lnTo>
                      <a:pt x="52" y="332"/>
                    </a:lnTo>
                    <a:lnTo>
                      <a:pt x="54" y="328"/>
                    </a:lnTo>
                    <a:lnTo>
                      <a:pt x="54" y="298"/>
                    </a:lnTo>
                    <a:lnTo>
                      <a:pt x="52" y="290"/>
                    </a:lnTo>
                    <a:lnTo>
                      <a:pt x="50" y="282"/>
                    </a:lnTo>
                    <a:lnTo>
                      <a:pt x="46" y="276"/>
                    </a:lnTo>
                    <a:lnTo>
                      <a:pt x="44" y="270"/>
                    </a:lnTo>
                    <a:lnTo>
                      <a:pt x="42" y="264"/>
                    </a:lnTo>
                    <a:lnTo>
                      <a:pt x="38" y="258"/>
                    </a:lnTo>
                    <a:lnTo>
                      <a:pt x="36" y="252"/>
                    </a:lnTo>
                    <a:lnTo>
                      <a:pt x="34" y="246"/>
                    </a:lnTo>
                    <a:lnTo>
                      <a:pt x="36" y="242"/>
                    </a:lnTo>
                    <a:lnTo>
                      <a:pt x="38" y="234"/>
                    </a:lnTo>
                    <a:lnTo>
                      <a:pt x="42" y="224"/>
                    </a:lnTo>
                    <a:lnTo>
                      <a:pt x="42" y="218"/>
                    </a:lnTo>
                    <a:lnTo>
                      <a:pt x="38" y="216"/>
                    </a:lnTo>
                    <a:lnTo>
                      <a:pt x="36" y="212"/>
                    </a:lnTo>
                    <a:lnTo>
                      <a:pt x="34" y="208"/>
                    </a:lnTo>
                    <a:lnTo>
                      <a:pt x="36" y="194"/>
                    </a:lnTo>
                    <a:lnTo>
                      <a:pt x="42" y="184"/>
                    </a:lnTo>
                    <a:lnTo>
                      <a:pt x="50" y="172"/>
                    </a:lnTo>
                    <a:lnTo>
                      <a:pt x="54" y="164"/>
                    </a:lnTo>
                    <a:lnTo>
                      <a:pt x="50" y="158"/>
                    </a:lnTo>
                    <a:lnTo>
                      <a:pt x="48" y="152"/>
                    </a:lnTo>
                    <a:lnTo>
                      <a:pt x="46" y="134"/>
                    </a:lnTo>
                    <a:lnTo>
                      <a:pt x="48" y="126"/>
                    </a:lnTo>
                    <a:lnTo>
                      <a:pt x="50" y="122"/>
                    </a:lnTo>
                    <a:lnTo>
                      <a:pt x="56" y="118"/>
                    </a:lnTo>
                    <a:lnTo>
                      <a:pt x="62" y="112"/>
                    </a:lnTo>
                    <a:lnTo>
                      <a:pt x="64" y="106"/>
                    </a:lnTo>
                    <a:lnTo>
                      <a:pt x="64" y="102"/>
                    </a:lnTo>
                    <a:lnTo>
                      <a:pt x="62" y="88"/>
                    </a:lnTo>
                    <a:lnTo>
                      <a:pt x="60" y="90"/>
                    </a:lnTo>
                    <a:lnTo>
                      <a:pt x="56" y="90"/>
                    </a:lnTo>
                    <a:lnTo>
                      <a:pt x="52" y="90"/>
                    </a:lnTo>
                    <a:lnTo>
                      <a:pt x="50" y="86"/>
                    </a:lnTo>
                    <a:lnTo>
                      <a:pt x="48" y="80"/>
                    </a:lnTo>
                    <a:lnTo>
                      <a:pt x="42" y="60"/>
                    </a:lnTo>
                    <a:lnTo>
                      <a:pt x="40" y="56"/>
                    </a:lnTo>
                    <a:lnTo>
                      <a:pt x="36" y="54"/>
                    </a:lnTo>
                    <a:lnTo>
                      <a:pt x="34" y="52"/>
                    </a:lnTo>
                    <a:lnTo>
                      <a:pt x="32" y="50"/>
                    </a:lnTo>
                    <a:lnTo>
                      <a:pt x="28" y="20"/>
                    </a:lnTo>
                    <a:lnTo>
                      <a:pt x="22" y="8"/>
                    </a:lnTo>
                    <a:lnTo>
                      <a:pt x="14" y="0"/>
                    </a:lnTo>
                    <a:lnTo>
                      <a:pt x="12" y="0"/>
                    </a:lnTo>
                    <a:lnTo>
                      <a:pt x="8" y="4"/>
                    </a:lnTo>
                    <a:lnTo>
                      <a:pt x="4" y="6"/>
                    </a:lnTo>
                    <a:lnTo>
                      <a:pt x="0" y="8"/>
                    </a:lnTo>
                    <a:lnTo>
                      <a:pt x="4" y="18"/>
                    </a:lnTo>
                    <a:lnTo>
                      <a:pt x="8" y="32"/>
                    </a:lnTo>
                    <a:lnTo>
                      <a:pt x="12" y="48"/>
                    </a:lnTo>
                    <a:lnTo>
                      <a:pt x="14" y="66"/>
                    </a:lnTo>
                    <a:lnTo>
                      <a:pt x="10" y="80"/>
                    </a:lnTo>
                    <a:lnTo>
                      <a:pt x="8" y="96"/>
                    </a:lnTo>
                    <a:lnTo>
                      <a:pt x="12" y="102"/>
                    </a:lnTo>
                    <a:lnTo>
                      <a:pt x="16" y="106"/>
                    </a:lnTo>
                    <a:lnTo>
                      <a:pt x="18" y="118"/>
                    </a:lnTo>
                    <a:lnTo>
                      <a:pt x="18" y="134"/>
                    </a:lnTo>
                    <a:lnTo>
                      <a:pt x="16" y="162"/>
                    </a:lnTo>
                    <a:lnTo>
                      <a:pt x="10" y="192"/>
                    </a:lnTo>
                    <a:lnTo>
                      <a:pt x="12" y="198"/>
                    </a:lnTo>
                    <a:lnTo>
                      <a:pt x="14" y="202"/>
                    </a:lnTo>
                    <a:lnTo>
                      <a:pt x="16" y="206"/>
                    </a:lnTo>
                    <a:lnTo>
                      <a:pt x="18" y="210"/>
                    </a:lnTo>
                    <a:lnTo>
                      <a:pt x="18" y="214"/>
                    </a:lnTo>
                    <a:lnTo>
                      <a:pt x="16" y="214"/>
                    </a:lnTo>
                    <a:lnTo>
                      <a:pt x="14" y="216"/>
                    </a:lnTo>
                    <a:lnTo>
                      <a:pt x="14" y="218"/>
                    </a:lnTo>
                    <a:lnTo>
                      <a:pt x="14" y="236"/>
                    </a:lnTo>
                    <a:lnTo>
                      <a:pt x="20" y="252"/>
                    </a:lnTo>
                    <a:lnTo>
                      <a:pt x="22" y="268"/>
                    </a:lnTo>
                    <a:lnTo>
                      <a:pt x="24" y="286"/>
                    </a:lnTo>
                    <a:lnTo>
                      <a:pt x="22" y="302"/>
                    </a:lnTo>
                    <a:lnTo>
                      <a:pt x="22" y="310"/>
                    </a:lnTo>
                    <a:lnTo>
                      <a:pt x="20" y="318"/>
                    </a:lnTo>
                    <a:lnTo>
                      <a:pt x="22" y="326"/>
                    </a:lnTo>
                    <a:lnTo>
                      <a:pt x="22" y="332"/>
                    </a:lnTo>
                    <a:lnTo>
                      <a:pt x="20" y="340"/>
                    </a:lnTo>
                    <a:lnTo>
                      <a:pt x="16" y="346"/>
                    </a:lnTo>
                    <a:lnTo>
                      <a:pt x="12" y="350"/>
                    </a:lnTo>
                    <a:lnTo>
                      <a:pt x="10" y="352"/>
                    </a:lnTo>
                    <a:lnTo>
                      <a:pt x="10" y="358"/>
                    </a:lnTo>
                    <a:lnTo>
                      <a:pt x="12" y="362"/>
                    </a:lnTo>
                    <a:lnTo>
                      <a:pt x="18" y="372"/>
                    </a:lnTo>
                    <a:lnTo>
                      <a:pt x="22" y="380"/>
                    </a:lnTo>
                    <a:lnTo>
                      <a:pt x="24" y="388"/>
                    </a:lnTo>
                    <a:lnTo>
                      <a:pt x="24" y="404"/>
                    </a:lnTo>
                    <a:lnTo>
                      <a:pt x="26" y="418"/>
                    </a:lnTo>
                    <a:lnTo>
                      <a:pt x="28" y="436"/>
                    </a:lnTo>
                    <a:lnTo>
                      <a:pt x="34" y="456"/>
                    </a:lnTo>
                    <a:lnTo>
                      <a:pt x="36" y="462"/>
                    </a:lnTo>
                    <a:lnTo>
                      <a:pt x="40" y="462"/>
                    </a:lnTo>
                    <a:lnTo>
                      <a:pt x="44" y="462"/>
                    </a:lnTo>
                    <a:lnTo>
                      <a:pt x="46" y="462"/>
                    </a:lnTo>
                    <a:lnTo>
                      <a:pt x="46" y="460"/>
                    </a:lnTo>
                    <a:lnTo>
                      <a:pt x="44" y="448"/>
                    </a:lnTo>
                    <a:lnTo>
                      <a:pt x="40" y="436"/>
                    </a:lnTo>
                    <a:lnTo>
                      <a:pt x="44" y="434"/>
                    </a:lnTo>
                    <a:lnTo>
                      <a:pt x="50" y="434"/>
                    </a:lnTo>
                    <a:lnTo>
                      <a:pt x="52" y="442"/>
                    </a:lnTo>
                    <a:lnTo>
                      <a:pt x="52" y="456"/>
                    </a:lnTo>
                    <a:lnTo>
                      <a:pt x="54" y="462"/>
                    </a:lnTo>
                    <a:lnTo>
                      <a:pt x="56" y="466"/>
                    </a:lnTo>
                    <a:lnTo>
                      <a:pt x="56" y="480"/>
                    </a:lnTo>
                    <a:lnTo>
                      <a:pt x="50" y="482"/>
                    </a:lnTo>
                    <a:lnTo>
                      <a:pt x="44" y="482"/>
                    </a:lnTo>
                    <a:lnTo>
                      <a:pt x="46" y="486"/>
                    </a:lnTo>
                    <a:lnTo>
                      <a:pt x="48" y="490"/>
                    </a:lnTo>
                    <a:lnTo>
                      <a:pt x="50" y="492"/>
                    </a:lnTo>
                    <a:lnTo>
                      <a:pt x="50" y="496"/>
                    </a:lnTo>
                    <a:lnTo>
                      <a:pt x="50" y="502"/>
                    </a:lnTo>
                    <a:lnTo>
                      <a:pt x="46" y="506"/>
                    </a:lnTo>
                    <a:lnTo>
                      <a:pt x="42" y="512"/>
                    </a:lnTo>
                    <a:lnTo>
                      <a:pt x="40" y="518"/>
                    </a:lnTo>
                    <a:lnTo>
                      <a:pt x="42" y="522"/>
                    </a:lnTo>
                    <a:lnTo>
                      <a:pt x="46" y="524"/>
                    </a:lnTo>
                    <a:lnTo>
                      <a:pt x="56" y="526"/>
                    </a:lnTo>
                    <a:lnTo>
                      <a:pt x="54" y="530"/>
                    </a:lnTo>
                    <a:lnTo>
                      <a:pt x="56" y="534"/>
                    </a:lnTo>
                    <a:lnTo>
                      <a:pt x="58" y="540"/>
                    </a:lnTo>
                    <a:lnTo>
                      <a:pt x="58" y="544"/>
                    </a:lnTo>
                    <a:lnTo>
                      <a:pt x="50" y="544"/>
                    </a:lnTo>
                    <a:lnTo>
                      <a:pt x="50" y="554"/>
                    </a:lnTo>
                    <a:lnTo>
                      <a:pt x="54" y="560"/>
                    </a:lnTo>
                    <a:lnTo>
                      <a:pt x="62" y="568"/>
                    </a:lnTo>
                    <a:lnTo>
                      <a:pt x="62" y="572"/>
                    </a:lnTo>
                    <a:lnTo>
                      <a:pt x="62" y="576"/>
                    </a:lnTo>
                    <a:lnTo>
                      <a:pt x="66" y="582"/>
                    </a:lnTo>
                    <a:lnTo>
                      <a:pt x="74" y="594"/>
                    </a:lnTo>
                    <a:lnTo>
                      <a:pt x="80" y="602"/>
                    </a:lnTo>
                    <a:lnTo>
                      <a:pt x="86" y="606"/>
                    </a:lnTo>
                    <a:lnTo>
                      <a:pt x="96" y="606"/>
                    </a:lnTo>
                    <a:lnTo>
                      <a:pt x="94" y="618"/>
                    </a:lnTo>
                    <a:lnTo>
                      <a:pt x="96" y="622"/>
                    </a:lnTo>
                    <a:lnTo>
                      <a:pt x="100" y="626"/>
                    </a:lnTo>
                    <a:lnTo>
                      <a:pt x="96" y="630"/>
                    </a:lnTo>
                    <a:lnTo>
                      <a:pt x="106" y="640"/>
                    </a:lnTo>
                    <a:lnTo>
                      <a:pt x="122" y="648"/>
                    </a:lnTo>
                    <a:lnTo>
                      <a:pt x="154" y="660"/>
                    </a:lnTo>
                    <a:lnTo>
                      <a:pt x="156" y="664"/>
                    </a:lnTo>
                    <a:lnTo>
                      <a:pt x="158" y="666"/>
                    </a:lnTo>
                    <a:lnTo>
                      <a:pt x="160" y="668"/>
                    </a:lnTo>
                    <a:lnTo>
                      <a:pt x="164" y="670"/>
                    </a:lnTo>
                    <a:lnTo>
                      <a:pt x="172" y="672"/>
                    </a:lnTo>
                    <a:lnTo>
                      <a:pt x="178" y="674"/>
                    </a:lnTo>
                    <a:lnTo>
                      <a:pt x="192" y="678"/>
                    </a:lnTo>
                    <a:lnTo>
                      <a:pt x="174" y="6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25" name="Freeform 100"/>
              <p:cNvSpPr/>
              <p:nvPr/>
            </p:nvSpPr>
            <p:spPr bwMode="auto">
              <a:xfrm>
                <a:off x="3263316" y="6084908"/>
                <a:ext cx="99168" cy="88938"/>
              </a:xfrm>
              <a:custGeom>
                <a:avLst/>
                <a:gdLst>
                  <a:gd name="T0" fmla="*/ 0 w 68"/>
                  <a:gd name="T1" fmla="*/ 0 h 56"/>
                  <a:gd name="T2" fmla="*/ 2147483647 w 68"/>
                  <a:gd name="T3" fmla="*/ 2147483647 h 56"/>
                  <a:gd name="T4" fmla="*/ 2147483647 w 68"/>
                  <a:gd name="T5" fmla="*/ 2147483647 h 56"/>
                  <a:gd name="T6" fmla="*/ 2147483647 w 68"/>
                  <a:gd name="T7" fmla="*/ 2147483647 h 56"/>
                  <a:gd name="T8" fmla="*/ 2147483647 w 68"/>
                  <a:gd name="T9" fmla="*/ 2147483647 h 56"/>
                  <a:gd name="T10" fmla="*/ 2147483647 w 68"/>
                  <a:gd name="T11" fmla="*/ 2147483647 h 56"/>
                  <a:gd name="T12" fmla="*/ 2147483647 w 68"/>
                  <a:gd name="T13" fmla="*/ 2147483647 h 56"/>
                  <a:gd name="T14" fmla="*/ 2147483647 w 68"/>
                  <a:gd name="T15" fmla="*/ 2147483647 h 56"/>
                  <a:gd name="T16" fmla="*/ 2147483647 w 68"/>
                  <a:gd name="T17" fmla="*/ 2147483647 h 56"/>
                  <a:gd name="T18" fmla="*/ 2147483647 w 68"/>
                  <a:gd name="T19" fmla="*/ 2147483647 h 56"/>
                  <a:gd name="T20" fmla="*/ 2147483647 w 68"/>
                  <a:gd name="T21" fmla="*/ 2147483647 h 56"/>
                  <a:gd name="T22" fmla="*/ 2147483647 w 68"/>
                  <a:gd name="T23" fmla="*/ 2147483647 h 56"/>
                  <a:gd name="T24" fmla="*/ 2147483647 w 68"/>
                  <a:gd name="T25" fmla="*/ 2147483647 h 56"/>
                  <a:gd name="T26" fmla="*/ 0 w 68"/>
                  <a:gd name="T27" fmla="*/ 0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56"/>
                  <a:gd name="T44" fmla="*/ 68 w 68"/>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56">
                    <a:moveTo>
                      <a:pt x="0" y="0"/>
                    </a:moveTo>
                    <a:lnTo>
                      <a:pt x="6" y="6"/>
                    </a:lnTo>
                    <a:lnTo>
                      <a:pt x="12" y="14"/>
                    </a:lnTo>
                    <a:lnTo>
                      <a:pt x="28" y="26"/>
                    </a:lnTo>
                    <a:lnTo>
                      <a:pt x="40" y="30"/>
                    </a:lnTo>
                    <a:lnTo>
                      <a:pt x="50" y="32"/>
                    </a:lnTo>
                    <a:lnTo>
                      <a:pt x="62" y="36"/>
                    </a:lnTo>
                    <a:lnTo>
                      <a:pt x="66" y="38"/>
                    </a:lnTo>
                    <a:lnTo>
                      <a:pt x="68" y="42"/>
                    </a:lnTo>
                    <a:lnTo>
                      <a:pt x="48" y="52"/>
                    </a:lnTo>
                    <a:lnTo>
                      <a:pt x="40" y="54"/>
                    </a:lnTo>
                    <a:lnTo>
                      <a:pt x="28" y="56"/>
                    </a:lnTo>
                    <a:lnTo>
                      <a:pt x="18" y="54"/>
                    </a:lnTo>
                    <a:lnTo>
                      <a:pt x="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26" name="Freeform 101"/>
              <p:cNvSpPr/>
              <p:nvPr/>
            </p:nvSpPr>
            <p:spPr bwMode="auto">
              <a:xfrm>
                <a:off x="2791694" y="4215869"/>
                <a:ext cx="269828" cy="480535"/>
              </a:xfrm>
              <a:custGeom>
                <a:avLst/>
                <a:gdLst>
                  <a:gd name="T0" fmla="*/ 2147483647 w 184"/>
                  <a:gd name="T1" fmla="*/ 2147483647 h 304"/>
                  <a:gd name="T2" fmla="*/ 2147483647 w 184"/>
                  <a:gd name="T3" fmla="*/ 2147483647 h 304"/>
                  <a:gd name="T4" fmla="*/ 2147483647 w 184"/>
                  <a:gd name="T5" fmla="*/ 2147483647 h 304"/>
                  <a:gd name="T6" fmla="*/ 2147483647 w 184"/>
                  <a:gd name="T7" fmla="*/ 2147483647 h 304"/>
                  <a:gd name="T8" fmla="*/ 2147483647 w 184"/>
                  <a:gd name="T9" fmla="*/ 2147483647 h 304"/>
                  <a:gd name="T10" fmla="*/ 2147483647 w 184"/>
                  <a:gd name="T11" fmla="*/ 2147483647 h 304"/>
                  <a:gd name="T12" fmla="*/ 2147483647 w 184"/>
                  <a:gd name="T13" fmla="*/ 2147483647 h 304"/>
                  <a:gd name="T14" fmla="*/ 2147483647 w 184"/>
                  <a:gd name="T15" fmla="*/ 2147483647 h 304"/>
                  <a:gd name="T16" fmla="*/ 2147483647 w 184"/>
                  <a:gd name="T17" fmla="*/ 2147483647 h 304"/>
                  <a:gd name="T18" fmla="*/ 2147483647 w 184"/>
                  <a:gd name="T19" fmla="*/ 2147483647 h 304"/>
                  <a:gd name="T20" fmla="*/ 2147483647 w 184"/>
                  <a:gd name="T21" fmla="*/ 2147483647 h 304"/>
                  <a:gd name="T22" fmla="*/ 2147483647 w 184"/>
                  <a:gd name="T23" fmla="*/ 2147483647 h 304"/>
                  <a:gd name="T24" fmla="*/ 2147483647 w 184"/>
                  <a:gd name="T25" fmla="*/ 2147483647 h 304"/>
                  <a:gd name="T26" fmla="*/ 2147483647 w 184"/>
                  <a:gd name="T27" fmla="*/ 2147483647 h 304"/>
                  <a:gd name="T28" fmla="*/ 2147483647 w 184"/>
                  <a:gd name="T29" fmla="*/ 2147483647 h 304"/>
                  <a:gd name="T30" fmla="*/ 2147483647 w 184"/>
                  <a:gd name="T31" fmla="*/ 2147483647 h 304"/>
                  <a:gd name="T32" fmla="*/ 2147483647 w 184"/>
                  <a:gd name="T33" fmla="*/ 2147483647 h 304"/>
                  <a:gd name="T34" fmla="*/ 2147483647 w 184"/>
                  <a:gd name="T35" fmla="*/ 2147483647 h 304"/>
                  <a:gd name="T36" fmla="*/ 2147483647 w 184"/>
                  <a:gd name="T37" fmla="*/ 2147483647 h 304"/>
                  <a:gd name="T38" fmla="*/ 2147483647 w 184"/>
                  <a:gd name="T39" fmla="*/ 2147483647 h 304"/>
                  <a:gd name="T40" fmla="*/ 2147483647 w 184"/>
                  <a:gd name="T41" fmla="*/ 2147483647 h 304"/>
                  <a:gd name="T42" fmla="*/ 2147483647 w 184"/>
                  <a:gd name="T43" fmla="*/ 2147483647 h 304"/>
                  <a:gd name="T44" fmla="*/ 2147483647 w 184"/>
                  <a:gd name="T45" fmla="*/ 2147483647 h 304"/>
                  <a:gd name="T46" fmla="*/ 2147483647 w 184"/>
                  <a:gd name="T47" fmla="*/ 2147483647 h 304"/>
                  <a:gd name="T48" fmla="*/ 2147483647 w 184"/>
                  <a:gd name="T49" fmla="*/ 2147483647 h 304"/>
                  <a:gd name="T50" fmla="*/ 2147483647 w 184"/>
                  <a:gd name="T51" fmla="*/ 2147483647 h 304"/>
                  <a:gd name="T52" fmla="*/ 2147483647 w 184"/>
                  <a:gd name="T53" fmla="*/ 2147483647 h 304"/>
                  <a:gd name="T54" fmla="*/ 2147483647 w 184"/>
                  <a:gd name="T55" fmla="*/ 2147483647 h 304"/>
                  <a:gd name="T56" fmla="*/ 2147483647 w 184"/>
                  <a:gd name="T57" fmla="*/ 2147483647 h 304"/>
                  <a:gd name="T58" fmla="*/ 2147483647 w 184"/>
                  <a:gd name="T59" fmla="*/ 2147483647 h 304"/>
                  <a:gd name="T60" fmla="*/ 2147483647 w 184"/>
                  <a:gd name="T61" fmla="*/ 2147483647 h 304"/>
                  <a:gd name="T62" fmla="*/ 2147483647 w 184"/>
                  <a:gd name="T63" fmla="*/ 2147483647 h 304"/>
                  <a:gd name="T64" fmla="*/ 2147483647 w 184"/>
                  <a:gd name="T65" fmla="*/ 2147483647 h 304"/>
                  <a:gd name="T66" fmla="*/ 2147483647 w 184"/>
                  <a:gd name="T67" fmla="*/ 2147483647 h 304"/>
                  <a:gd name="T68" fmla="*/ 2147483647 w 184"/>
                  <a:gd name="T69" fmla="*/ 2147483647 h 304"/>
                  <a:gd name="T70" fmla="*/ 2147483647 w 184"/>
                  <a:gd name="T71" fmla="*/ 2147483647 h 304"/>
                  <a:gd name="T72" fmla="*/ 2147483647 w 184"/>
                  <a:gd name="T73" fmla="*/ 2147483647 h 304"/>
                  <a:gd name="T74" fmla="*/ 2147483647 w 184"/>
                  <a:gd name="T75" fmla="*/ 2147483647 h 304"/>
                  <a:gd name="T76" fmla="*/ 2147483647 w 184"/>
                  <a:gd name="T77" fmla="*/ 2147483647 h 304"/>
                  <a:gd name="T78" fmla="*/ 2147483647 w 184"/>
                  <a:gd name="T79" fmla="*/ 2147483647 h 304"/>
                  <a:gd name="T80" fmla="*/ 2147483647 w 184"/>
                  <a:gd name="T81" fmla="*/ 2147483647 h 304"/>
                  <a:gd name="T82" fmla="*/ 2147483647 w 184"/>
                  <a:gd name="T83" fmla="*/ 2147483647 h 304"/>
                  <a:gd name="T84" fmla="*/ 2147483647 w 184"/>
                  <a:gd name="T85" fmla="*/ 2147483647 h 304"/>
                  <a:gd name="T86" fmla="*/ 2147483647 w 184"/>
                  <a:gd name="T87" fmla="*/ 2147483647 h 304"/>
                  <a:gd name="T88" fmla="*/ 2147483647 w 184"/>
                  <a:gd name="T89" fmla="*/ 2147483647 h 304"/>
                  <a:gd name="T90" fmla="*/ 0 w 184"/>
                  <a:gd name="T91" fmla="*/ 2147483647 h 3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4"/>
                  <a:gd name="T139" fmla="*/ 0 h 304"/>
                  <a:gd name="T140" fmla="*/ 184 w 184"/>
                  <a:gd name="T141" fmla="*/ 304 h 3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4" h="304">
                    <a:moveTo>
                      <a:pt x="2" y="204"/>
                    </a:moveTo>
                    <a:lnTo>
                      <a:pt x="2" y="194"/>
                    </a:lnTo>
                    <a:lnTo>
                      <a:pt x="6" y="184"/>
                    </a:lnTo>
                    <a:lnTo>
                      <a:pt x="8" y="178"/>
                    </a:lnTo>
                    <a:lnTo>
                      <a:pt x="18" y="176"/>
                    </a:lnTo>
                    <a:lnTo>
                      <a:pt x="18" y="172"/>
                    </a:lnTo>
                    <a:lnTo>
                      <a:pt x="22" y="166"/>
                    </a:lnTo>
                    <a:lnTo>
                      <a:pt x="26" y="162"/>
                    </a:lnTo>
                    <a:lnTo>
                      <a:pt x="28" y="158"/>
                    </a:lnTo>
                    <a:lnTo>
                      <a:pt x="26" y="142"/>
                    </a:lnTo>
                    <a:lnTo>
                      <a:pt x="24" y="124"/>
                    </a:lnTo>
                    <a:lnTo>
                      <a:pt x="26" y="118"/>
                    </a:lnTo>
                    <a:lnTo>
                      <a:pt x="28" y="114"/>
                    </a:lnTo>
                    <a:lnTo>
                      <a:pt x="26" y="106"/>
                    </a:lnTo>
                    <a:lnTo>
                      <a:pt x="22" y="100"/>
                    </a:lnTo>
                    <a:lnTo>
                      <a:pt x="18" y="96"/>
                    </a:lnTo>
                    <a:lnTo>
                      <a:pt x="18" y="90"/>
                    </a:lnTo>
                    <a:lnTo>
                      <a:pt x="16" y="90"/>
                    </a:lnTo>
                    <a:lnTo>
                      <a:pt x="22" y="86"/>
                    </a:lnTo>
                    <a:lnTo>
                      <a:pt x="28" y="82"/>
                    </a:lnTo>
                    <a:lnTo>
                      <a:pt x="26" y="76"/>
                    </a:lnTo>
                    <a:lnTo>
                      <a:pt x="26" y="70"/>
                    </a:lnTo>
                    <a:lnTo>
                      <a:pt x="28" y="68"/>
                    </a:lnTo>
                    <a:lnTo>
                      <a:pt x="32" y="72"/>
                    </a:lnTo>
                    <a:lnTo>
                      <a:pt x="40" y="74"/>
                    </a:lnTo>
                    <a:lnTo>
                      <a:pt x="42" y="64"/>
                    </a:lnTo>
                    <a:lnTo>
                      <a:pt x="46" y="62"/>
                    </a:lnTo>
                    <a:lnTo>
                      <a:pt x="48" y="58"/>
                    </a:lnTo>
                    <a:lnTo>
                      <a:pt x="52" y="58"/>
                    </a:lnTo>
                    <a:lnTo>
                      <a:pt x="56" y="54"/>
                    </a:lnTo>
                    <a:lnTo>
                      <a:pt x="58" y="48"/>
                    </a:lnTo>
                    <a:lnTo>
                      <a:pt x="60" y="42"/>
                    </a:lnTo>
                    <a:lnTo>
                      <a:pt x="60" y="34"/>
                    </a:lnTo>
                    <a:lnTo>
                      <a:pt x="62" y="30"/>
                    </a:lnTo>
                    <a:lnTo>
                      <a:pt x="66" y="26"/>
                    </a:lnTo>
                    <a:lnTo>
                      <a:pt x="72" y="24"/>
                    </a:lnTo>
                    <a:lnTo>
                      <a:pt x="80" y="24"/>
                    </a:lnTo>
                    <a:lnTo>
                      <a:pt x="82" y="20"/>
                    </a:lnTo>
                    <a:lnTo>
                      <a:pt x="86" y="18"/>
                    </a:lnTo>
                    <a:lnTo>
                      <a:pt x="98" y="14"/>
                    </a:lnTo>
                    <a:lnTo>
                      <a:pt x="110" y="10"/>
                    </a:lnTo>
                    <a:lnTo>
                      <a:pt x="118" y="4"/>
                    </a:lnTo>
                    <a:lnTo>
                      <a:pt x="124" y="2"/>
                    </a:lnTo>
                    <a:lnTo>
                      <a:pt x="128" y="0"/>
                    </a:lnTo>
                    <a:lnTo>
                      <a:pt x="128" y="8"/>
                    </a:lnTo>
                    <a:lnTo>
                      <a:pt x="124" y="10"/>
                    </a:lnTo>
                    <a:lnTo>
                      <a:pt x="120" y="14"/>
                    </a:lnTo>
                    <a:lnTo>
                      <a:pt x="118" y="18"/>
                    </a:lnTo>
                    <a:lnTo>
                      <a:pt x="110" y="28"/>
                    </a:lnTo>
                    <a:lnTo>
                      <a:pt x="98" y="40"/>
                    </a:lnTo>
                    <a:lnTo>
                      <a:pt x="94" y="48"/>
                    </a:lnTo>
                    <a:lnTo>
                      <a:pt x="92" y="56"/>
                    </a:lnTo>
                    <a:lnTo>
                      <a:pt x="94" y="62"/>
                    </a:lnTo>
                    <a:lnTo>
                      <a:pt x="98" y="64"/>
                    </a:lnTo>
                    <a:lnTo>
                      <a:pt x="100" y="68"/>
                    </a:lnTo>
                    <a:lnTo>
                      <a:pt x="102" y="72"/>
                    </a:lnTo>
                    <a:lnTo>
                      <a:pt x="106" y="76"/>
                    </a:lnTo>
                    <a:lnTo>
                      <a:pt x="108" y="82"/>
                    </a:lnTo>
                    <a:lnTo>
                      <a:pt x="104" y="88"/>
                    </a:lnTo>
                    <a:lnTo>
                      <a:pt x="102" y="92"/>
                    </a:lnTo>
                    <a:lnTo>
                      <a:pt x="104" y="94"/>
                    </a:lnTo>
                    <a:lnTo>
                      <a:pt x="108" y="98"/>
                    </a:lnTo>
                    <a:lnTo>
                      <a:pt x="112" y="100"/>
                    </a:lnTo>
                    <a:lnTo>
                      <a:pt x="116" y="102"/>
                    </a:lnTo>
                    <a:lnTo>
                      <a:pt x="130" y="104"/>
                    </a:lnTo>
                    <a:lnTo>
                      <a:pt x="142" y="106"/>
                    </a:lnTo>
                    <a:lnTo>
                      <a:pt x="142" y="112"/>
                    </a:lnTo>
                    <a:lnTo>
                      <a:pt x="146" y="116"/>
                    </a:lnTo>
                    <a:lnTo>
                      <a:pt x="152" y="118"/>
                    </a:lnTo>
                    <a:lnTo>
                      <a:pt x="158" y="118"/>
                    </a:lnTo>
                    <a:lnTo>
                      <a:pt x="166" y="118"/>
                    </a:lnTo>
                    <a:lnTo>
                      <a:pt x="170" y="118"/>
                    </a:lnTo>
                    <a:lnTo>
                      <a:pt x="176" y="116"/>
                    </a:lnTo>
                    <a:lnTo>
                      <a:pt x="184" y="116"/>
                    </a:lnTo>
                    <a:lnTo>
                      <a:pt x="176" y="132"/>
                    </a:lnTo>
                    <a:lnTo>
                      <a:pt x="174" y="142"/>
                    </a:lnTo>
                    <a:lnTo>
                      <a:pt x="172" y="148"/>
                    </a:lnTo>
                    <a:lnTo>
                      <a:pt x="174" y="154"/>
                    </a:lnTo>
                    <a:lnTo>
                      <a:pt x="178" y="158"/>
                    </a:lnTo>
                    <a:lnTo>
                      <a:pt x="180" y="162"/>
                    </a:lnTo>
                    <a:lnTo>
                      <a:pt x="182" y="168"/>
                    </a:lnTo>
                    <a:lnTo>
                      <a:pt x="182" y="170"/>
                    </a:lnTo>
                    <a:lnTo>
                      <a:pt x="180" y="174"/>
                    </a:lnTo>
                    <a:lnTo>
                      <a:pt x="178" y="174"/>
                    </a:lnTo>
                    <a:lnTo>
                      <a:pt x="178" y="178"/>
                    </a:lnTo>
                    <a:lnTo>
                      <a:pt x="180" y="182"/>
                    </a:lnTo>
                    <a:lnTo>
                      <a:pt x="184" y="190"/>
                    </a:lnTo>
                    <a:lnTo>
                      <a:pt x="170" y="198"/>
                    </a:lnTo>
                    <a:lnTo>
                      <a:pt x="160" y="200"/>
                    </a:lnTo>
                    <a:lnTo>
                      <a:pt x="148" y="200"/>
                    </a:lnTo>
                    <a:lnTo>
                      <a:pt x="142" y="204"/>
                    </a:lnTo>
                    <a:lnTo>
                      <a:pt x="144" y="204"/>
                    </a:lnTo>
                    <a:lnTo>
                      <a:pt x="146" y="206"/>
                    </a:lnTo>
                    <a:lnTo>
                      <a:pt x="148" y="210"/>
                    </a:lnTo>
                    <a:lnTo>
                      <a:pt x="152" y="212"/>
                    </a:lnTo>
                    <a:lnTo>
                      <a:pt x="152" y="220"/>
                    </a:lnTo>
                    <a:lnTo>
                      <a:pt x="146" y="220"/>
                    </a:lnTo>
                    <a:lnTo>
                      <a:pt x="142" y="222"/>
                    </a:lnTo>
                    <a:lnTo>
                      <a:pt x="140" y="226"/>
                    </a:lnTo>
                    <a:lnTo>
                      <a:pt x="138" y="228"/>
                    </a:lnTo>
                    <a:lnTo>
                      <a:pt x="140" y="234"/>
                    </a:lnTo>
                    <a:lnTo>
                      <a:pt x="142" y="240"/>
                    </a:lnTo>
                    <a:lnTo>
                      <a:pt x="146" y="246"/>
                    </a:lnTo>
                    <a:lnTo>
                      <a:pt x="148" y="252"/>
                    </a:lnTo>
                    <a:lnTo>
                      <a:pt x="146" y="276"/>
                    </a:lnTo>
                    <a:lnTo>
                      <a:pt x="142" y="304"/>
                    </a:lnTo>
                    <a:lnTo>
                      <a:pt x="136" y="300"/>
                    </a:lnTo>
                    <a:lnTo>
                      <a:pt x="132" y="298"/>
                    </a:lnTo>
                    <a:lnTo>
                      <a:pt x="130" y="294"/>
                    </a:lnTo>
                    <a:lnTo>
                      <a:pt x="132" y="290"/>
                    </a:lnTo>
                    <a:lnTo>
                      <a:pt x="136" y="286"/>
                    </a:lnTo>
                    <a:lnTo>
                      <a:pt x="138" y="282"/>
                    </a:lnTo>
                    <a:lnTo>
                      <a:pt x="140" y="278"/>
                    </a:lnTo>
                    <a:lnTo>
                      <a:pt x="134" y="274"/>
                    </a:lnTo>
                    <a:lnTo>
                      <a:pt x="126" y="272"/>
                    </a:lnTo>
                    <a:lnTo>
                      <a:pt x="122" y="274"/>
                    </a:lnTo>
                    <a:lnTo>
                      <a:pt x="122" y="278"/>
                    </a:lnTo>
                    <a:lnTo>
                      <a:pt x="118" y="274"/>
                    </a:lnTo>
                    <a:lnTo>
                      <a:pt x="116" y="272"/>
                    </a:lnTo>
                    <a:lnTo>
                      <a:pt x="114" y="272"/>
                    </a:lnTo>
                    <a:lnTo>
                      <a:pt x="110" y="274"/>
                    </a:lnTo>
                    <a:lnTo>
                      <a:pt x="108" y="276"/>
                    </a:lnTo>
                    <a:lnTo>
                      <a:pt x="106" y="276"/>
                    </a:lnTo>
                    <a:lnTo>
                      <a:pt x="90" y="276"/>
                    </a:lnTo>
                    <a:lnTo>
                      <a:pt x="88" y="268"/>
                    </a:lnTo>
                    <a:lnTo>
                      <a:pt x="86" y="260"/>
                    </a:lnTo>
                    <a:lnTo>
                      <a:pt x="82" y="256"/>
                    </a:lnTo>
                    <a:lnTo>
                      <a:pt x="76" y="248"/>
                    </a:lnTo>
                    <a:lnTo>
                      <a:pt x="68" y="242"/>
                    </a:lnTo>
                    <a:lnTo>
                      <a:pt x="62" y="238"/>
                    </a:lnTo>
                    <a:lnTo>
                      <a:pt x="58" y="234"/>
                    </a:lnTo>
                    <a:lnTo>
                      <a:pt x="52" y="234"/>
                    </a:lnTo>
                    <a:lnTo>
                      <a:pt x="50" y="230"/>
                    </a:lnTo>
                    <a:lnTo>
                      <a:pt x="52" y="228"/>
                    </a:lnTo>
                    <a:lnTo>
                      <a:pt x="36" y="226"/>
                    </a:lnTo>
                    <a:lnTo>
                      <a:pt x="22" y="220"/>
                    </a:lnTo>
                    <a:lnTo>
                      <a:pt x="10" y="212"/>
                    </a:lnTo>
                    <a:lnTo>
                      <a:pt x="0" y="204"/>
                    </a:lnTo>
                    <a:lnTo>
                      <a:pt x="2" y="20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27" name="Freeform 103"/>
              <p:cNvSpPr/>
              <p:nvPr/>
            </p:nvSpPr>
            <p:spPr bwMode="auto">
              <a:xfrm>
                <a:off x="5138271" y="3905246"/>
                <a:ext cx="386292" cy="560181"/>
              </a:xfrm>
              <a:custGeom>
                <a:avLst/>
                <a:gdLst>
                  <a:gd name="T0" fmla="*/ 2147483647 w 264"/>
                  <a:gd name="T1" fmla="*/ 2147483647 h 354"/>
                  <a:gd name="T2" fmla="*/ 2147483647 w 264"/>
                  <a:gd name="T3" fmla="*/ 2147483647 h 354"/>
                  <a:gd name="T4" fmla="*/ 2147483647 w 264"/>
                  <a:gd name="T5" fmla="*/ 2147483647 h 354"/>
                  <a:gd name="T6" fmla="*/ 2147483647 w 264"/>
                  <a:gd name="T7" fmla="*/ 2147483647 h 354"/>
                  <a:gd name="T8" fmla="*/ 2147483647 w 264"/>
                  <a:gd name="T9" fmla="*/ 2147483647 h 354"/>
                  <a:gd name="T10" fmla="*/ 2147483647 w 264"/>
                  <a:gd name="T11" fmla="*/ 2147483647 h 354"/>
                  <a:gd name="T12" fmla="*/ 2147483647 w 264"/>
                  <a:gd name="T13" fmla="*/ 2147483647 h 354"/>
                  <a:gd name="T14" fmla="*/ 2147483647 w 264"/>
                  <a:gd name="T15" fmla="*/ 2147483647 h 354"/>
                  <a:gd name="T16" fmla="*/ 2147483647 w 264"/>
                  <a:gd name="T17" fmla="*/ 2147483647 h 354"/>
                  <a:gd name="T18" fmla="*/ 2147483647 w 264"/>
                  <a:gd name="T19" fmla="*/ 2147483647 h 354"/>
                  <a:gd name="T20" fmla="*/ 2147483647 w 264"/>
                  <a:gd name="T21" fmla="*/ 2147483647 h 354"/>
                  <a:gd name="T22" fmla="*/ 2147483647 w 264"/>
                  <a:gd name="T23" fmla="*/ 2147483647 h 354"/>
                  <a:gd name="T24" fmla="*/ 2147483647 w 264"/>
                  <a:gd name="T25" fmla="*/ 2147483647 h 354"/>
                  <a:gd name="T26" fmla="*/ 2147483647 w 264"/>
                  <a:gd name="T27" fmla="*/ 2147483647 h 354"/>
                  <a:gd name="T28" fmla="*/ 2147483647 w 264"/>
                  <a:gd name="T29" fmla="*/ 2147483647 h 354"/>
                  <a:gd name="T30" fmla="*/ 2147483647 w 264"/>
                  <a:gd name="T31" fmla="*/ 2147483647 h 354"/>
                  <a:gd name="T32" fmla="*/ 2147483647 w 264"/>
                  <a:gd name="T33" fmla="*/ 2147483647 h 354"/>
                  <a:gd name="T34" fmla="*/ 2147483647 w 264"/>
                  <a:gd name="T35" fmla="*/ 2147483647 h 354"/>
                  <a:gd name="T36" fmla="*/ 2147483647 w 264"/>
                  <a:gd name="T37" fmla="*/ 2147483647 h 354"/>
                  <a:gd name="T38" fmla="*/ 2147483647 w 264"/>
                  <a:gd name="T39" fmla="*/ 2147483647 h 354"/>
                  <a:gd name="T40" fmla="*/ 2147483647 w 264"/>
                  <a:gd name="T41" fmla="*/ 2147483647 h 354"/>
                  <a:gd name="T42" fmla="*/ 2147483647 w 264"/>
                  <a:gd name="T43" fmla="*/ 2147483647 h 354"/>
                  <a:gd name="T44" fmla="*/ 2147483647 w 264"/>
                  <a:gd name="T45" fmla="*/ 2147483647 h 354"/>
                  <a:gd name="T46" fmla="*/ 2147483647 w 264"/>
                  <a:gd name="T47" fmla="*/ 2147483647 h 354"/>
                  <a:gd name="T48" fmla="*/ 2147483647 w 264"/>
                  <a:gd name="T49" fmla="*/ 2147483647 h 354"/>
                  <a:gd name="T50" fmla="*/ 2147483647 w 264"/>
                  <a:gd name="T51" fmla="*/ 2147483647 h 354"/>
                  <a:gd name="T52" fmla="*/ 2147483647 w 264"/>
                  <a:gd name="T53" fmla="*/ 2147483647 h 354"/>
                  <a:gd name="T54" fmla="*/ 2147483647 w 264"/>
                  <a:gd name="T55" fmla="*/ 2147483647 h 354"/>
                  <a:gd name="T56" fmla="*/ 2147483647 w 264"/>
                  <a:gd name="T57" fmla="*/ 2147483647 h 354"/>
                  <a:gd name="T58" fmla="*/ 2147483647 w 264"/>
                  <a:gd name="T59" fmla="*/ 2147483647 h 354"/>
                  <a:gd name="T60" fmla="*/ 2147483647 w 264"/>
                  <a:gd name="T61" fmla="*/ 2147483647 h 354"/>
                  <a:gd name="T62" fmla="*/ 2147483647 w 264"/>
                  <a:gd name="T63" fmla="*/ 2147483647 h 354"/>
                  <a:gd name="T64" fmla="*/ 2147483647 w 264"/>
                  <a:gd name="T65" fmla="*/ 2147483647 h 354"/>
                  <a:gd name="T66" fmla="*/ 2147483647 w 264"/>
                  <a:gd name="T67" fmla="*/ 2147483647 h 354"/>
                  <a:gd name="T68" fmla="*/ 2147483647 w 264"/>
                  <a:gd name="T69" fmla="*/ 2147483647 h 354"/>
                  <a:gd name="T70" fmla="*/ 2147483647 w 264"/>
                  <a:gd name="T71" fmla="*/ 2147483647 h 354"/>
                  <a:gd name="T72" fmla="*/ 2147483647 w 264"/>
                  <a:gd name="T73" fmla="*/ 2147483647 h 354"/>
                  <a:gd name="T74" fmla="*/ 2147483647 w 264"/>
                  <a:gd name="T75" fmla="*/ 2147483647 h 354"/>
                  <a:gd name="T76" fmla="*/ 2147483647 w 264"/>
                  <a:gd name="T77" fmla="*/ 2147483647 h 354"/>
                  <a:gd name="T78" fmla="*/ 2147483647 w 264"/>
                  <a:gd name="T79" fmla="*/ 2147483647 h 354"/>
                  <a:gd name="T80" fmla="*/ 2147483647 w 264"/>
                  <a:gd name="T81" fmla="*/ 2147483647 h 354"/>
                  <a:gd name="T82" fmla="*/ 2147483647 w 264"/>
                  <a:gd name="T83" fmla="*/ 2147483647 h 354"/>
                  <a:gd name="T84" fmla="*/ 2147483647 w 264"/>
                  <a:gd name="T85" fmla="*/ 2147483647 h 354"/>
                  <a:gd name="T86" fmla="*/ 2147483647 w 264"/>
                  <a:gd name="T87" fmla="*/ 2147483647 h 354"/>
                  <a:gd name="T88" fmla="*/ 2147483647 w 264"/>
                  <a:gd name="T89" fmla="*/ 2147483647 h 354"/>
                  <a:gd name="T90" fmla="*/ 2147483647 w 264"/>
                  <a:gd name="T91" fmla="*/ 0 h 354"/>
                  <a:gd name="T92" fmla="*/ 2147483647 w 264"/>
                  <a:gd name="T93" fmla="*/ 2147483647 h 354"/>
                  <a:gd name="T94" fmla="*/ 2147483647 w 264"/>
                  <a:gd name="T95" fmla="*/ 2147483647 h 354"/>
                  <a:gd name="T96" fmla="*/ 2147483647 w 264"/>
                  <a:gd name="T97" fmla="*/ 2147483647 h 354"/>
                  <a:gd name="T98" fmla="*/ 2147483647 w 264"/>
                  <a:gd name="T99" fmla="*/ 2147483647 h 354"/>
                  <a:gd name="T100" fmla="*/ 2147483647 w 264"/>
                  <a:gd name="T101" fmla="*/ 2147483647 h 354"/>
                  <a:gd name="T102" fmla="*/ 2147483647 w 264"/>
                  <a:gd name="T103" fmla="*/ 2147483647 h 354"/>
                  <a:gd name="T104" fmla="*/ 2147483647 w 264"/>
                  <a:gd name="T105" fmla="*/ 2147483647 h 354"/>
                  <a:gd name="T106" fmla="*/ 2147483647 w 264"/>
                  <a:gd name="T107" fmla="*/ 2147483647 h 354"/>
                  <a:gd name="T108" fmla="*/ 2147483647 w 264"/>
                  <a:gd name="T109" fmla="*/ 2147483647 h 354"/>
                  <a:gd name="T110" fmla="*/ 0 w 264"/>
                  <a:gd name="T111" fmla="*/ 2147483647 h 354"/>
                  <a:gd name="T112" fmla="*/ 2147483647 w 264"/>
                  <a:gd name="T113" fmla="*/ 2147483647 h 354"/>
                  <a:gd name="T114" fmla="*/ 2147483647 w 264"/>
                  <a:gd name="T115" fmla="*/ 2147483647 h 354"/>
                  <a:gd name="T116" fmla="*/ 2147483647 w 264"/>
                  <a:gd name="T117" fmla="*/ 2147483647 h 35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64"/>
                  <a:gd name="T178" fmla="*/ 0 h 354"/>
                  <a:gd name="T179" fmla="*/ 264 w 264"/>
                  <a:gd name="T180" fmla="*/ 354 h 35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64" h="354">
                    <a:moveTo>
                      <a:pt x="18" y="220"/>
                    </a:moveTo>
                    <a:lnTo>
                      <a:pt x="20" y="220"/>
                    </a:lnTo>
                    <a:lnTo>
                      <a:pt x="20" y="226"/>
                    </a:lnTo>
                    <a:lnTo>
                      <a:pt x="24" y="232"/>
                    </a:lnTo>
                    <a:lnTo>
                      <a:pt x="26" y="240"/>
                    </a:lnTo>
                    <a:lnTo>
                      <a:pt x="28" y="248"/>
                    </a:lnTo>
                    <a:lnTo>
                      <a:pt x="28" y="260"/>
                    </a:lnTo>
                    <a:lnTo>
                      <a:pt x="40" y="260"/>
                    </a:lnTo>
                    <a:lnTo>
                      <a:pt x="40" y="264"/>
                    </a:lnTo>
                    <a:lnTo>
                      <a:pt x="42" y="266"/>
                    </a:lnTo>
                    <a:lnTo>
                      <a:pt x="46" y="270"/>
                    </a:lnTo>
                    <a:lnTo>
                      <a:pt x="52" y="274"/>
                    </a:lnTo>
                    <a:lnTo>
                      <a:pt x="54" y="276"/>
                    </a:lnTo>
                    <a:lnTo>
                      <a:pt x="54" y="282"/>
                    </a:lnTo>
                    <a:lnTo>
                      <a:pt x="58" y="288"/>
                    </a:lnTo>
                    <a:lnTo>
                      <a:pt x="62" y="290"/>
                    </a:lnTo>
                    <a:lnTo>
                      <a:pt x="70" y="300"/>
                    </a:lnTo>
                    <a:lnTo>
                      <a:pt x="80" y="308"/>
                    </a:lnTo>
                    <a:lnTo>
                      <a:pt x="84" y="312"/>
                    </a:lnTo>
                    <a:lnTo>
                      <a:pt x="88" y="316"/>
                    </a:lnTo>
                    <a:lnTo>
                      <a:pt x="88" y="322"/>
                    </a:lnTo>
                    <a:lnTo>
                      <a:pt x="88" y="326"/>
                    </a:lnTo>
                    <a:lnTo>
                      <a:pt x="90" y="328"/>
                    </a:lnTo>
                    <a:lnTo>
                      <a:pt x="98" y="336"/>
                    </a:lnTo>
                    <a:lnTo>
                      <a:pt x="104" y="338"/>
                    </a:lnTo>
                    <a:lnTo>
                      <a:pt x="112" y="342"/>
                    </a:lnTo>
                    <a:lnTo>
                      <a:pt x="112" y="338"/>
                    </a:lnTo>
                    <a:lnTo>
                      <a:pt x="116" y="338"/>
                    </a:lnTo>
                    <a:lnTo>
                      <a:pt x="120" y="342"/>
                    </a:lnTo>
                    <a:lnTo>
                      <a:pt x="124" y="338"/>
                    </a:lnTo>
                    <a:lnTo>
                      <a:pt x="132" y="338"/>
                    </a:lnTo>
                    <a:lnTo>
                      <a:pt x="134" y="342"/>
                    </a:lnTo>
                    <a:lnTo>
                      <a:pt x="136" y="346"/>
                    </a:lnTo>
                    <a:lnTo>
                      <a:pt x="146" y="354"/>
                    </a:lnTo>
                    <a:lnTo>
                      <a:pt x="150" y="352"/>
                    </a:lnTo>
                    <a:lnTo>
                      <a:pt x="156" y="350"/>
                    </a:lnTo>
                    <a:lnTo>
                      <a:pt x="178" y="350"/>
                    </a:lnTo>
                    <a:lnTo>
                      <a:pt x="186" y="350"/>
                    </a:lnTo>
                    <a:lnTo>
                      <a:pt x="192" y="346"/>
                    </a:lnTo>
                    <a:lnTo>
                      <a:pt x="198" y="342"/>
                    </a:lnTo>
                    <a:lnTo>
                      <a:pt x="202" y="338"/>
                    </a:lnTo>
                    <a:lnTo>
                      <a:pt x="228" y="338"/>
                    </a:lnTo>
                    <a:lnTo>
                      <a:pt x="224" y="330"/>
                    </a:lnTo>
                    <a:lnTo>
                      <a:pt x="220" y="324"/>
                    </a:lnTo>
                    <a:lnTo>
                      <a:pt x="216" y="318"/>
                    </a:lnTo>
                    <a:lnTo>
                      <a:pt x="212" y="314"/>
                    </a:lnTo>
                    <a:lnTo>
                      <a:pt x="210" y="300"/>
                    </a:lnTo>
                    <a:lnTo>
                      <a:pt x="206" y="296"/>
                    </a:lnTo>
                    <a:lnTo>
                      <a:pt x="204" y="292"/>
                    </a:lnTo>
                    <a:lnTo>
                      <a:pt x="190" y="284"/>
                    </a:lnTo>
                    <a:lnTo>
                      <a:pt x="184" y="278"/>
                    </a:lnTo>
                    <a:lnTo>
                      <a:pt x="180" y="274"/>
                    </a:lnTo>
                    <a:lnTo>
                      <a:pt x="180" y="272"/>
                    </a:lnTo>
                    <a:lnTo>
                      <a:pt x="182" y="270"/>
                    </a:lnTo>
                    <a:lnTo>
                      <a:pt x="186" y="268"/>
                    </a:lnTo>
                    <a:lnTo>
                      <a:pt x="192" y="266"/>
                    </a:lnTo>
                    <a:lnTo>
                      <a:pt x="196" y="262"/>
                    </a:lnTo>
                    <a:lnTo>
                      <a:pt x="198" y="252"/>
                    </a:lnTo>
                    <a:lnTo>
                      <a:pt x="198" y="244"/>
                    </a:lnTo>
                    <a:lnTo>
                      <a:pt x="198" y="234"/>
                    </a:lnTo>
                    <a:lnTo>
                      <a:pt x="200" y="226"/>
                    </a:lnTo>
                    <a:lnTo>
                      <a:pt x="204" y="224"/>
                    </a:lnTo>
                    <a:lnTo>
                      <a:pt x="210" y="222"/>
                    </a:lnTo>
                    <a:lnTo>
                      <a:pt x="212" y="212"/>
                    </a:lnTo>
                    <a:lnTo>
                      <a:pt x="214" y="204"/>
                    </a:lnTo>
                    <a:lnTo>
                      <a:pt x="222" y="190"/>
                    </a:lnTo>
                    <a:lnTo>
                      <a:pt x="232" y="178"/>
                    </a:lnTo>
                    <a:lnTo>
                      <a:pt x="232" y="170"/>
                    </a:lnTo>
                    <a:lnTo>
                      <a:pt x="232" y="162"/>
                    </a:lnTo>
                    <a:lnTo>
                      <a:pt x="232" y="138"/>
                    </a:lnTo>
                    <a:lnTo>
                      <a:pt x="234" y="134"/>
                    </a:lnTo>
                    <a:lnTo>
                      <a:pt x="236" y="126"/>
                    </a:lnTo>
                    <a:lnTo>
                      <a:pt x="238" y="120"/>
                    </a:lnTo>
                    <a:lnTo>
                      <a:pt x="238" y="108"/>
                    </a:lnTo>
                    <a:lnTo>
                      <a:pt x="246" y="106"/>
                    </a:lnTo>
                    <a:lnTo>
                      <a:pt x="254" y="102"/>
                    </a:lnTo>
                    <a:lnTo>
                      <a:pt x="260" y="96"/>
                    </a:lnTo>
                    <a:lnTo>
                      <a:pt x="264" y="92"/>
                    </a:lnTo>
                    <a:lnTo>
                      <a:pt x="260" y="88"/>
                    </a:lnTo>
                    <a:lnTo>
                      <a:pt x="258" y="84"/>
                    </a:lnTo>
                    <a:lnTo>
                      <a:pt x="254" y="80"/>
                    </a:lnTo>
                    <a:lnTo>
                      <a:pt x="250" y="76"/>
                    </a:lnTo>
                    <a:lnTo>
                      <a:pt x="246" y="68"/>
                    </a:lnTo>
                    <a:lnTo>
                      <a:pt x="242" y="58"/>
                    </a:lnTo>
                    <a:lnTo>
                      <a:pt x="238" y="38"/>
                    </a:lnTo>
                    <a:lnTo>
                      <a:pt x="236" y="28"/>
                    </a:lnTo>
                    <a:lnTo>
                      <a:pt x="232" y="18"/>
                    </a:lnTo>
                    <a:lnTo>
                      <a:pt x="230" y="12"/>
                    </a:lnTo>
                    <a:lnTo>
                      <a:pt x="222" y="8"/>
                    </a:lnTo>
                    <a:lnTo>
                      <a:pt x="216" y="4"/>
                    </a:lnTo>
                    <a:lnTo>
                      <a:pt x="212" y="0"/>
                    </a:lnTo>
                    <a:lnTo>
                      <a:pt x="206" y="0"/>
                    </a:lnTo>
                    <a:lnTo>
                      <a:pt x="204" y="4"/>
                    </a:lnTo>
                    <a:lnTo>
                      <a:pt x="194" y="10"/>
                    </a:lnTo>
                    <a:lnTo>
                      <a:pt x="188" y="16"/>
                    </a:lnTo>
                    <a:lnTo>
                      <a:pt x="178" y="22"/>
                    </a:lnTo>
                    <a:lnTo>
                      <a:pt x="174" y="16"/>
                    </a:lnTo>
                    <a:lnTo>
                      <a:pt x="44" y="16"/>
                    </a:lnTo>
                    <a:lnTo>
                      <a:pt x="44" y="54"/>
                    </a:lnTo>
                    <a:lnTo>
                      <a:pt x="32" y="54"/>
                    </a:lnTo>
                    <a:lnTo>
                      <a:pt x="28" y="62"/>
                    </a:lnTo>
                    <a:lnTo>
                      <a:pt x="34" y="130"/>
                    </a:lnTo>
                    <a:lnTo>
                      <a:pt x="24" y="132"/>
                    </a:lnTo>
                    <a:lnTo>
                      <a:pt x="18" y="136"/>
                    </a:lnTo>
                    <a:lnTo>
                      <a:pt x="14" y="142"/>
                    </a:lnTo>
                    <a:lnTo>
                      <a:pt x="12" y="150"/>
                    </a:lnTo>
                    <a:lnTo>
                      <a:pt x="8" y="156"/>
                    </a:lnTo>
                    <a:lnTo>
                      <a:pt x="6" y="164"/>
                    </a:lnTo>
                    <a:lnTo>
                      <a:pt x="6" y="182"/>
                    </a:lnTo>
                    <a:lnTo>
                      <a:pt x="4" y="186"/>
                    </a:lnTo>
                    <a:lnTo>
                      <a:pt x="0" y="192"/>
                    </a:lnTo>
                    <a:lnTo>
                      <a:pt x="0" y="194"/>
                    </a:lnTo>
                    <a:lnTo>
                      <a:pt x="2" y="194"/>
                    </a:lnTo>
                    <a:lnTo>
                      <a:pt x="10" y="198"/>
                    </a:lnTo>
                    <a:lnTo>
                      <a:pt x="12" y="206"/>
                    </a:lnTo>
                    <a:lnTo>
                      <a:pt x="14" y="208"/>
                    </a:lnTo>
                    <a:lnTo>
                      <a:pt x="16" y="212"/>
                    </a:lnTo>
                    <a:lnTo>
                      <a:pt x="18" y="218"/>
                    </a:lnTo>
                    <a:lnTo>
                      <a:pt x="18" y="2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28" name="Freeform 104"/>
              <p:cNvSpPr/>
              <p:nvPr/>
            </p:nvSpPr>
            <p:spPr bwMode="auto">
              <a:xfrm>
                <a:off x="5592597" y="4223833"/>
                <a:ext cx="244459" cy="383631"/>
              </a:xfrm>
              <a:custGeom>
                <a:avLst/>
                <a:gdLst>
                  <a:gd name="T0" fmla="*/ 2147483647 w 168"/>
                  <a:gd name="T1" fmla="*/ 2147483647 h 244"/>
                  <a:gd name="T2" fmla="*/ 2147483647 w 168"/>
                  <a:gd name="T3" fmla="*/ 2147483647 h 244"/>
                  <a:gd name="T4" fmla="*/ 2147483647 w 168"/>
                  <a:gd name="T5" fmla="*/ 2147483647 h 244"/>
                  <a:gd name="T6" fmla="*/ 2147483647 w 168"/>
                  <a:gd name="T7" fmla="*/ 2147483647 h 244"/>
                  <a:gd name="T8" fmla="*/ 2147483647 w 168"/>
                  <a:gd name="T9" fmla="*/ 2147483647 h 244"/>
                  <a:gd name="T10" fmla="*/ 2147483647 w 168"/>
                  <a:gd name="T11" fmla="*/ 2147483647 h 244"/>
                  <a:gd name="T12" fmla="*/ 2147483647 w 168"/>
                  <a:gd name="T13" fmla="*/ 2147483647 h 244"/>
                  <a:gd name="T14" fmla="*/ 2147483647 w 168"/>
                  <a:gd name="T15" fmla="*/ 2147483647 h 244"/>
                  <a:gd name="T16" fmla="*/ 2147483647 w 168"/>
                  <a:gd name="T17" fmla="*/ 2147483647 h 244"/>
                  <a:gd name="T18" fmla="*/ 2147483647 w 168"/>
                  <a:gd name="T19" fmla="*/ 2147483647 h 244"/>
                  <a:gd name="T20" fmla="*/ 2147483647 w 168"/>
                  <a:gd name="T21" fmla="*/ 2147483647 h 244"/>
                  <a:gd name="T22" fmla="*/ 2147483647 w 168"/>
                  <a:gd name="T23" fmla="*/ 2147483647 h 244"/>
                  <a:gd name="T24" fmla="*/ 2147483647 w 168"/>
                  <a:gd name="T25" fmla="*/ 2147483647 h 244"/>
                  <a:gd name="T26" fmla="*/ 2147483647 w 168"/>
                  <a:gd name="T27" fmla="*/ 2147483647 h 244"/>
                  <a:gd name="T28" fmla="*/ 2147483647 w 168"/>
                  <a:gd name="T29" fmla="*/ 2147483647 h 244"/>
                  <a:gd name="T30" fmla="*/ 2147483647 w 168"/>
                  <a:gd name="T31" fmla="*/ 2147483647 h 244"/>
                  <a:gd name="T32" fmla="*/ 2147483647 w 168"/>
                  <a:gd name="T33" fmla="*/ 2147483647 h 244"/>
                  <a:gd name="T34" fmla="*/ 2147483647 w 168"/>
                  <a:gd name="T35" fmla="*/ 2147483647 h 244"/>
                  <a:gd name="T36" fmla="*/ 2147483647 w 168"/>
                  <a:gd name="T37" fmla="*/ 2147483647 h 244"/>
                  <a:gd name="T38" fmla="*/ 2147483647 w 168"/>
                  <a:gd name="T39" fmla="*/ 2147483647 h 244"/>
                  <a:gd name="T40" fmla="*/ 2147483647 w 168"/>
                  <a:gd name="T41" fmla="*/ 2147483647 h 244"/>
                  <a:gd name="T42" fmla="*/ 2147483647 w 168"/>
                  <a:gd name="T43" fmla="*/ 2147483647 h 244"/>
                  <a:gd name="T44" fmla="*/ 2147483647 w 168"/>
                  <a:gd name="T45" fmla="*/ 2147483647 h 244"/>
                  <a:gd name="T46" fmla="*/ 2147483647 w 168"/>
                  <a:gd name="T47" fmla="*/ 2147483647 h 244"/>
                  <a:gd name="T48" fmla="*/ 2147483647 w 168"/>
                  <a:gd name="T49" fmla="*/ 2147483647 h 244"/>
                  <a:gd name="T50" fmla="*/ 2147483647 w 168"/>
                  <a:gd name="T51" fmla="*/ 2147483647 h 244"/>
                  <a:gd name="T52" fmla="*/ 2147483647 w 168"/>
                  <a:gd name="T53" fmla="*/ 2147483647 h 244"/>
                  <a:gd name="T54" fmla="*/ 2147483647 w 168"/>
                  <a:gd name="T55" fmla="*/ 2147483647 h 244"/>
                  <a:gd name="T56" fmla="*/ 2147483647 w 168"/>
                  <a:gd name="T57" fmla="*/ 2147483647 h 244"/>
                  <a:gd name="T58" fmla="*/ 2147483647 w 168"/>
                  <a:gd name="T59" fmla="*/ 2147483647 h 244"/>
                  <a:gd name="T60" fmla="*/ 2147483647 w 168"/>
                  <a:gd name="T61" fmla="*/ 2147483647 h 244"/>
                  <a:gd name="T62" fmla="*/ 2147483647 w 168"/>
                  <a:gd name="T63" fmla="*/ 2147483647 h 244"/>
                  <a:gd name="T64" fmla="*/ 0 w 168"/>
                  <a:gd name="T65" fmla="*/ 2147483647 h 244"/>
                  <a:gd name="T66" fmla="*/ 2147483647 w 168"/>
                  <a:gd name="T67" fmla="*/ 2147483647 h 244"/>
                  <a:gd name="T68" fmla="*/ 2147483647 w 168"/>
                  <a:gd name="T69" fmla="*/ 2147483647 h 2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8"/>
                  <a:gd name="T106" fmla="*/ 0 h 244"/>
                  <a:gd name="T107" fmla="*/ 168 w 168"/>
                  <a:gd name="T108" fmla="*/ 244 h 2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8" h="244">
                    <a:moveTo>
                      <a:pt x="18" y="146"/>
                    </a:moveTo>
                    <a:lnTo>
                      <a:pt x="24" y="142"/>
                    </a:lnTo>
                    <a:lnTo>
                      <a:pt x="32" y="138"/>
                    </a:lnTo>
                    <a:lnTo>
                      <a:pt x="38" y="134"/>
                    </a:lnTo>
                    <a:lnTo>
                      <a:pt x="44" y="130"/>
                    </a:lnTo>
                    <a:lnTo>
                      <a:pt x="50" y="128"/>
                    </a:lnTo>
                    <a:lnTo>
                      <a:pt x="56" y="128"/>
                    </a:lnTo>
                    <a:lnTo>
                      <a:pt x="60" y="130"/>
                    </a:lnTo>
                    <a:lnTo>
                      <a:pt x="64" y="128"/>
                    </a:lnTo>
                    <a:lnTo>
                      <a:pt x="66" y="126"/>
                    </a:lnTo>
                    <a:lnTo>
                      <a:pt x="70" y="122"/>
                    </a:lnTo>
                    <a:lnTo>
                      <a:pt x="74" y="114"/>
                    </a:lnTo>
                    <a:lnTo>
                      <a:pt x="90" y="94"/>
                    </a:lnTo>
                    <a:lnTo>
                      <a:pt x="100" y="86"/>
                    </a:lnTo>
                    <a:lnTo>
                      <a:pt x="106" y="74"/>
                    </a:lnTo>
                    <a:lnTo>
                      <a:pt x="92" y="72"/>
                    </a:lnTo>
                    <a:lnTo>
                      <a:pt x="80" y="70"/>
                    </a:lnTo>
                    <a:lnTo>
                      <a:pt x="66" y="64"/>
                    </a:lnTo>
                    <a:lnTo>
                      <a:pt x="54" y="60"/>
                    </a:lnTo>
                    <a:lnTo>
                      <a:pt x="44" y="52"/>
                    </a:lnTo>
                    <a:lnTo>
                      <a:pt x="34" y="44"/>
                    </a:lnTo>
                    <a:lnTo>
                      <a:pt x="30" y="32"/>
                    </a:lnTo>
                    <a:lnTo>
                      <a:pt x="28" y="24"/>
                    </a:lnTo>
                    <a:lnTo>
                      <a:pt x="28" y="16"/>
                    </a:lnTo>
                    <a:lnTo>
                      <a:pt x="38" y="6"/>
                    </a:lnTo>
                    <a:lnTo>
                      <a:pt x="38" y="10"/>
                    </a:lnTo>
                    <a:lnTo>
                      <a:pt x="38" y="12"/>
                    </a:lnTo>
                    <a:lnTo>
                      <a:pt x="38" y="16"/>
                    </a:lnTo>
                    <a:lnTo>
                      <a:pt x="42" y="20"/>
                    </a:lnTo>
                    <a:lnTo>
                      <a:pt x="48" y="24"/>
                    </a:lnTo>
                    <a:lnTo>
                      <a:pt x="52" y="28"/>
                    </a:lnTo>
                    <a:lnTo>
                      <a:pt x="58" y="28"/>
                    </a:lnTo>
                    <a:lnTo>
                      <a:pt x="62" y="28"/>
                    </a:lnTo>
                    <a:lnTo>
                      <a:pt x="66" y="24"/>
                    </a:lnTo>
                    <a:lnTo>
                      <a:pt x="70" y="20"/>
                    </a:lnTo>
                    <a:lnTo>
                      <a:pt x="74" y="20"/>
                    </a:lnTo>
                    <a:lnTo>
                      <a:pt x="86" y="20"/>
                    </a:lnTo>
                    <a:lnTo>
                      <a:pt x="96" y="18"/>
                    </a:lnTo>
                    <a:lnTo>
                      <a:pt x="106" y="16"/>
                    </a:lnTo>
                    <a:lnTo>
                      <a:pt x="118" y="12"/>
                    </a:lnTo>
                    <a:lnTo>
                      <a:pt x="132" y="12"/>
                    </a:lnTo>
                    <a:lnTo>
                      <a:pt x="136" y="12"/>
                    </a:lnTo>
                    <a:lnTo>
                      <a:pt x="140" y="10"/>
                    </a:lnTo>
                    <a:lnTo>
                      <a:pt x="144" y="6"/>
                    </a:lnTo>
                    <a:lnTo>
                      <a:pt x="148" y="2"/>
                    </a:lnTo>
                    <a:lnTo>
                      <a:pt x="152" y="2"/>
                    </a:lnTo>
                    <a:lnTo>
                      <a:pt x="156" y="0"/>
                    </a:lnTo>
                    <a:lnTo>
                      <a:pt x="162" y="2"/>
                    </a:lnTo>
                    <a:lnTo>
                      <a:pt x="168" y="2"/>
                    </a:lnTo>
                    <a:lnTo>
                      <a:pt x="164" y="6"/>
                    </a:lnTo>
                    <a:lnTo>
                      <a:pt x="162" y="14"/>
                    </a:lnTo>
                    <a:lnTo>
                      <a:pt x="162" y="26"/>
                    </a:lnTo>
                    <a:lnTo>
                      <a:pt x="160" y="36"/>
                    </a:lnTo>
                    <a:lnTo>
                      <a:pt x="154" y="50"/>
                    </a:lnTo>
                    <a:lnTo>
                      <a:pt x="144" y="76"/>
                    </a:lnTo>
                    <a:lnTo>
                      <a:pt x="126" y="112"/>
                    </a:lnTo>
                    <a:lnTo>
                      <a:pt x="106" y="142"/>
                    </a:lnTo>
                    <a:lnTo>
                      <a:pt x="96" y="156"/>
                    </a:lnTo>
                    <a:lnTo>
                      <a:pt x="84" y="170"/>
                    </a:lnTo>
                    <a:lnTo>
                      <a:pt x="70" y="182"/>
                    </a:lnTo>
                    <a:lnTo>
                      <a:pt x="56" y="196"/>
                    </a:lnTo>
                    <a:lnTo>
                      <a:pt x="40" y="208"/>
                    </a:lnTo>
                    <a:lnTo>
                      <a:pt x="32" y="218"/>
                    </a:lnTo>
                    <a:lnTo>
                      <a:pt x="10" y="244"/>
                    </a:lnTo>
                    <a:lnTo>
                      <a:pt x="4" y="240"/>
                    </a:lnTo>
                    <a:lnTo>
                      <a:pt x="0" y="236"/>
                    </a:lnTo>
                    <a:lnTo>
                      <a:pt x="0" y="170"/>
                    </a:lnTo>
                    <a:lnTo>
                      <a:pt x="8" y="152"/>
                    </a:lnTo>
                    <a:lnTo>
                      <a:pt x="14" y="148"/>
                    </a:lnTo>
                    <a:lnTo>
                      <a:pt x="18" y="14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29" name="Freeform 105"/>
              <p:cNvSpPr/>
              <p:nvPr/>
            </p:nvSpPr>
            <p:spPr bwMode="auto">
              <a:xfrm>
                <a:off x="4849994" y="4503924"/>
                <a:ext cx="42665" cy="38495"/>
              </a:xfrm>
              <a:custGeom>
                <a:avLst/>
                <a:gdLst>
                  <a:gd name="T0" fmla="*/ 2147483647 w 28"/>
                  <a:gd name="T1" fmla="*/ 2147483647 h 24"/>
                  <a:gd name="T2" fmla="*/ 2147483647 w 28"/>
                  <a:gd name="T3" fmla="*/ 2147483647 h 24"/>
                  <a:gd name="T4" fmla="*/ 2147483647 w 28"/>
                  <a:gd name="T5" fmla="*/ 2147483647 h 24"/>
                  <a:gd name="T6" fmla="*/ 0 w 28"/>
                  <a:gd name="T7" fmla="*/ 2147483647 h 24"/>
                  <a:gd name="T8" fmla="*/ 2147483647 w 28"/>
                  <a:gd name="T9" fmla="*/ 2147483647 h 24"/>
                  <a:gd name="T10" fmla="*/ 2147483647 w 28"/>
                  <a:gd name="T11" fmla="*/ 2147483647 h 24"/>
                  <a:gd name="T12" fmla="*/ 2147483647 w 28"/>
                  <a:gd name="T13" fmla="*/ 0 h 24"/>
                  <a:gd name="T14" fmla="*/ 2147483647 w 28"/>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24"/>
                  <a:gd name="T26" fmla="*/ 28 w 28"/>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24">
                    <a:moveTo>
                      <a:pt x="28" y="24"/>
                    </a:moveTo>
                    <a:lnTo>
                      <a:pt x="18" y="24"/>
                    </a:lnTo>
                    <a:lnTo>
                      <a:pt x="12" y="24"/>
                    </a:lnTo>
                    <a:lnTo>
                      <a:pt x="0" y="22"/>
                    </a:lnTo>
                    <a:lnTo>
                      <a:pt x="6" y="2"/>
                    </a:lnTo>
                    <a:lnTo>
                      <a:pt x="28" y="4"/>
                    </a:lnTo>
                    <a:lnTo>
                      <a:pt x="28" y="0"/>
                    </a:lnTo>
                    <a:lnTo>
                      <a:pt x="28"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30" name="Freeform 106"/>
              <p:cNvSpPr/>
              <p:nvPr/>
            </p:nvSpPr>
            <p:spPr bwMode="auto">
              <a:xfrm>
                <a:off x="5623730" y="4916758"/>
                <a:ext cx="181038" cy="394250"/>
              </a:xfrm>
              <a:custGeom>
                <a:avLst/>
                <a:gdLst>
                  <a:gd name="T0" fmla="*/ 2147483647 w 124"/>
                  <a:gd name="T1" fmla="*/ 2147483647 h 250"/>
                  <a:gd name="T2" fmla="*/ 2147483647 w 124"/>
                  <a:gd name="T3" fmla="*/ 2147483647 h 250"/>
                  <a:gd name="T4" fmla="*/ 2147483647 w 124"/>
                  <a:gd name="T5" fmla="*/ 2147483647 h 250"/>
                  <a:gd name="T6" fmla="*/ 2147483647 w 124"/>
                  <a:gd name="T7" fmla="*/ 2147483647 h 250"/>
                  <a:gd name="T8" fmla="*/ 2147483647 w 124"/>
                  <a:gd name="T9" fmla="*/ 2147483647 h 250"/>
                  <a:gd name="T10" fmla="*/ 2147483647 w 124"/>
                  <a:gd name="T11" fmla="*/ 2147483647 h 250"/>
                  <a:gd name="T12" fmla="*/ 2147483647 w 124"/>
                  <a:gd name="T13" fmla="*/ 2147483647 h 250"/>
                  <a:gd name="T14" fmla="*/ 2147483647 w 124"/>
                  <a:gd name="T15" fmla="*/ 2147483647 h 250"/>
                  <a:gd name="T16" fmla="*/ 2147483647 w 124"/>
                  <a:gd name="T17" fmla="*/ 2147483647 h 250"/>
                  <a:gd name="T18" fmla="*/ 2147483647 w 124"/>
                  <a:gd name="T19" fmla="*/ 0 h 250"/>
                  <a:gd name="T20" fmla="*/ 2147483647 w 124"/>
                  <a:gd name="T21" fmla="*/ 2147483647 h 250"/>
                  <a:gd name="T22" fmla="*/ 2147483647 w 124"/>
                  <a:gd name="T23" fmla="*/ 2147483647 h 250"/>
                  <a:gd name="T24" fmla="*/ 2147483647 w 124"/>
                  <a:gd name="T25" fmla="*/ 2147483647 h 250"/>
                  <a:gd name="T26" fmla="*/ 2147483647 w 124"/>
                  <a:gd name="T27" fmla="*/ 2147483647 h 250"/>
                  <a:gd name="T28" fmla="*/ 2147483647 w 124"/>
                  <a:gd name="T29" fmla="*/ 2147483647 h 250"/>
                  <a:gd name="T30" fmla="*/ 2147483647 w 124"/>
                  <a:gd name="T31" fmla="*/ 2147483647 h 250"/>
                  <a:gd name="T32" fmla="*/ 2147483647 w 124"/>
                  <a:gd name="T33" fmla="*/ 2147483647 h 250"/>
                  <a:gd name="T34" fmla="*/ 2147483647 w 124"/>
                  <a:gd name="T35" fmla="*/ 2147483647 h 250"/>
                  <a:gd name="T36" fmla="*/ 2147483647 w 124"/>
                  <a:gd name="T37" fmla="*/ 2147483647 h 250"/>
                  <a:gd name="T38" fmla="*/ 2147483647 w 124"/>
                  <a:gd name="T39" fmla="*/ 2147483647 h 250"/>
                  <a:gd name="T40" fmla="*/ 2147483647 w 124"/>
                  <a:gd name="T41" fmla="*/ 2147483647 h 250"/>
                  <a:gd name="T42" fmla="*/ 2147483647 w 124"/>
                  <a:gd name="T43" fmla="*/ 2147483647 h 250"/>
                  <a:gd name="T44" fmla="*/ 2147483647 w 124"/>
                  <a:gd name="T45" fmla="*/ 2147483647 h 250"/>
                  <a:gd name="T46" fmla="*/ 2147483647 w 124"/>
                  <a:gd name="T47" fmla="*/ 2147483647 h 250"/>
                  <a:gd name="T48" fmla="*/ 2147483647 w 124"/>
                  <a:gd name="T49" fmla="*/ 2147483647 h 250"/>
                  <a:gd name="T50" fmla="*/ 2147483647 w 124"/>
                  <a:gd name="T51" fmla="*/ 2147483647 h 250"/>
                  <a:gd name="T52" fmla="*/ 2147483647 w 124"/>
                  <a:gd name="T53" fmla="*/ 2147483647 h 250"/>
                  <a:gd name="T54" fmla="*/ 2147483647 w 124"/>
                  <a:gd name="T55" fmla="*/ 2147483647 h 250"/>
                  <a:gd name="T56" fmla="*/ 0 w 124"/>
                  <a:gd name="T57" fmla="*/ 2147483647 h 250"/>
                  <a:gd name="T58" fmla="*/ 2147483647 w 124"/>
                  <a:gd name="T59" fmla="*/ 2147483647 h 250"/>
                  <a:gd name="T60" fmla="*/ 2147483647 w 124"/>
                  <a:gd name="T61" fmla="*/ 2147483647 h 250"/>
                  <a:gd name="T62" fmla="*/ 2147483647 w 124"/>
                  <a:gd name="T63" fmla="*/ 2147483647 h 250"/>
                  <a:gd name="T64" fmla="*/ 2147483647 w 124"/>
                  <a:gd name="T65" fmla="*/ 2147483647 h 250"/>
                  <a:gd name="T66" fmla="*/ 2147483647 w 124"/>
                  <a:gd name="T67" fmla="*/ 2147483647 h 250"/>
                  <a:gd name="T68" fmla="*/ 2147483647 w 124"/>
                  <a:gd name="T69" fmla="*/ 2147483647 h 2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4"/>
                  <a:gd name="T106" fmla="*/ 0 h 250"/>
                  <a:gd name="T107" fmla="*/ 124 w 124"/>
                  <a:gd name="T108" fmla="*/ 250 h 2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4" h="250">
                    <a:moveTo>
                      <a:pt x="26" y="84"/>
                    </a:moveTo>
                    <a:lnTo>
                      <a:pt x="30" y="84"/>
                    </a:lnTo>
                    <a:lnTo>
                      <a:pt x="32" y="82"/>
                    </a:lnTo>
                    <a:lnTo>
                      <a:pt x="38" y="76"/>
                    </a:lnTo>
                    <a:lnTo>
                      <a:pt x="40" y="70"/>
                    </a:lnTo>
                    <a:lnTo>
                      <a:pt x="44" y="68"/>
                    </a:lnTo>
                    <a:lnTo>
                      <a:pt x="48" y="68"/>
                    </a:lnTo>
                    <a:lnTo>
                      <a:pt x="56" y="68"/>
                    </a:lnTo>
                    <a:lnTo>
                      <a:pt x="62" y="66"/>
                    </a:lnTo>
                    <a:lnTo>
                      <a:pt x="64" y="64"/>
                    </a:lnTo>
                    <a:lnTo>
                      <a:pt x="74" y="56"/>
                    </a:lnTo>
                    <a:lnTo>
                      <a:pt x="88" y="32"/>
                    </a:lnTo>
                    <a:lnTo>
                      <a:pt x="90" y="30"/>
                    </a:lnTo>
                    <a:lnTo>
                      <a:pt x="92" y="28"/>
                    </a:lnTo>
                    <a:lnTo>
                      <a:pt x="96" y="26"/>
                    </a:lnTo>
                    <a:lnTo>
                      <a:pt x="100" y="26"/>
                    </a:lnTo>
                    <a:lnTo>
                      <a:pt x="104" y="18"/>
                    </a:lnTo>
                    <a:lnTo>
                      <a:pt x="104" y="12"/>
                    </a:lnTo>
                    <a:lnTo>
                      <a:pt x="106" y="6"/>
                    </a:lnTo>
                    <a:lnTo>
                      <a:pt x="110" y="0"/>
                    </a:lnTo>
                    <a:lnTo>
                      <a:pt x="110" y="8"/>
                    </a:lnTo>
                    <a:lnTo>
                      <a:pt x="112" y="16"/>
                    </a:lnTo>
                    <a:lnTo>
                      <a:pt x="118" y="32"/>
                    </a:lnTo>
                    <a:lnTo>
                      <a:pt x="122" y="52"/>
                    </a:lnTo>
                    <a:lnTo>
                      <a:pt x="124" y="58"/>
                    </a:lnTo>
                    <a:lnTo>
                      <a:pt x="124" y="68"/>
                    </a:lnTo>
                    <a:lnTo>
                      <a:pt x="122" y="72"/>
                    </a:lnTo>
                    <a:lnTo>
                      <a:pt x="120" y="74"/>
                    </a:lnTo>
                    <a:lnTo>
                      <a:pt x="118" y="72"/>
                    </a:lnTo>
                    <a:lnTo>
                      <a:pt x="118" y="70"/>
                    </a:lnTo>
                    <a:lnTo>
                      <a:pt x="116" y="64"/>
                    </a:lnTo>
                    <a:lnTo>
                      <a:pt x="112" y="68"/>
                    </a:lnTo>
                    <a:lnTo>
                      <a:pt x="110" y="70"/>
                    </a:lnTo>
                    <a:lnTo>
                      <a:pt x="110" y="78"/>
                    </a:lnTo>
                    <a:lnTo>
                      <a:pt x="110" y="82"/>
                    </a:lnTo>
                    <a:lnTo>
                      <a:pt x="112" y="86"/>
                    </a:lnTo>
                    <a:lnTo>
                      <a:pt x="114" y="86"/>
                    </a:lnTo>
                    <a:lnTo>
                      <a:pt x="114" y="90"/>
                    </a:lnTo>
                    <a:lnTo>
                      <a:pt x="112" y="96"/>
                    </a:lnTo>
                    <a:lnTo>
                      <a:pt x="106" y="106"/>
                    </a:lnTo>
                    <a:lnTo>
                      <a:pt x="98" y="118"/>
                    </a:lnTo>
                    <a:lnTo>
                      <a:pt x="82" y="162"/>
                    </a:lnTo>
                    <a:lnTo>
                      <a:pt x="74" y="182"/>
                    </a:lnTo>
                    <a:lnTo>
                      <a:pt x="70" y="206"/>
                    </a:lnTo>
                    <a:lnTo>
                      <a:pt x="66" y="216"/>
                    </a:lnTo>
                    <a:lnTo>
                      <a:pt x="64" y="222"/>
                    </a:lnTo>
                    <a:lnTo>
                      <a:pt x="60" y="230"/>
                    </a:lnTo>
                    <a:lnTo>
                      <a:pt x="58" y="240"/>
                    </a:lnTo>
                    <a:lnTo>
                      <a:pt x="48" y="242"/>
                    </a:lnTo>
                    <a:lnTo>
                      <a:pt x="42" y="246"/>
                    </a:lnTo>
                    <a:lnTo>
                      <a:pt x="38" y="250"/>
                    </a:lnTo>
                    <a:lnTo>
                      <a:pt x="28" y="250"/>
                    </a:lnTo>
                    <a:lnTo>
                      <a:pt x="20" y="250"/>
                    </a:lnTo>
                    <a:lnTo>
                      <a:pt x="14" y="244"/>
                    </a:lnTo>
                    <a:lnTo>
                      <a:pt x="10" y="238"/>
                    </a:lnTo>
                    <a:lnTo>
                      <a:pt x="8" y="228"/>
                    </a:lnTo>
                    <a:lnTo>
                      <a:pt x="2" y="210"/>
                    </a:lnTo>
                    <a:lnTo>
                      <a:pt x="0" y="192"/>
                    </a:lnTo>
                    <a:lnTo>
                      <a:pt x="2" y="182"/>
                    </a:lnTo>
                    <a:lnTo>
                      <a:pt x="6" y="174"/>
                    </a:lnTo>
                    <a:lnTo>
                      <a:pt x="10" y="168"/>
                    </a:lnTo>
                    <a:lnTo>
                      <a:pt x="12" y="164"/>
                    </a:lnTo>
                    <a:lnTo>
                      <a:pt x="22" y="152"/>
                    </a:lnTo>
                    <a:lnTo>
                      <a:pt x="24" y="144"/>
                    </a:lnTo>
                    <a:lnTo>
                      <a:pt x="26" y="136"/>
                    </a:lnTo>
                    <a:lnTo>
                      <a:pt x="24" y="128"/>
                    </a:lnTo>
                    <a:lnTo>
                      <a:pt x="20" y="120"/>
                    </a:lnTo>
                    <a:lnTo>
                      <a:pt x="18" y="114"/>
                    </a:lnTo>
                    <a:lnTo>
                      <a:pt x="16" y="108"/>
                    </a:lnTo>
                    <a:lnTo>
                      <a:pt x="26" y="8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31" name="Freeform 107"/>
              <p:cNvSpPr/>
              <p:nvPr/>
            </p:nvSpPr>
            <p:spPr bwMode="auto">
              <a:xfrm>
                <a:off x="5185549" y="3653033"/>
                <a:ext cx="265215" cy="289383"/>
              </a:xfrm>
              <a:custGeom>
                <a:avLst/>
                <a:gdLst>
                  <a:gd name="T0" fmla="*/ 2147483647 w 182"/>
                  <a:gd name="T1" fmla="*/ 2147483647 h 182"/>
                  <a:gd name="T2" fmla="*/ 2147483647 w 182"/>
                  <a:gd name="T3" fmla="*/ 2147483647 h 182"/>
                  <a:gd name="T4" fmla="*/ 2147483647 w 182"/>
                  <a:gd name="T5" fmla="*/ 2147483647 h 182"/>
                  <a:gd name="T6" fmla="*/ 2147483647 w 182"/>
                  <a:gd name="T7" fmla="*/ 2147483647 h 182"/>
                  <a:gd name="T8" fmla="*/ 2147483647 w 182"/>
                  <a:gd name="T9" fmla="*/ 2147483647 h 182"/>
                  <a:gd name="T10" fmla="*/ 2147483647 w 182"/>
                  <a:gd name="T11" fmla="*/ 2147483647 h 182"/>
                  <a:gd name="T12" fmla="*/ 0 w 182"/>
                  <a:gd name="T13" fmla="*/ 2147483647 h 182"/>
                  <a:gd name="T14" fmla="*/ 2147483647 w 182"/>
                  <a:gd name="T15" fmla="*/ 2147483647 h 182"/>
                  <a:gd name="T16" fmla="*/ 2147483647 w 182"/>
                  <a:gd name="T17" fmla="*/ 2147483647 h 182"/>
                  <a:gd name="T18" fmla="*/ 0 w 182"/>
                  <a:gd name="T19" fmla="*/ 2147483647 h 182"/>
                  <a:gd name="T20" fmla="*/ 2147483647 w 182"/>
                  <a:gd name="T21" fmla="*/ 0 h 182"/>
                  <a:gd name="T22" fmla="*/ 2147483647 w 182"/>
                  <a:gd name="T23" fmla="*/ 2147483647 h 182"/>
                  <a:gd name="T24" fmla="*/ 2147483647 w 182"/>
                  <a:gd name="T25" fmla="*/ 2147483647 h 182"/>
                  <a:gd name="T26" fmla="*/ 2147483647 w 182"/>
                  <a:gd name="T27" fmla="*/ 2147483647 h 182"/>
                  <a:gd name="T28" fmla="*/ 2147483647 w 182"/>
                  <a:gd name="T29" fmla="*/ 2147483647 h 182"/>
                  <a:gd name="T30" fmla="*/ 2147483647 w 182"/>
                  <a:gd name="T31" fmla="*/ 2147483647 h 182"/>
                  <a:gd name="T32" fmla="*/ 2147483647 w 182"/>
                  <a:gd name="T33" fmla="*/ 2147483647 h 182"/>
                  <a:gd name="T34" fmla="*/ 2147483647 w 182"/>
                  <a:gd name="T35" fmla="*/ 2147483647 h 182"/>
                  <a:gd name="T36" fmla="*/ 2147483647 w 182"/>
                  <a:gd name="T37" fmla="*/ 2147483647 h 182"/>
                  <a:gd name="T38" fmla="*/ 2147483647 w 182"/>
                  <a:gd name="T39" fmla="*/ 2147483647 h 182"/>
                  <a:gd name="T40" fmla="*/ 2147483647 w 182"/>
                  <a:gd name="T41" fmla="*/ 2147483647 h 182"/>
                  <a:gd name="T42" fmla="*/ 2147483647 w 182"/>
                  <a:gd name="T43" fmla="*/ 2147483647 h 182"/>
                  <a:gd name="T44" fmla="*/ 2147483647 w 182"/>
                  <a:gd name="T45" fmla="*/ 2147483647 h 182"/>
                  <a:gd name="T46" fmla="*/ 2147483647 w 182"/>
                  <a:gd name="T47" fmla="*/ 2147483647 h 182"/>
                  <a:gd name="T48" fmla="*/ 2147483647 w 182"/>
                  <a:gd name="T49" fmla="*/ 2147483647 h 182"/>
                  <a:gd name="T50" fmla="*/ 2147483647 w 182"/>
                  <a:gd name="T51" fmla="*/ 2147483647 h 182"/>
                  <a:gd name="T52" fmla="*/ 2147483647 w 182"/>
                  <a:gd name="T53" fmla="*/ 2147483647 h 182"/>
                  <a:gd name="T54" fmla="*/ 2147483647 w 182"/>
                  <a:gd name="T55" fmla="*/ 2147483647 h 182"/>
                  <a:gd name="T56" fmla="*/ 2147483647 w 182"/>
                  <a:gd name="T57" fmla="*/ 2147483647 h 182"/>
                  <a:gd name="T58" fmla="*/ 2147483647 w 182"/>
                  <a:gd name="T59" fmla="*/ 2147483647 h 182"/>
                  <a:gd name="T60" fmla="*/ 2147483647 w 182"/>
                  <a:gd name="T61" fmla="*/ 2147483647 h 182"/>
                  <a:gd name="T62" fmla="*/ 2147483647 w 182"/>
                  <a:gd name="T63" fmla="*/ 2147483647 h 18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
                  <a:gd name="T97" fmla="*/ 0 h 182"/>
                  <a:gd name="T98" fmla="*/ 182 w 182"/>
                  <a:gd name="T99" fmla="*/ 182 h 18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 h="182">
                    <a:moveTo>
                      <a:pt x="180" y="160"/>
                    </a:moveTo>
                    <a:lnTo>
                      <a:pt x="174" y="160"/>
                    </a:lnTo>
                    <a:lnTo>
                      <a:pt x="172" y="164"/>
                    </a:lnTo>
                    <a:lnTo>
                      <a:pt x="162" y="170"/>
                    </a:lnTo>
                    <a:lnTo>
                      <a:pt x="156" y="176"/>
                    </a:lnTo>
                    <a:lnTo>
                      <a:pt x="146" y="182"/>
                    </a:lnTo>
                    <a:lnTo>
                      <a:pt x="142" y="176"/>
                    </a:lnTo>
                    <a:lnTo>
                      <a:pt x="12" y="176"/>
                    </a:lnTo>
                    <a:lnTo>
                      <a:pt x="8" y="50"/>
                    </a:lnTo>
                    <a:lnTo>
                      <a:pt x="8" y="44"/>
                    </a:lnTo>
                    <a:lnTo>
                      <a:pt x="4" y="40"/>
                    </a:lnTo>
                    <a:lnTo>
                      <a:pt x="2" y="38"/>
                    </a:lnTo>
                    <a:lnTo>
                      <a:pt x="0" y="30"/>
                    </a:lnTo>
                    <a:lnTo>
                      <a:pt x="0" y="26"/>
                    </a:lnTo>
                    <a:lnTo>
                      <a:pt x="2" y="22"/>
                    </a:lnTo>
                    <a:lnTo>
                      <a:pt x="4" y="18"/>
                    </a:lnTo>
                    <a:lnTo>
                      <a:pt x="6" y="14"/>
                    </a:lnTo>
                    <a:lnTo>
                      <a:pt x="2" y="12"/>
                    </a:lnTo>
                    <a:lnTo>
                      <a:pt x="0" y="10"/>
                    </a:lnTo>
                    <a:lnTo>
                      <a:pt x="0" y="8"/>
                    </a:lnTo>
                    <a:lnTo>
                      <a:pt x="2" y="4"/>
                    </a:lnTo>
                    <a:lnTo>
                      <a:pt x="6" y="0"/>
                    </a:lnTo>
                    <a:lnTo>
                      <a:pt x="36" y="8"/>
                    </a:lnTo>
                    <a:lnTo>
                      <a:pt x="54" y="12"/>
                    </a:lnTo>
                    <a:lnTo>
                      <a:pt x="68" y="14"/>
                    </a:lnTo>
                    <a:lnTo>
                      <a:pt x="76" y="12"/>
                    </a:lnTo>
                    <a:lnTo>
                      <a:pt x="84" y="8"/>
                    </a:lnTo>
                    <a:lnTo>
                      <a:pt x="92" y="4"/>
                    </a:lnTo>
                    <a:lnTo>
                      <a:pt x="100" y="2"/>
                    </a:lnTo>
                    <a:lnTo>
                      <a:pt x="104" y="2"/>
                    </a:lnTo>
                    <a:lnTo>
                      <a:pt x="108" y="6"/>
                    </a:lnTo>
                    <a:lnTo>
                      <a:pt x="112" y="8"/>
                    </a:lnTo>
                    <a:lnTo>
                      <a:pt x="118" y="10"/>
                    </a:lnTo>
                    <a:lnTo>
                      <a:pt x="124" y="10"/>
                    </a:lnTo>
                    <a:lnTo>
                      <a:pt x="132" y="8"/>
                    </a:lnTo>
                    <a:lnTo>
                      <a:pt x="138" y="8"/>
                    </a:lnTo>
                    <a:lnTo>
                      <a:pt x="140" y="8"/>
                    </a:lnTo>
                    <a:lnTo>
                      <a:pt x="142" y="10"/>
                    </a:lnTo>
                    <a:lnTo>
                      <a:pt x="146" y="14"/>
                    </a:lnTo>
                    <a:lnTo>
                      <a:pt x="152" y="22"/>
                    </a:lnTo>
                    <a:lnTo>
                      <a:pt x="156" y="32"/>
                    </a:lnTo>
                    <a:lnTo>
                      <a:pt x="158" y="42"/>
                    </a:lnTo>
                    <a:lnTo>
                      <a:pt x="154" y="56"/>
                    </a:lnTo>
                    <a:lnTo>
                      <a:pt x="154" y="64"/>
                    </a:lnTo>
                    <a:lnTo>
                      <a:pt x="158" y="66"/>
                    </a:lnTo>
                    <a:lnTo>
                      <a:pt x="152" y="68"/>
                    </a:lnTo>
                    <a:lnTo>
                      <a:pt x="152" y="66"/>
                    </a:lnTo>
                    <a:lnTo>
                      <a:pt x="150" y="66"/>
                    </a:lnTo>
                    <a:lnTo>
                      <a:pt x="146" y="66"/>
                    </a:lnTo>
                    <a:lnTo>
                      <a:pt x="142" y="64"/>
                    </a:lnTo>
                    <a:lnTo>
                      <a:pt x="134" y="52"/>
                    </a:lnTo>
                    <a:lnTo>
                      <a:pt x="128" y="40"/>
                    </a:lnTo>
                    <a:lnTo>
                      <a:pt x="120" y="32"/>
                    </a:lnTo>
                    <a:lnTo>
                      <a:pt x="122" y="38"/>
                    </a:lnTo>
                    <a:lnTo>
                      <a:pt x="124" y="46"/>
                    </a:lnTo>
                    <a:lnTo>
                      <a:pt x="136" y="66"/>
                    </a:lnTo>
                    <a:lnTo>
                      <a:pt x="156" y="102"/>
                    </a:lnTo>
                    <a:lnTo>
                      <a:pt x="162" y="112"/>
                    </a:lnTo>
                    <a:lnTo>
                      <a:pt x="168" y="120"/>
                    </a:lnTo>
                    <a:lnTo>
                      <a:pt x="174" y="126"/>
                    </a:lnTo>
                    <a:lnTo>
                      <a:pt x="176" y="138"/>
                    </a:lnTo>
                    <a:lnTo>
                      <a:pt x="178" y="150"/>
                    </a:lnTo>
                    <a:lnTo>
                      <a:pt x="182" y="160"/>
                    </a:lnTo>
                    <a:lnTo>
                      <a:pt x="180" y="16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32" name="Freeform 108"/>
              <p:cNvSpPr/>
              <p:nvPr/>
            </p:nvSpPr>
            <p:spPr bwMode="auto">
              <a:xfrm>
                <a:off x="4841923" y="3605245"/>
                <a:ext cx="362076" cy="398232"/>
              </a:xfrm>
              <a:custGeom>
                <a:avLst/>
                <a:gdLst>
                  <a:gd name="T0" fmla="*/ 2147483647 w 247"/>
                  <a:gd name="T1" fmla="*/ 2147483647 h 252"/>
                  <a:gd name="T2" fmla="*/ 2147483647 w 247"/>
                  <a:gd name="T3" fmla="*/ 2147483647 h 252"/>
                  <a:gd name="T4" fmla="*/ 2147483647 w 247"/>
                  <a:gd name="T5" fmla="*/ 2147483647 h 252"/>
                  <a:gd name="T6" fmla="*/ 2147483647 w 247"/>
                  <a:gd name="T7" fmla="*/ 2147483647 h 252"/>
                  <a:gd name="T8" fmla="*/ 2147483647 w 247"/>
                  <a:gd name="T9" fmla="*/ 2147483647 h 252"/>
                  <a:gd name="T10" fmla="*/ 2147483647 w 247"/>
                  <a:gd name="T11" fmla="*/ 2147483647 h 252"/>
                  <a:gd name="T12" fmla="*/ 2147483647 w 247"/>
                  <a:gd name="T13" fmla="*/ 2147483647 h 252"/>
                  <a:gd name="T14" fmla="*/ 2147483647 w 247"/>
                  <a:gd name="T15" fmla="*/ 2147483647 h 252"/>
                  <a:gd name="T16" fmla="*/ 2147483647 w 247"/>
                  <a:gd name="T17" fmla="*/ 2147483647 h 252"/>
                  <a:gd name="T18" fmla="*/ 2147483647 w 247"/>
                  <a:gd name="T19" fmla="*/ 2147483647 h 252"/>
                  <a:gd name="T20" fmla="*/ 2147483647 w 247"/>
                  <a:gd name="T21" fmla="*/ 2147483647 h 252"/>
                  <a:gd name="T22" fmla="*/ 2147483647 w 247"/>
                  <a:gd name="T23" fmla="*/ 2147483647 h 252"/>
                  <a:gd name="T24" fmla="*/ 2147483647 w 247"/>
                  <a:gd name="T25" fmla="*/ 2147483647 h 252"/>
                  <a:gd name="T26" fmla="*/ 2147483647 w 247"/>
                  <a:gd name="T27" fmla="*/ 2147483647 h 252"/>
                  <a:gd name="T28" fmla="*/ 2147483647 w 247"/>
                  <a:gd name="T29" fmla="*/ 2147483647 h 252"/>
                  <a:gd name="T30" fmla="*/ 2147483647 w 247"/>
                  <a:gd name="T31" fmla="*/ 2147483647 h 252"/>
                  <a:gd name="T32" fmla="*/ 2147483647 w 247"/>
                  <a:gd name="T33" fmla="*/ 2147483647 h 252"/>
                  <a:gd name="T34" fmla="*/ 2147483647 w 247"/>
                  <a:gd name="T35" fmla="*/ 2147483647 h 252"/>
                  <a:gd name="T36" fmla="*/ 2147483647 w 247"/>
                  <a:gd name="T37" fmla="*/ 2147483647 h 252"/>
                  <a:gd name="T38" fmla="*/ 2147483647 w 247"/>
                  <a:gd name="T39" fmla="*/ 2147483647 h 252"/>
                  <a:gd name="T40" fmla="*/ 2147483647 w 247"/>
                  <a:gd name="T41" fmla="*/ 2147483647 h 252"/>
                  <a:gd name="T42" fmla="*/ 2147483647 w 247"/>
                  <a:gd name="T43" fmla="*/ 2147483647 h 252"/>
                  <a:gd name="T44" fmla="*/ 2147483647 w 247"/>
                  <a:gd name="T45" fmla="*/ 2147483647 h 252"/>
                  <a:gd name="T46" fmla="*/ 2147483647 w 247"/>
                  <a:gd name="T47" fmla="*/ 2147483647 h 252"/>
                  <a:gd name="T48" fmla="*/ 2147483647 w 247"/>
                  <a:gd name="T49" fmla="*/ 0 h 252"/>
                  <a:gd name="T50" fmla="*/ 2147483647 w 247"/>
                  <a:gd name="T51" fmla="*/ 2147483647 h 252"/>
                  <a:gd name="T52" fmla="*/ 2147483647 w 247"/>
                  <a:gd name="T53" fmla="*/ 2147483647 h 252"/>
                  <a:gd name="T54" fmla="*/ 2147483647 w 247"/>
                  <a:gd name="T55" fmla="*/ 2147483647 h 252"/>
                  <a:gd name="T56" fmla="*/ 2147483647 w 247"/>
                  <a:gd name="T57" fmla="*/ 2147483647 h 252"/>
                  <a:gd name="T58" fmla="*/ 2147483647 w 247"/>
                  <a:gd name="T59" fmla="*/ 2147483647 h 252"/>
                  <a:gd name="T60" fmla="*/ 0 w 247"/>
                  <a:gd name="T61" fmla="*/ 2147483647 h 252"/>
                  <a:gd name="T62" fmla="*/ 2147483647 w 247"/>
                  <a:gd name="T63" fmla="*/ 2147483647 h 252"/>
                  <a:gd name="T64" fmla="*/ 2147483647 w 247"/>
                  <a:gd name="T65" fmla="*/ 2147483647 h 252"/>
                  <a:gd name="T66" fmla="*/ 2147483647 w 247"/>
                  <a:gd name="T67" fmla="*/ 2147483647 h 252"/>
                  <a:gd name="T68" fmla="*/ 2147483647 w 247"/>
                  <a:gd name="T69" fmla="*/ 2147483647 h 252"/>
                  <a:gd name="T70" fmla="*/ 2147483647 w 247"/>
                  <a:gd name="T71" fmla="*/ 2147483647 h 252"/>
                  <a:gd name="T72" fmla="*/ 2147483647 w 247"/>
                  <a:gd name="T73" fmla="*/ 2147483647 h 252"/>
                  <a:gd name="T74" fmla="*/ 2147483647 w 247"/>
                  <a:gd name="T75" fmla="*/ 2147483647 h 252"/>
                  <a:gd name="T76" fmla="*/ 2147483647 w 247"/>
                  <a:gd name="T77" fmla="*/ 2147483647 h 252"/>
                  <a:gd name="T78" fmla="*/ 2147483647 w 247"/>
                  <a:gd name="T79" fmla="*/ 2147483647 h 252"/>
                  <a:gd name="T80" fmla="*/ 2147483647 w 247"/>
                  <a:gd name="T81" fmla="*/ 2147483647 h 252"/>
                  <a:gd name="T82" fmla="*/ 2147483647 w 247"/>
                  <a:gd name="T83" fmla="*/ 2147483647 h 252"/>
                  <a:gd name="T84" fmla="*/ 2147483647 w 247"/>
                  <a:gd name="T85" fmla="*/ 2147483647 h 252"/>
                  <a:gd name="T86" fmla="*/ 2147483647 w 247"/>
                  <a:gd name="T87" fmla="*/ 2147483647 h 252"/>
                  <a:gd name="T88" fmla="*/ 2147483647 w 247"/>
                  <a:gd name="T89" fmla="*/ 2147483647 h 2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47"/>
                  <a:gd name="T136" fmla="*/ 0 h 252"/>
                  <a:gd name="T137" fmla="*/ 247 w 247"/>
                  <a:gd name="T138" fmla="*/ 252 h 2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47" h="252">
                    <a:moveTo>
                      <a:pt x="247" y="206"/>
                    </a:moveTo>
                    <a:lnTo>
                      <a:pt x="243" y="80"/>
                    </a:lnTo>
                    <a:lnTo>
                      <a:pt x="243" y="74"/>
                    </a:lnTo>
                    <a:lnTo>
                      <a:pt x="239" y="70"/>
                    </a:lnTo>
                    <a:lnTo>
                      <a:pt x="237" y="68"/>
                    </a:lnTo>
                    <a:lnTo>
                      <a:pt x="235" y="60"/>
                    </a:lnTo>
                    <a:lnTo>
                      <a:pt x="235" y="56"/>
                    </a:lnTo>
                    <a:lnTo>
                      <a:pt x="237" y="52"/>
                    </a:lnTo>
                    <a:lnTo>
                      <a:pt x="239" y="48"/>
                    </a:lnTo>
                    <a:lnTo>
                      <a:pt x="241" y="44"/>
                    </a:lnTo>
                    <a:lnTo>
                      <a:pt x="237" y="42"/>
                    </a:lnTo>
                    <a:lnTo>
                      <a:pt x="235" y="40"/>
                    </a:lnTo>
                    <a:lnTo>
                      <a:pt x="235" y="38"/>
                    </a:lnTo>
                    <a:lnTo>
                      <a:pt x="237" y="34"/>
                    </a:lnTo>
                    <a:lnTo>
                      <a:pt x="241" y="30"/>
                    </a:lnTo>
                    <a:lnTo>
                      <a:pt x="215" y="20"/>
                    </a:lnTo>
                    <a:lnTo>
                      <a:pt x="209" y="16"/>
                    </a:lnTo>
                    <a:lnTo>
                      <a:pt x="203" y="12"/>
                    </a:lnTo>
                    <a:lnTo>
                      <a:pt x="197" y="6"/>
                    </a:lnTo>
                    <a:lnTo>
                      <a:pt x="193" y="4"/>
                    </a:lnTo>
                    <a:lnTo>
                      <a:pt x="189" y="4"/>
                    </a:lnTo>
                    <a:lnTo>
                      <a:pt x="181" y="6"/>
                    </a:lnTo>
                    <a:lnTo>
                      <a:pt x="171" y="12"/>
                    </a:lnTo>
                    <a:lnTo>
                      <a:pt x="163" y="20"/>
                    </a:lnTo>
                    <a:lnTo>
                      <a:pt x="163" y="24"/>
                    </a:lnTo>
                    <a:lnTo>
                      <a:pt x="161" y="28"/>
                    </a:lnTo>
                    <a:lnTo>
                      <a:pt x="163" y="36"/>
                    </a:lnTo>
                    <a:lnTo>
                      <a:pt x="163" y="38"/>
                    </a:lnTo>
                    <a:lnTo>
                      <a:pt x="165" y="40"/>
                    </a:lnTo>
                    <a:lnTo>
                      <a:pt x="163" y="44"/>
                    </a:lnTo>
                    <a:lnTo>
                      <a:pt x="161" y="48"/>
                    </a:lnTo>
                    <a:lnTo>
                      <a:pt x="157" y="52"/>
                    </a:lnTo>
                    <a:lnTo>
                      <a:pt x="149" y="54"/>
                    </a:lnTo>
                    <a:lnTo>
                      <a:pt x="145" y="54"/>
                    </a:lnTo>
                    <a:lnTo>
                      <a:pt x="139" y="52"/>
                    </a:lnTo>
                    <a:lnTo>
                      <a:pt x="133" y="46"/>
                    </a:lnTo>
                    <a:lnTo>
                      <a:pt x="125" y="40"/>
                    </a:lnTo>
                    <a:lnTo>
                      <a:pt x="115" y="38"/>
                    </a:lnTo>
                    <a:lnTo>
                      <a:pt x="111" y="36"/>
                    </a:lnTo>
                    <a:lnTo>
                      <a:pt x="107" y="36"/>
                    </a:lnTo>
                    <a:lnTo>
                      <a:pt x="103" y="36"/>
                    </a:lnTo>
                    <a:lnTo>
                      <a:pt x="99" y="34"/>
                    </a:lnTo>
                    <a:lnTo>
                      <a:pt x="93" y="30"/>
                    </a:lnTo>
                    <a:lnTo>
                      <a:pt x="89" y="24"/>
                    </a:lnTo>
                    <a:lnTo>
                      <a:pt x="85" y="18"/>
                    </a:lnTo>
                    <a:lnTo>
                      <a:pt x="81" y="16"/>
                    </a:lnTo>
                    <a:lnTo>
                      <a:pt x="77" y="14"/>
                    </a:lnTo>
                    <a:lnTo>
                      <a:pt x="53" y="10"/>
                    </a:lnTo>
                    <a:lnTo>
                      <a:pt x="42" y="6"/>
                    </a:lnTo>
                    <a:lnTo>
                      <a:pt x="30" y="0"/>
                    </a:lnTo>
                    <a:lnTo>
                      <a:pt x="26" y="4"/>
                    </a:lnTo>
                    <a:lnTo>
                      <a:pt x="26" y="10"/>
                    </a:lnTo>
                    <a:lnTo>
                      <a:pt x="26" y="12"/>
                    </a:lnTo>
                    <a:lnTo>
                      <a:pt x="26" y="18"/>
                    </a:lnTo>
                    <a:lnTo>
                      <a:pt x="18" y="24"/>
                    </a:lnTo>
                    <a:lnTo>
                      <a:pt x="12" y="30"/>
                    </a:lnTo>
                    <a:lnTo>
                      <a:pt x="8" y="36"/>
                    </a:lnTo>
                    <a:lnTo>
                      <a:pt x="8" y="40"/>
                    </a:lnTo>
                    <a:lnTo>
                      <a:pt x="10" y="40"/>
                    </a:lnTo>
                    <a:lnTo>
                      <a:pt x="4" y="52"/>
                    </a:lnTo>
                    <a:lnTo>
                      <a:pt x="0" y="56"/>
                    </a:lnTo>
                    <a:lnTo>
                      <a:pt x="0" y="62"/>
                    </a:lnTo>
                    <a:lnTo>
                      <a:pt x="0" y="68"/>
                    </a:lnTo>
                    <a:lnTo>
                      <a:pt x="2" y="74"/>
                    </a:lnTo>
                    <a:lnTo>
                      <a:pt x="4" y="80"/>
                    </a:lnTo>
                    <a:lnTo>
                      <a:pt x="4" y="88"/>
                    </a:lnTo>
                    <a:lnTo>
                      <a:pt x="6" y="120"/>
                    </a:lnTo>
                    <a:lnTo>
                      <a:pt x="2" y="124"/>
                    </a:lnTo>
                    <a:lnTo>
                      <a:pt x="0" y="132"/>
                    </a:lnTo>
                    <a:lnTo>
                      <a:pt x="2" y="136"/>
                    </a:lnTo>
                    <a:lnTo>
                      <a:pt x="4" y="140"/>
                    </a:lnTo>
                    <a:lnTo>
                      <a:pt x="10" y="152"/>
                    </a:lnTo>
                    <a:lnTo>
                      <a:pt x="12" y="158"/>
                    </a:lnTo>
                    <a:lnTo>
                      <a:pt x="18" y="162"/>
                    </a:lnTo>
                    <a:lnTo>
                      <a:pt x="28" y="166"/>
                    </a:lnTo>
                    <a:lnTo>
                      <a:pt x="32" y="168"/>
                    </a:lnTo>
                    <a:lnTo>
                      <a:pt x="36" y="174"/>
                    </a:lnTo>
                    <a:lnTo>
                      <a:pt x="40" y="182"/>
                    </a:lnTo>
                    <a:lnTo>
                      <a:pt x="42" y="182"/>
                    </a:lnTo>
                    <a:lnTo>
                      <a:pt x="46" y="182"/>
                    </a:lnTo>
                    <a:lnTo>
                      <a:pt x="55" y="182"/>
                    </a:lnTo>
                    <a:lnTo>
                      <a:pt x="61" y="184"/>
                    </a:lnTo>
                    <a:lnTo>
                      <a:pt x="67" y="186"/>
                    </a:lnTo>
                    <a:lnTo>
                      <a:pt x="71" y="190"/>
                    </a:lnTo>
                    <a:lnTo>
                      <a:pt x="75" y="196"/>
                    </a:lnTo>
                    <a:lnTo>
                      <a:pt x="105" y="182"/>
                    </a:lnTo>
                    <a:lnTo>
                      <a:pt x="231" y="252"/>
                    </a:lnTo>
                    <a:lnTo>
                      <a:pt x="235" y="244"/>
                    </a:lnTo>
                    <a:lnTo>
                      <a:pt x="247" y="244"/>
                    </a:lnTo>
                    <a:lnTo>
                      <a:pt x="247" y="20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33" name="Freeform 109"/>
              <p:cNvSpPr/>
              <p:nvPr/>
            </p:nvSpPr>
            <p:spPr bwMode="auto">
              <a:xfrm>
                <a:off x="4795798" y="3491085"/>
                <a:ext cx="89943" cy="213718"/>
              </a:xfrm>
              <a:custGeom>
                <a:avLst/>
                <a:gdLst>
                  <a:gd name="T0" fmla="*/ 2147483647 w 62"/>
                  <a:gd name="T1" fmla="*/ 2147483647 h 134"/>
                  <a:gd name="T2" fmla="*/ 2147483647 w 62"/>
                  <a:gd name="T3" fmla="*/ 2147483647 h 134"/>
                  <a:gd name="T4" fmla="*/ 2147483647 w 62"/>
                  <a:gd name="T5" fmla="*/ 2147483647 h 134"/>
                  <a:gd name="T6" fmla="*/ 2147483647 w 62"/>
                  <a:gd name="T7" fmla="*/ 2147483647 h 134"/>
                  <a:gd name="T8" fmla="*/ 2147483647 w 62"/>
                  <a:gd name="T9" fmla="*/ 2147483647 h 134"/>
                  <a:gd name="T10" fmla="*/ 2147483647 w 62"/>
                  <a:gd name="T11" fmla="*/ 2147483647 h 134"/>
                  <a:gd name="T12" fmla="*/ 2147483647 w 62"/>
                  <a:gd name="T13" fmla="*/ 2147483647 h 134"/>
                  <a:gd name="T14" fmla="*/ 2147483647 w 62"/>
                  <a:gd name="T15" fmla="*/ 2147483647 h 134"/>
                  <a:gd name="T16" fmla="*/ 2147483647 w 62"/>
                  <a:gd name="T17" fmla="*/ 2147483647 h 134"/>
                  <a:gd name="T18" fmla="*/ 0 w 62"/>
                  <a:gd name="T19" fmla="*/ 2147483647 h 134"/>
                  <a:gd name="T20" fmla="*/ 0 w 62"/>
                  <a:gd name="T21" fmla="*/ 2147483647 h 134"/>
                  <a:gd name="T22" fmla="*/ 0 w 62"/>
                  <a:gd name="T23" fmla="*/ 2147483647 h 134"/>
                  <a:gd name="T24" fmla="*/ 2147483647 w 62"/>
                  <a:gd name="T25" fmla="*/ 2147483647 h 134"/>
                  <a:gd name="T26" fmla="*/ 2147483647 w 62"/>
                  <a:gd name="T27" fmla="*/ 2147483647 h 134"/>
                  <a:gd name="T28" fmla="*/ 2147483647 w 62"/>
                  <a:gd name="T29" fmla="*/ 2147483647 h 134"/>
                  <a:gd name="T30" fmla="*/ 2147483647 w 62"/>
                  <a:gd name="T31" fmla="*/ 2147483647 h 134"/>
                  <a:gd name="T32" fmla="*/ 2147483647 w 62"/>
                  <a:gd name="T33" fmla="*/ 2147483647 h 134"/>
                  <a:gd name="T34" fmla="*/ 2147483647 w 62"/>
                  <a:gd name="T35" fmla="*/ 2147483647 h 134"/>
                  <a:gd name="T36" fmla="*/ 2147483647 w 62"/>
                  <a:gd name="T37" fmla="*/ 2147483647 h 134"/>
                  <a:gd name="T38" fmla="*/ 2147483647 w 62"/>
                  <a:gd name="T39" fmla="*/ 2147483647 h 134"/>
                  <a:gd name="T40" fmla="*/ 2147483647 w 62"/>
                  <a:gd name="T41" fmla="*/ 2147483647 h 134"/>
                  <a:gd name="T42" fmla="*/ 2147483647 w 62"/>
                  <a:gd name="T43" fmla="*/ 0 h 134"/>
                  <a:gd name="T44" fmla="*/ 2147483647 w 62"/>
                  <a:gd name="T45" fmla="*/ 0 h 134"/>
                  <a:gd name="T46" fmla="*/ 2147483647 w 62"/>
                  <a:gd name="T47" fmla="*/ 0 h 134"/>
                  <a:gd name="T48" fmla="*/ 2147483647 w 62"/>
                  <a:gd name="T49" fmla="*/ 2147483647 h 134"/>
                  <a:gd name="T50" fmla="*/ 2147483647 w 62"/>
                  <a:gd name="T51" fmla="*/ 2147483647 h 134"/>
                  <a:gd name="T52" fmla="*/ 2147483647 w 62"/>
                  <a:gd name="T53" fmla="*/ 2147483647 h 134"/>
                  <a:gd name="T54" fmla="*/ 2147483647 w 62"/>
                  <a:gd name="T55" fmla="*/ 2147483647 h 134"/>
                  <a:gd name="T56" fmla="*/ 2147483647 w 62"/>
                  <a:gd name="T57" fmla="*/ 2147483647 h 134"/>
                  <a:gd name="T58" fmla="*/ 2147483647 w 62"/>
                  <a:gd name="T59" fmla="*/ 2147483647 h 134"/>
                  <a:gd name="T60" fmla="*/ 2147483647 w 62"/>
                  <a:gd name="T61" fmla="*/ 2147483647 h 134"/>
                  <a:gd name="T62" fmla="*/ 2147483647 w 62"/>
                  <a:gd name="T63" fmla="*/ 2147483647 h 134"/>
                  <a:gd name="T64" fmla="*/ 2147483647 w 62"/>
                  <a:gd name="T65" fmla="*/ 2147483647 h 134"/>
                  <a:gd name="T66" fmla="*/ 2147483647 w 62"/>
                  <a:gd name="T67" fmla="*/ 2147483647 h 134"/>
                  <a:gd name="T68" fmla="*/ 2147483647 w 62"/>
                  <a:gd name="T69" fmla="*/ 2147483647 h 134"/>
                  <a:gd name="T70" fmla="*/ 2147483647 w 62"/>
                  <a:gd name="T71" fmla="*/ 2147483647 h 134"/>
                  <a:gd name="T72" fmla="*/ 2147483647 w 62"/>
                  <a:gd name="T73" fmla="*/ 2147483647 h 134"/>
                  <a:gd name="T74" fmla="*/ 2147483647 w 62"/>
                  <a:gd name="T75" fmla="*/ 2147483647 h 134"/>
                  <a:gd name="T76" fmla="*/ 2147483647 w 62"/>
                  <a:gd name="T77" fmla="*/ 2147483647 h 134"/>
                  <a:gd name="T78" fmla="*/ 2147483647 w 62"/>
                  <a:gd name="T79" fmla="*/ 2147483647 h 134"/>
                  <a:gd name="T80" fmla="*/ 2147483647 w 62"/>
                  <a:gd name="T81" fmla="*/ 2147483647 h 134"/>
                  <a:gd name="T82" fmla="*/ 2147483647 w 62"/>
                  <a:gd name="T83" fmla="*/ 2147483647 h 134"/>
                  <a:gd name="T84" fmla="*/ 2147483647 w 62"/>
                  <a:gd name="T85" fmla="*/ 2147483647 h 134"/>
                  <a:gd name="T86" fmla="*/ 2147483647 w 62"/>
                  <a:gd name="T87" fmla="*/ 2147483647 h 134"/>
                  <a:gd name="T88" fmla="*/ 2147483647 w 62"/>
                  <a:gd name="T89" fmla="*/ 2147483647 h 134"/>
                  <a:gd name="T90" fmla="*/ 2147483647 w 62"/>
                  <a:gd name="T91" fmla="*/ 2147483647 h 134"/>
                  <a:gd name="T92" fmla="*/ 2147483647 w 62"/>
                  <a:gd name="T93" fmla="*/ 2147483647 h 134"/>
                  <a:gd name="T94" fmla="*/ 2147483647 w 62"/>
                  <a:gd name="T95" fmla="*/ 2147483647 h 134"/>
                  <a:gd name="T96" fmla="*/ 2147483647 w 62"/>
                  <a:gd name="T97" fmla="*/ 2147483647 h 134"/>
                  <a:gd name="T98" fmla="*/ 2147483647 w 62"/>
                  <a:gd name="T99" fmla="*/ 2147483647 h 134"/>
                  <a:gd name="T100" fmla="*/ 2147483647 w 62"/>
                  <a:gd name="T101" fmla="*/ 2147483647 h 134"/>
                  <a:gd name="T102" fmla="*/ 2147483647 w 62"/>
                  <a:gd name="T103" fmla="*/ 2147483647 h 134"/>
                  <a:gd name="T104" fmla="*/ 2147483647 w 62"/>
                  <a:gd name="T105" fmla="*/ 2147483647 h 134"/>
                  <a:gd name="T106" fmla="*/ 2147483647 w 62"/>
                  <a:gd name="T107" fmla="*/ 2147483647 h 134"/>
                  <a:gd name="T108" fmla="*/ 2147483647 w 62"/>
                  <a:gd name="T109" fmla="*/ 2147483647 h 134"/>
                  <a:gd name="T110" fmla="*/ 2147483647 w 62"/>
                  <a:gd name="T111" fmla="*/ 2147483647 h 13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2"/>
                  <a:gd name="T169" fmla="*/ 0 h 134"/>
                  <a:gd name="T170" fmla="*/ 62 w 62"/>
                  <a:gd name="T171" fmla="*/ 134 h 13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2" h="134">
                    <a:moveTo>
                      <a:pt x="30" y="128"/>
                    </a:moveTo>
                    <a:lnTo>
                      <a:pt x="30" y="130"/>
                    </a:lnTo>
                    <a:lnTo>
                      <a:pt x="26" y="104"/>
                    </a:lnTo>
                    <a:lnTo>
                      <a:pt x="22" y="98"/>
                    </a:lnTo>
                    <a:lnTo>
                      <a:pt x="18" y="92"/>
                    </a:lnTo>
                    <a:lnTo>
                      <a:pt x="14" y="86"/>
                    </a:lnTo>
                    <a:lnTo>
                      <a:pt x="10" y="82"/>
                    </a:lnTo>
                    <a:lnTo>
                      <a:pt x="8" y="78"/>
                    </a:lnTo>
                    <a:lnTo>
                      <a:pt x="4" y="74"/>
                    </a:lnTo>
                    <a:lnTo>
                      <a:pt x="0" y="68"/>
                    </a:lnTo>
                    <a:lnTo>
                      <a:pt x="0" y="62"/>
                    </a:lnTo>
                    <a:lnTo>
                      <a:pt x="0" y="58"/>
                    </a:lnTo>
                    <a:lnTo>
                      <a:pt x="2" y="56"/>
                    </a:lnTo>
                    <a:lnTo>
                      <a:pt x="6" y="54"/>
                    </a:lnTo>
                    <a:lnTo>
                      <a:pt x="8" y="50"/>
                    </a:lnTo>
                    <a:lnTo>
                      <a:pt x="10" y="42"/>
                    </a:lnTo>
                    <a:lnTo>
                      <a:pt x="10" y="36"/>
                    </a:lnTo>
                    <a:lnTo>
                      <a:pt x="10" y="24"/>
                    </a:lnTo>
                    <a:lnTo>
                      <a:pt x="12" y="14"/>
                    </a:lnTo>
                    <a:lnTo>
                      <a:pt x="14" y="4"/>
                    </a:lnTo>
                    <a:lnTo>
                      <a:pt x="14" y="2"/>
                    </a:lnTo>
                    <a:lnTo>
                      <a:pt x="20" y="0"/>
                    </a:lnTo>
                    <a:lnTo>
                      <a:pt x="30" y="0"/>
                    </a:lnTo>
                    <a:lnTo>
                      <a:pt x="34" y="0"/>
                    </a:lnTo>
                    <a:lnTo>
                      <a:pt x="38" y="2"/>
                    </a:lnTo>
                    <a:lnTo>
                      <a:pt x="42" y="2"/>
                    </a:lnTo>
                    <a:lnTo>
                      <a:pt x="48" y="4"/>
                    </a:lnTo>
                    <a:lnTo>
                      <a:pt x="46" y="8"/>
                    </a:lnTo>
                    <a:lnTo>
                      <a:pt x="44" y="12"/>
                    </a:lnTo>
                    <a:lnTo>
                      <a:pt x="44" y="16"/>
                    </a:lnTo>
                    <a:lnTo>
                      <a:pt x="42" y="20"/>
                    </a:lnTo>
                    <a:lnTo>
                      <a:pt x="44" y="24"/>
                    </a:lnTo>
                    <a:lnTo>
                      <a:pt x="46" y="28"/>
                    </a:lnTo>
                    <a:lnTo>
                      <a:pt x="50" y="30"/>
                    </a:lnTo>
                    <a:lnTo>
                      <a:pt x="52" y="32"/>
                    </a:lnTo>
                    <a:lnTo>
                      <a:pt x="50" y="42"/>
                    </a:lnTo>
                    <a:lnTo>
                      <a:pt x="46" y="46"/>
                    </a:lnTo>
                    <a:lnTo>
                      <a:pt x="42" y="52"/>
                    </a:lnTo>
                    <a:lnTo>
                      <a:pt x="40" y="58"/>
                    </a:lnTo>
                    <a:lnTo>
                      <a:pt x="42" y="60"/>
                    </a:lnTo>
                    <a:lnTo>
                      <a:pt x="46" y="64"/>
                    </a:lnTo>
                    <a:lnTo>
                      <a:pt x="54" y="66"/>
                    </a:lnTo>
                    <a:lnTo>
                      <a:pt x="62" y="72"/>
                    </a:lnTo>
                    <a:lnTo>
                      <a:pt x="58" y="76"/>
                    </a:lnTo>
                    <a:lnTo>
                      <a:pt x="58" y="82"/>
                    </a:lnTo>
                    <a:lnTo>
                      <a:pt x="58" y="84"/>
                    </a:lnTo>
                    <a:lnTo>
                      <a:pt x="58" y="90"/>
                    </a:lnTo>
                    <a:lnTo>
                      <a:pt x="50" y="96"/>
                    </a:lnTo>
                    <a:lnTo>
                      <a:pt x="44" y="102"/>
                    </a:lnTo>
                    <a:lnTo>
                      <a:pt x="40" y="108"/>
                    </a:lnTo>
                    <a:lnTo>
                      <a:pt x="40" y="112"/>
                    </a:lnTo>
                    <a:lnTo>
                      <a:pt x="42" y="112"/>
                    </a:lnTo>
                    <a:lnTo>
                      <a:pt x="36" y="124"/>
                    </a:lnTo>
                    <a:lnTo>
                      <a:pt x="32" y="128"/>
                    </a:lnTo>
                    <a:lnTo>
                      <a:pt x="32" y="134"/>
                    </a:lnTo>
                    <a:lnTo>
                      <a:pt x="30" y="1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34" name="Freeform 110"/>
              <p:cNvSpPr/>
              <p:nvPr/>
            </p:nvSpPr>
            <p:spPr bwMode="auto">
              <a:xfrm>
                <a:off x="4434875" y="3496394"/>
                <a:ext cx="465856" cy="523013"/>
              </a:xfrm>
              <a:custGeom>
                <a:avLst/>
                <a:gdLst>
                  <a:gd name="T0" fmla="*/ 2147483647 w 318"/>
                  <a:gd name="T1" fmla="*/ 2147483647 h 332"/>
                  <a:gd name="T2" fmla="*/ 2147483647 w 318"/>
                  <a:gd name="T3" fmla="*/ 2147483647 h 332"/>
                  <a:gd name="T4" fmla="*/ 2147483647 w 318"/>
                  <a:gd name="T5" fmla="*/ 2147483647 h 332"/>
                  <a:gd name="T6" fmla="*/ 2147483647 w 318"/>
                  <a:gd name="T7" fmla="*/ 2147483647 h 332"/>
                  <a:gd name="T8" fmla="*/ 2147483647 w 318"/>
                  <a:gd name="T9" fmla="*/ 2147483647 h 332"/>
                  <a:gd name="T10" fmla="*/ 2147483647 w 318"/>
                  <a:gd name="T11" fmla="*/ 2147483647 h 332"/>
                  <a:gd name="T12" fmla="*/ 2147483647 w 318"/>
                  <a:gd name="T13" fmla="*/ 2147483647 h 332"/>
                  <a:gd name="T14" fmla="*/ 2147483647 w 318"/>
                  <a:gd name="T15" fmla="*/ 2147483647 h 332"/>
                  <a:gd name="T16" fmla="*/ 2147483647 w 318"/>
                  <a:gd name="T17" fmla="*/ 0 h 332"/>
                  <a:gd name="T18" fmla="*/ 2147483647 w 318"/>
                  <a:gd name="T19" fmla="*/ 2147483647 h 332"/>
                  <a:gd name="T20" fmla="*/ 2147483647 w 318"/>
                  <a:gd name="T21" fmla="*/ 2147483647 h 332"/>
                  <a:gd name="T22" fmla="*/ 2147483647 w 318"/>
                  <a:gd name="T23" fmla="*/ 2147483647 h 332"/>
                  <a:gd name="T24" fmla="*/ 2147483647 w 318"/>
                  <a:gd name="T25" fmla="*/ 2147483647 h 332"/>
                  <a:gd name="T26" fmla="*/ 2147483647 w 318"/>
                  <a:gd name="T27" fmla="*/ 2147483647 h 332"/>
                  <a:gd name="T28" fmla="*/ 2147483647 w 318"/>
                  <a:gd name="T29" fmla="*/ 2147483647 h 332"/>
                  <a:gd name="T30" fmla="*/ 2147483647 w 318"/>
                  <a:gd name="T31" fmla="*/ 2147483647 h 332"/>
                  <a:gd name="T32" fmla="*/ 2147483647 w 318"/>
                  <a:gd name="T33" fmla="*/ 2147483647 h 332"/>
                  <a:gd name="T34" fmla="*/ 2147483647 w 318"/>
                  <a:gd name="T35" fmla="*/ 2147483647 h 332"/>
                  <a:gd name="T36" fmla="*/ 2147483647 w 318"/>
                  <a:gd name="T37" fmla="*/ 2147483647 h 332"/>
                  <a:gd name="T38" fmla="*/ 2147483647 w 318"/>
                  <a:gd name="T39" fmla="*/ 2147483647 h 332"/>
                  <a:gd name="T40" fmla="*/ 2147483647 w 318"/>
                  <a:gd name="T41" fmla="*/ 2147483647 h 332"/>
                  <a:gd name="T42" fmla="*/ 2147483647 w 318"/>
                  <a:gd name="T43" fmla="*/ 2147483647 h 332"/>
                  <a:gd name="T44" fmla="*/ 2147483647 w 318"/>
                  <a:gd name="T45" fmla="*/ 2147483647 h 332"/>
                  <a:gd name="T46" fmla="*/ 2147483647 w 318"/>
                  <a:gd name="T47" fmla="*/ 2147483647 h 332"/>
                  <a:gd name="T48" fmla="*/ 2147483647 w 318"/>
                  <a:gd name="T49" fmla="*/ 2147483647 h 332"/>
                  <a:gd name="T50" fmla="*/ 2147483647 w 318"/>
                  <a:gd name="T51" fmla="*/ 2147483647 h 332"/>
                  <a:gd name="T52" fmla="*/ 2147483647 w 318"/>
                  <a:gd name="T53" fmla="*/ 2147483647 h 332"/>
                  <a:gd name="T54" fmla="*/ 2147483647 w 318"/>
                  <a:gd name="T55" fmla="*/ 2147483647 h 332"/>
                  <a:gd name="T56" fmla="*/ 2147483647 w 318"/>
                  <a:gd name="T57" fmla="*/ 2147483647 h 332"/>
                  <a:gd name="T58" fmla="*/ 2147483647 w 318"/>
                  <a:gd name="T59" fmla="*/ 2147483647 h 332"/>
                  <a:gd name="T60" fmla="*/ 2147483647 w 318"/>
                  <a:gd name="T61" fmla="*/ 2147483647 h 332"/>
                  <a:gd name="T62" fmla="*/ 2147483647 w 318"/>
                  <a:gd name="T63" fmla="*/ 2147483647 h 332"/>
                  <a:gd name="T64" fmla="*/ 0 w 318"/>
                  <a:gd name="T65" fmla="*/ 2147483647 h 332"/>
                  <a:gd name="T66" fmla="*/ 2147483647 w 318"/>
                  <a:gd name="T67" fmla="*/ 2147483647 h 332"/>
                  <a:gd name="T68" fmla="*/ 2147483647 w 318"/>
                  <a:gd name="T69" fmla="*/ 2147483647 h 332"/>
                  <a:gd name="T70" fmla="*/ 2147483647 w 318"/>
                  <a:gd name="T71" fmla="*/ 2147483647 h 332"/>
                  <a:gd name="T72" fmla="*/ 2147483647 w 318"/>
                  <a:gd name="T73" fmla="*/ 2147483647 h 332"/>
                  <a:gd name="T74" fmla="*/ 2147483647 w 318"/>
                  <a:gd name="T75" fmla="*/ 2147483647 h 332"/>
                  <a:gd name="T76" fmla="*/ 2147483647 w 318"/>
                  <a:gd name="T77" fmla="*/ 2147483647 h 332"/>
                  <a:gd name="T78" fmla="*/ 2147483647 w 318"/>
                  <a:gd name="T79" fmla="*/ 2147483647 h 332"/>
                  <a:gd name="T80" fmla="*/ 2147483647 w 318"/>
                  <a:gd name="T81" fmla="*/ 2147483647 h 332"/>
                  <a:gd name="T82" fmla="*/ 2147483647 w 318"/>
                  <a:gd name="T83" fmla="*/ 2147483647 h 332"/>
                  <a:gd name="T84" fmla="*/ 2147483647 w 318"/>
                  <a:gd name="T85" fmla="*/ 2147483647 h 332"/>
                  <a:gd name="T86" fmla="*/ 2147483647 w 318"/>
                  <a:gd name="T87" fmla="*/ 2147483647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8"/>
                  <a:gd name="T133" fmla="*/ 0 h 332"/>
                  <a:gd name="T134" fmla="*/ 318 w 318"/>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8" h="332">
                    <a:moveTo>
                      <a:pt x="98" y="36"/>
                    </a:moveTo>
                    <a:lnTo>
                      <a:pt x="110" y="34"/>
                    </a:lnTo>
                    <a:lnTo>
                      <a:pt x="116" y="30"/>
                    </a:lnTo>
                    <a:lnTo>
                      <a:pt x="124" y="26"/>
                    </a:lnTo>
                    <a:lnTo>
                      <a:pt x="132" y="20"/>
                    </a:lnTo>
                    <a:lnTo>
                      <a:pt x="146" y="14"/>
                    </a:lnTo>
                    <a:lnTo>
                      <a:pt x="166" y="8"/>
                    </a:lnTo>
                    <a:lnTo>
                      <a:pt x="186" y="4"/>
                    </a:lnTo>
                    <a:lnTo>
                      <a:pt x="198" y="4"/>
                    </a:lnTo>
                    <a:lnTo>
                      <a:pt x="202" y="4"/>
                    </a:lnTo>
                    <a:lnTo>
                      <a:pt x="206" y="6"/>
                    </a:lnTo>
                    <a:lnTo>
                      <a:pt x="210" y="8"/>
                    </a:lnTo>
                    <a:lnTo>
                      <a:pt x="214" y="8"/>
                    </a:lnTo>
                    <a:lnTo>
                      <a:pt x="220" y="6"/>
                    </a:lnTo>
                    <a:lnTo>
                      <a:pt x="222" y="4"/>
                    </a:lnTo>
                    <a:lnTo>
                      <a:pt x="224" y="2"/>
                    </a:lnTo>
                    <a:lnTo>
                      <a:pt x="230" y="0"/>
                    </a:lnTo>
                    <a:lnTo>
                      <a:pt x="248" y="0"/>
                    </a:lnTo>
                    <a:lnTo>
                      <a:pt x="260" y="0"/>
                    </a:lnTo>
                    <a:lnTo>
                      <a:pt x="258" y="10"/>
                    </a:lnTo>
                    <a:lnTo>
                      <a:pt x="256" y="22"/>
                    </a:lnTo>
                    <a:lnTo>
                      <a:pt x="256" y="34"/>
                    </a:lnTo>
                    <a:lnTo>
                      <a:pt x="256" y="40"/>
                    </a:lnTo>
                    <a:lnTo>
                      <a:pt x="254" y="48"/>
                    </a:lnTo>
                    <a:lnTo>
                      <a:pt x="252" y="52"/>
                    </a:lnTo>
                    <a:lnTo>
                      <a:pt x="248" y="54"/>
                    </a:lnTo>
                    <a:lnTo>
                      <a:pt x="246" y="56"/>
                    </a:lnTo>
                    <a:lnTo>
                      <a:pt x="246" y="60"/>
                    </a:lnTo>
                    <a:lnTo>
                      <a:pt x="246" y="66"/>
                    </a:lnTo>
                    <a:lnTo>
                      <a:pt x="250" y="72"/>
                    </a:lnTo>
                    <a:lnTo>
                      <a:pt x="254" y="76"/>
                    </a:lnTo>
                    <a:lnTo>
                      <a:pt x="256" y="80"/>
                    </a:lnTo>
                    <a:lnTo>
                      <a:pt x="260" y="84"/>
                    </a:lnTo>
                    <a:lnTo>
                      <a:pt x="264" y="90"/>
                    </a:lnTo>
                    <a:lnTo>
                      <a:pt x="268" y="96"/>
                    </a:lnTo>
                    <a:lnTo>
                      <a:pt x="272" y="102"/>
                    </a:lnTo>
                    <a:lnTo>
                      <a:pt x="276" y="128"/>
                    </a:lnTo>
                    <a:lnTo>
                      <a:pt x="276" y="126"/>
                    </a:lnTo>
                    <a:lnTo>
                      <a:pt x="278" y="132"/>
                    </a:lnTo>
                    <a:lnTo>
                      <a:pt x="278" y="138"/>
                    </a:lnTo>
                    <a:lnTo>
                      <a:pt x="280" y="144"/>
                    </a:lnTo>
                    <a:lnTo>
                      <a:pt x="282" y="150"/>
                    </a:lnTo>
                    <a:lnTo>
                      <a:pt x="282" y="158"/>
                    </a:lnTo>
                    <a:lnTo>
                      <a:pt x="284" y="190"/>
                    </a:lnTo>
                    <a:lnTo>
                      <a:pt x="280" y="194"/>
                    </a:lnTo>
                    <a:lnTo>
                      <a:pt x="278" y="202"/>
                    </a:lnTo>
                    <a:lnTo>
                      <a:pt x="280" y="206"/>
                    </a:lnTo>
                    <a:lnTo>
                      <a:pt x="282" y="210"/>
                    </a:lnTo>
                    <a:lnTo>
                      <a:pt x="288" y="222"/>
                    </a:lnTo>
                    <a:lnTo>
                      <a:pt x="290" y="228"/>
                    </a:lnTo>
                    <a:lnTo>
                      <a:pt x="296" y="232"/>
                    </a:lnTo>
                    <a:lnTo>
                      <a:pt x="306" y="236"/>
                    </a:lnTo>
                    <a:lnTo>
                      <a:pt x="310" y="238"/>
                    </a:lnTo>
                    <a:lnTo>
                      <a:pt x="314" y="244"/>
                    </a:lnTo>
                    <a:lnTo>
                      <a:pt x="318" y="252"/>
                    </a:lnTo>
                    <a:lnTo>
                      <a:pt x="248" y="300"/>
                    </a:lnTo>
                    <a:lnTo>
                      <a:pt x="220" y="328"/>
                    </a:lnTo>
                    <a:lnTo>
                      <a:pt x="182" y="332"/>
                    </a:lnTo>
                    <a:lnTo>
                      <a:pt x="182" y="318"/>
                    </a:lnTo>
                    <a:lnTo>
                      <a:pt x="170" y="314"/>
                    </a:lnTo>
                    <a:lnTo>
                      <a:pt x="160" y="310"/>
                    </a:lnTo>
                    <a:lnTo>
                      <a:pt x="152" y="302"/>
                    </a:lnTo>
                    <a:lnTo>
                      <a:pt x="148" y="298"/>
                    </a:lnTo>
                    <a:lnTo>
                      <a:pt x="148" y="294"/>
                    </a:lnTo>
                    <a:lnTo>
                      <a:pt x="0" y="182"/>
                    </a:lnTo>
                    <a:lnTo>
                      <a:pt x="0" y="160"/>
                    </a:lnTo>
                    <a:lnTo>
                      <a:pt x="8" y="148"/>
                    </a:lnTo>
                    <a:lnTo>
                      <a:pt x="18" y="144"/>
                    </a:lnTo>
                    <a:lnTo>
                      <a:pt x="32" y="138"/>
                    </a:lnTo>
                    <a:lnTo>
                      <a:pt x="48" y="132"/>
                    </a:lnTo>
                    <a:lnTo>
                      <a:pt x="54" y="128"/>
                    </a:lnTo>
                    <a:lnTo>
                      <a:pt x="56" y="124"/>
                    </a:lnTo>
                    <a:lnTo>
                      <a:pt x="60" y="118"/>
                    </a:lnTo>
                    <a:lnTo>
                      <a:pt x="66" y="116"/>
                    </a:lnTo>
                    <a:lnTo>
                      <a:pt x="70" y="114"/>
                    </a:lnTo>
                    <a:lnTo>
                      <a:pt x="72" y="112"/>
                    </a:lnTo>
                    <a:lnTo>
                      <a:pt x="72" y="110"/>
                    </a:lnTo>
                    <a:lnTo>
                      <a:pt x="72" y="102"/>
                    </a:lnTo>
                    <a:lnTo>
                      <a:pt x="80" y="100"/>
                    </a:lnTo>
                    <a:lnTo>
                      <a:pt x="84" y="96"/>
                    </a:lnTo>
                    <a:lnTo>
                      <a:pt x="90" y="92"/>
                    </a:lnTo>
                    <a:lnTo>
                      <a:pt x="96" y="92"/>
                    </a:lnTo>
                    <a:lnTo>
                      <a:pt x="106" y="92"/>
                    </a:lnTo>
                    <a:lnTo>
                      <a:pt x="110" y="92"/>
                    </a:lnTo>
                    <a:lnTo>
                      <a:pt x="112" y="90"/>
                    </a:lnTo>
                    <a:lnTo>
                      <a:pt x="112" y="86"/>
                    </a:lnTo>
                    <a:lnTo>
                      <a:pt x="104" y="60"/>
                    </a:lnTo>
                    <a:lnTo>
                      <a:pt x="96" y="36"/>
                    </a:lnTo>
                    <a:lnTo>
                      <a:pt x="98" y="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35" name="Freeform 111"/>
              <p:cNvSpPr/>
              <p:nvPr/>
            </p:nvSpPr>
            <p:spPr bwMode="auto">
              <a:xfrm>
                <a:off x="4336861" y="3533563"/>
                <a:ext cx="262909" cy="242922"/>
              </a:xfrm>
              <a:custGeom>
                <a:avLst/>
                <a:gdLst>
                  <a:gd name="T0" fmla="*/ 2147483647 w 180"/>
                  <a:gd name="T1" fmla="*/ 2147483647 h 154"/>
                  <a:gd name="T2" fmla="*/ 2147483647 w 180"/>
                  <a:gd name="T3" fmla="*/ 2147483647 h 154"/>
                  <a:gd name="T4" fmla="*/ 2147483647 w 180"/>
                  <a:gd name="T5" fmla="*/ 2147483647 h 154"/>
                  <a:gd name="T6" fmla="*/ 2147483647 w 180"/>
                  <a:gd name="T7" fmla="*/ 2147483647 h 154"/>
                  <a:gd name="T8" fmla="*/ 2147483647 w 180"/>
                  <a:gd name="T9" fmla="*/ 2147483647 h 154"/>
                  <a:gd name="T10" fmla="*/ 2147483647 w 180"/>
                  <a:gd name="T11" fmla="*/ 2147483647 h 154"/>
                  <a:gd name="T12" fmla="*/ 2147483647 w 180"/>
                  <a:gd name="T13" fmla="*/ 2147483647 h 154"/>
                  <a:gd name="T14" fmla="*/ 2147483647 w 180"/>
                  <a:gd name="T15" fmla="*/ 2147483647 h 154"/>
                  <a:gd name="T16" fmla="*/ 2147483647 w 180"/>
                  <a:gd name="T17" fmla="*/ 2147483647 h 154"/>
                  <a:gd name="T18" fmla="*/ 2147483647 w 180"/>
                  <a:gd name="T19" fmla="*/ 2147483647 h 154"/>
                  <a:gd name="T20" fmla="*/ 2147483647 w 180"/>
                  <a:gd name="T21" fmla="*/ 2147483647 h 154"/>
                  <a:gd name="T22" fmla="*/ 2147483647 w 180"/>
                  <a:gd name="T23" fmla="*/ 2147483647 h 154"/>
                  <a:gd name="T24" fmla="*/ 2147483647 w 180"/>
                  <a:gd name="T25" fmla="*/ 2147483647 h 154"/>
                  <a:gd name="T26" fmla="*/ 2147483647 w 180"/>
                  <a:gd name="T27" fmla="*/ 2147483647 h 154"/>
                  <a:gd name="T28" fmla="*/ 2147483647 w 180"/>
                  <a:gd name="T29" fmla="*/ 2147483647 h 154"/>
                  <a:gd name="T30" fmla="*/ 2147483647 w 180"/>
                  <a:gd name="T31" fmla="*/ 2147483647 h 154"/>
                  <a:gd name="T32" fmla="*/ 2147483647 w 180"/>
                  <a:gd name="T33" fmla="*/ 2147483647 h 154"/>
                  <a:gd name="T34" fmla="*/ 2147483647 w 180"/>
                  <a:gd name="T35" fmla="*/ 2147483647 h 154"/>
                  <a:gd name="T36" fmla="*/ 2147483647 w 180"/>
                  <a:gd name="T37" fmla="*/ 2147483647 h 154"/>
                  <a:gd name="T38" fmla="*/ 2147483647 w 180"/>
                  <a:gd name="T39" fmla="*/ 2147483647 h 154"/>
                  <a:gd name="T40" fmla="*/ 2147483647 w 180"/>
                  <a:gd name="T41" fmla="*/ 2147483647 h 154"/>
                  <a:gd name="T42" fmla="*/ 2147483647 w 180"/>
                  <a:gd name="T43" fmla="*/ 2147483647 h 154"/>
                  <a:gd name="T44" fmla="*/ 2147483647 w 180"/>
                  <a:gd name="T45" fmla="*/ 2147483647 h 154"/>
                  <a:gd name="T46" fmla="*/ 2147483647 w 180"/>
                  <a:gd name="T47" fmla="*/ 2147483647 h 154"/>
                  <a:gd name="T48" fmla="*/ 2147483647 w 180"/>
                  <a:gd name="T49" fmla="*/ 2147483647 h 154"/>
                  <a:gd name="T50" fmla="*/ 2147483647 w 180"/>
                  <a:gd name="T51" fmla="*/ 2147483647 h 154"/>
                  <a:gd name="T52" fmla="*/ 2147483647 w 180"/>
                  <a:gd name="T53" fmla="*/ 2147483647 h 154"/>
                  <a:gd name="T54" fmla="*/ 2147483647 w 180"/>
                  <a:gd name="T55" fmla="*/ 2147483647 h 154"/>
                  <a:gd name="T56" fmla="*/ 2147483647 w 180"/>
                  <a:gd name="T57" fmla="*/ 2147483647 h 154"/>
                  <a:gd name="T58" fmla="*/ 2147483647 w 180"/>
                  <a:gd name="T59" fmla="*/ 2147483647 h 154"/>
                  <a:gd name="T60" fmla="*/ 2147483647 w 180"/>
                  <a:gd name="T61" fmla="*/ 2147483647 h 154"/>
                  <a:gd name="T62" fmla="*/ 2147483647 w 180"/>
                  <a:gd name="T63" fmla="*/ 0 h 154"/>
                  <a:gd name="T64" fmla="*/ 2147483647 w 180"/>
                  <a:gd name="T65" fmla="*/ 2147483647 h 154"/>
                  <a:gd name="T66" fmla="*/ 2147483647 w 180"/>
                  <a:gd name="T67" fmla="*/ 2147483647 h 154"/>
                  <a:gd name="T68" fmla="*/ 2147483647 w 180"/>
                  <a:gd name="T69" fmla="*/ 2147483647 h 154"/>
                  <a:gd name="T70" fmla="*/ 2147483647 w 180"/>
                  <a:gd name="T71" fmla="*/ 2147483647 h 154"/>
                  <a:gd name="T72" fmla="*/ 2147483647 w 180"/>
                  <a:gd name="T73" fmla="*/ 2147483647 h 154"/>
                  <a:gd name="T74" fmla="*/ 2147483647 w 180"/>
                  <a:gd name="T75" fmla="*/ 2147483647 h 154"/>
                  <a:gd name="T76" fmla="*/ 2147483647 w 180"/>
                  <a:gd name="T77" fmla="*/ 2147483647 h 154"/>
                  <a:gd name="T78" fmla="*/ 2147483647 w 180"/>
                  <a:gd name="T79" fmla="*/ 2147483647 h 154"/>
                  <a:gd name="T80" fmla="*/ 2147483647 w 180"/>
                  <a:gd name="T81" fmla="*/ 2147483647 h 154"/>
                  <a:gd name="T82" fmla="*/ 2147483647 w 180"/>
                  <a:gd name="T83" fmla="*/ 2147483647 h 154"/>
                  <a:gd name="T84" fmla="*/ 2147483647 w 180"/>
                  <a:gd name="T85" fmla="*/ 2147483647 h 154"/>
                  <a:gd name="T86" fmla="*/ 2147483647 w 180"/>
                  <a:gd name="T87" fmla="*/ 2147483647 h 154"/>
                  <a:gd name="T88" fmla="*/ 2147483647 w 180"/>
                  <a:gd name="T89" fmla="*/ 2147483647 h 154"/>
                  <a:gd name="T90" fmla="*/ 2147483647 w 180"/>
                  <a:gd name="T91" fmla="*/ 2147483647 h 154"/>
                  <a:gd name="T92" fmla="*/ 2147483647 w 180"/>
                  <a:gd name="T93" fmla="*/ 2147483647 h 154"/>
                  <a:gd name="T94" fmla="*/ 2147483647 w 180"/>
                  <a:gd name="T95" fmla="*/ 2147483647 h 154"/>
                  <a:gd name="T96" fmla="*/ 2147483647 w 180"/>
                  <a:gd name="T97" fmla="*/ 2147483647 h 154"/>
                  <a:gd name="T98" fmla="*/ 2147483647 w 180"/>
                  <a:gd name="T99" fmla="*/ 2147483647 h 154"/>
                  <a:gd name="T100" fmla="*/ 2147483647 w 180"/>
                  <a:gd name="T101" fmla="*/ 2147483647 h 154"/>
                  <a:gd name="T102" fmla="*/ 2147483647 w 180"/>
                  <a:gd name="T103" fmla="*/ 2147483647 h 154"/>
                  <a:gd name="T104" fmla="*/ 2147483647 w 180"/>
                  <a:gd name="T105" fmla="*/ 2147483647 h 154"/>
                  <a:gd name="T106" fmla="*/ 0 w 180"/>
                  <a:gd name="T107" fmla="*/ 2147483647 h 154"/>
                  <a:gd name="T108" fmla="*/ 2147483647 w 180"/>
                  <a:gd name="T109" fmla="*/ 2147483647 h 15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0"/>
                  <a:gd name="T166" fmla="*/ 0 h 154"/>
                  <a:gd name="T167" fmla="*/ 180 w 180"/>
                  <a:gd name="T168" fmla="*/ 154 h 15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0" h="154">
                    <a:moveTo>
                      <a:pt x="68" y="152"/>
                    </a:moveTo>
                    <a:lnTo>
                      <a:pt x="68" y="136"/>
                    </a:lnTo>
                    <a:lnTo>
                      <a:pt x="76" y="124"/>
                    </a:lnTo>
                    <a:lnTo>
                      <a:pt x="86" y="120"/>
                    </a:lnTo>
                    <a:lnTo>
                      <a:pt x="100" y="114"/>
                    </a:lnTo>
                    <a:lnTo>
                      <a:pt x="116" y="108"/>
                    </a:lnTo>
                    <a:lnTo>
                      <a:pt x="122" y="104"/>
                    </a:lnTo>
                    <a:lnTo>
                      <a:pt x="124" y="100"/>
                    </a:lnTo>
                    <a:lnTo>
                      <a:pt x="128" y="94"/>
                    </a:lnTo>
                    <a:lnTo>
                      <a:pt x="134" y="92"/>
                    </a:lnTo>
                    <a:lnTo>
                      <a:pt x="138" y="90"/>
                    </a:lnTo>
                    <a:lnTo>
                      <a:pt x="140" y="88"/>
                    </a:lnTo>
                    <a:lnTo>
                      <a:pt x="140" y="86"/>
                    </a:lnTo>
                    <a:lnTo>
                      <a:pt x="140" y="78"/>
                    </a:lnTo>
                    <a:lnTo>
                      <a:pt x="148" y="76"/>
                    </a:lnTo>
                    <a:lnTo>
                      <a:pt x="152" y="72"/>
                    </a:lnTo>
                    <a:lnTo>
                      <a:pt x="158" y="68"/>
                    </a:lnTo>
                    <a:lnTo>
                      <a:pt x="164" y="68"/>
                    </a:lnTo>
                    <a:lnTo>
                      <a:pt x="174" y="68"/>
                    </a:lnTo>
                    <a:lnTo>
                      <a:pt x="178" y="68"/>
                    </a:lnTo>
                    <a:lnTo>
                      <a:pt x="180" y="66"/>
                    </a:lnTo>
                    <a:lnTo>
                      <a:pt x="180" y="62"/>
                    </a:lnTo>
                    <a:lnTo>
                      <a:pt x="172" y="36"/>
                    </a:lnTo>
                    <a:lnTo>
                      <a:pt x="164" y="12"/>
                    </a:lnTo>
                    <a:lnTo>
                      <a:pt x="166" y="12"/>
                    </a:lnTo>
                    <a:lnTo>
                      <a:pt x="148" y="14"/>
                    </a:lnTo>
                    <a:lnTo>
                      <a:pt x="136" y="12"/>
                    </a:lnTo>
                    <a:lnTo>
                      <a:pt x="126" y="10"/>
                    </a:lnTo>
                    <a:lnTo>
                      <a:pt x="124" y="8"/>
                    </a:lnTo>
                    <a:lnTo>
                      <a:pt x="124" y="4"/>
                    </a:lnTo>
                    <a:lnTo>
                      <a:pt x="122" y="2"/>
                    </a:lnTo>
                    <a:lnTo>
                      <a:pt x="118" y="0"/>
                    </a:lnTo>
                    <a:lnTo>
                      <a:pt x="114" y="2"/>
                    </a:lnTo>
                    <a:lnTo>
                      <a:pt x="110" y="4"/>
                    </a:lnTo>
                    <a:lnTo>
                      <a:pt x="106" y="14"/>
                    </a:lnTo>
                    <a:lnTo>
                      <a:pt x="102" y="26"/>
                    </a:lnTo>
                    <a:lnTo>
                      <a:pt x="98" y="32"/>
                    </a:lnTo>
                    <a:lnTo>
                      <a:pt x="92" y="40"/>
                    </a:lnTo>
                    <a:lnTo>
                      <a:pt x="82" y="44"/>
                    </a:lnTo>
                    <a:lnTo>
                      <a:pt x="74" y="52"/>
                    </a:lnTo>
                    <a:lnTo>
                      <a:pt x="66" y="58"/>
                    </a:lnTo>
                    <a:lnTo>
                      <a:pt x="62" y="64"/>
                    </a:lnTo>
                    <a:lnTo>
                      <a:pt x="60" y="70"/>
                    </a:lnTo>
                    <a:lnTo>
                      <a:pt x="60" y="82"/>
                    </a:lnTo>
                    <a:lnTo>
                      <a:pt x="58" y="94"/>
                    </a:lnTo>
                    <a:lnTo>
                      <a:pt x="54" y="108"/>
                    </a:lnTo>
                    <a:lnTo>
                      <a:pt x="50" y="114"/>
                    </a:lnTo>
                    <a:lnTo>
                      <a:pt x="44" y="118"/>
                    </a:lnTo>
                    <a:lnTo>
                      <a:pt x="32" y="130"/>
                    </a:lnTo>
                    <a:lnTo>
                      <a:pt x="24" y="136"/>
                    </a:lnTo>
                    <a:lnTo>
                      <a:pt x="18" y="140"/>
                    </a:lnTo>
                    <a:lnTo>
                      <a:pt x="12" y="142"/>
                    </a:lnTo>
                    <a:lnTo>
                      <a:pt x="4" y="146"/>
                    </a:lnTo>
                    <a:lnTo>
                      <a:pt x="0" y="154"/>
                    </a:lnTo>
                    <a:lnTo>
                      <a:pt x="68" y="15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36" name="Freeform 112"/>
              <p:cNvSpPr/>
              <p:nvPr/>
            </p:nvSpPr>
            <p:spPr bwMode="auto">
              <a:xfrm>
                <a:off x="4248071" y="3772503"/>
                <a:ext cx="184497" cy="185842"/>
              </a:xfrm>
              <a:custGeom>
                <a:avLst/>
                <a:gdLst>
                  <a:gd name="T0" fmla="*/ 2147483647 w 126"/>
                  <a:gd name="T1" fmla="*/ 0 h 116"/>
                  <a:gd name="T2" fmla="*/ 2147483647 w 126"/>
                  <a:gd name="T3" fmla="*/ 2147483647 h 116"/>
                  <a:gd name="T4" fmla="*/ 2147483647 w 126"/>
                  <a:gd name="T5" fmla="*/ 2147483647 h 116"/>
                  <a:gd name="T6" fmla="*/ 2147483647 w 126"/>
                  <a:gd name="T7" fmla="*/ 2147483647 h 116"/>
                  <a:gd name="T8" fmla="*/ 2147483647 w 126"/>
                  <a:gd name="T9" fmla="*/ 2147483647 h 116"/>
                  <a:gd name="T10" fmla="*/ 2147483647 w 126"/>
                  <a:gd name="T11" fmla="*/ 2147483647 h 116"/>
                  <a:gd name="T12" fmla="*/ 2147483647 w 126"/>
                  <a:gd name="T13" fmla="*/ 2147483647 h 116"/>
                  <a:gd name="T14" fmla="*/ 0 w 126"/>
                  <a:gd name="T15" fmla="*/ 2147483647 h 116"/>
                  <a:gd name="T16" fmla="*/ 0 w 126"/>
                  <a:gd name="T17" fmla="*/ 2147483647 h 116"/>
                  <a:gd name="T18" fmla="*/ 2147483647 w 126"/>
                  <a:gd name="T19" fmla="*/ 2147483647 h 116"/>
                  <a:gd name="T20" fmla="*/ 2147483647 w 126"/>
                  <a:gd name="T21" fmla="*/ 2147483647 h 116"/>
                  <a:gd name="T22" fmla="*/ 2147483647 w 126"/>
                  <a:gd name="T23" fmla="*/ 2147483647 h 116"/>
                  <a:gd name="T24" fmla="*/ 2147483647 w 126"/>
                  <a:gd name="T25" fmla="*/ 2147483647 h 116"/>
                  <a:gd name="T26" fmla="*/ 2147483647 w 126"/>
                  <a:gd name="T27" fmla="*/ 2147483647 h 116"/>
                  <a:gd name="T28" fmla="*/ 2147483647 w 126"/>
                  <a:gd name="T29" fmla="*/ 2147483647 h 116"/>
                  <a:gd name="T30" fmla="*/ 2147483647 w 126"/>
                  <a:gd name="T31" fmla="*/ 2147483647 h 116"/>
                  <a:gd name="T32" fmla="*/ 2147483647 w 126"/>
                  <a:gd name="T33" fmla="*/ 2147483647 h 116"/>
                  <a:gd name="T34" fmla="*/ 2147483647 w 126"/>
                  <a:gd name="T35" fmla="*/ 0 h 1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6"/>
                  <a:gd name="T55" fmla="*/ 0 h 116"/>
                  <a:gd name="T56" fmla="*/ 126 w 126"/>
                  <a:gd name="T57" fmla="*/ 116 h 1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6" h="116">
                    <a:moveTo>
                      <a:pt x="126" y="0"/>
                    </a:moveTo>
                    <a:lnTo>
                      <a:pt x="126" y="32"/>
                    </a:lnTo>
                    <a:lnTo>
                      <a:pt x="76" y="32"/>
                    </a:lnTo>
                    <a:lnTo>
                      <a:pt x="76" y="78"/>
                    </a:lnTo>
                    <a:lnTo>
                      <a:pt x="66" y="82"/>
                    </a:lnTo>
                    <a:lnTo>
                      <a:pt x="58" y="90"/>
                    </a:lnTo>
                    <a:lnTo>
                      <a:pt x="56" y="116"/>
                    </a:lnTo>
                    <a:lnTo>
                      <a:pt x="0" y="116"/>
                    </a:lnTo>
                    <a:lnTo>
                      <a:pt x="0" y="108"/>
                    </a:lnTo>
                    <a:lnTo>
                      <a:pt x="2" y="100"/>
                    </a:lnTo>
                    <a:lnTo>
                      <a:pt x="10" y="88"/>
                    </a:lnTo>
                    <a:lnTo>
                      <a:pt x="20" y="74"/>
                    </a:lnTo>
                    <a:lnTo>
                      <a:pt x="24" y="66"/>
                    </a:lnTo>
                    <a:lnTo>
                      <a:pt x="38" y="42"/>
                    </a:lnTo>
                    <a:lnTo>
                      <a:pt x="50" y="20"/>
                    </a:lnTo>
                    <a:lnTo>
                      <a:pt x="56" y="12"/>
                    </a:lnTo>
                    <a:lnTo>
                      <a:pt x="60" y="2"/>
                    </a:lnTo>
                    <a:lnTo>
                      <a:pt x="12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37" name="Freeform 113"/>
              <p:cNvSpPr/>
              <p:nvPr/>
            </p:nvSpPr>
            <p:spPr bwMode="auto">
              <a:xfrm>
                <a:off x="4248071" y="3772503"/>
                <a:ext cx="272133" cy="378321"/>
              </a:xfrm>
              <a:custGeom>
                <a:avLst/>
                <a:gdLst>
                  <a:gd name="T0" fmla="*/ 2147483647 w 186"/>
                  <a:gd name="T1" fmla="*/ 0 h 238"/>
                  <a:gd name="T2" fmla="*/ 2147483647 w 186"/>
                  <a:gd name="T3" fmla="*/ 0 h 238"/>
                  <a:gd name="T4" fmla="*/ 2147483647 w 186"/>
                  <a:gd name="T5" fmla="*/ 2147483647 h 238"/>
                  <a:gd name="T6" fmla="*/ 2147483647 w 186"/>
                  <a:gd name="T7" fmla="*/ 2147483647 h 238"/>
                  <a:gd name="T8" fmla="*/ 2147483647 w 186"/>
                  <a:gd name="T9" fmla="*/ 2147483647 h 238"/>
                  <a:gd name="T10" fmla="*/ 2147483647 w 186"/>
                  <a:gd name="T11" fmla="*/ 2147483647 h 238"/>
                  <a:gd name="T12" fmla="*/ 2147483647 w 186"/>
                  <a:gd name="T13" fmla="*/ 2147483647 h 238"/>
                  <a:gd name="T14" fmla="*/ 2147483647 w 186"/>
                  <a:gd name="T15" fmla="*/ 2147483647 h 238"/>
                  <a:gd name="T16" fmla="*/ 0 w 186"/>
                  <a:gd name="T17" fmla="*/ 2147483647 h 238"/>
                  <a:gd name="T18" fmla="*/ 2147483647 w 186"/>
                  <a:gd name="T19" fmla="*/ 2147483647 h 238"/>
                  <a:gd name="T20" fmla="*/ 2147483647 w 186"/>
                  <a:gd name="T21" fmla="*/ 2147483647 h 238"/>
                  <a:gd name="T22" fmla="*/ 2147483647 w 186"/>
                  <a:gd name="T23" fmla="*/ 2147483647 h 238"/>
                  <a:gd name="T24" fmla="*/ 2147483647 w 186"/>
                  <a:gd name="T25" fmla="*/ 2147483647 h 238"/>
                  <a:gd name="T26" fmla="*/ 2147483647 w 186"/>
                  <a:gd name="T27" fmla="*/ 2147483647 h 238"/>
                  <a:gd name="T28" fmla="*/ 2147483647 w 186"/>
                  <a:gd name="T29" fmla="*/ 2147483647 h 238"/>
                  <a:gd name="T30" fmla="*/ 2147483647 w 186"/>
                  <a:gd name="T31" fmla="*/ 2147483647 h 238"/>
                  <a:gd name="T32" fmla="*/ 2147483647 w 186"/>
                  <a:gd name="T33" fmla="*/ 2147483647 h 238"/>
                  <a:gd name="T34" fmla="*/ 2147483647 w 186"/>
                  <a:gd name="T35" fmla="*/ 2147483647 h 238"/>
                  <a:gd name="T36" fmla="*/ 2147483647 w 186"/>
                  <a:gd name="T37" fmla="*/ 2147483647 h 238"/>
                  <a:gd name="T38" fmla="*/ 2147483647 w 186"/>
                  <a:gd name="T39" fmla="*/ 2147483647 h 238"/>
                  <a:gd name="T40" fmla="*/ 2147483647 w 186"/>
                  <a:gd name="T41" fmla="*/ 2147483647 h 238"/>
                  <a:gd name="T42" fmla="*/ 2147483647 w 186"/>
                  <a:gd name="T43" fmla="*/ 2147483647 h 238"/>
                  <a:gd name="T44" fmla="*/ 2147483647 w 186"/>
                  <a:gd name="T45" fmla="*/ 2147483647 h 238"/>
                  <a:gd name="T46" fmla="*/ 2147483647 w 186"/>
                  <a:gd name="T47" fmla="*/ 2147483647 h 238"/>
                  <a:gd name="T48" fmla="*/ 2147483647 w 186"/>
                  <a:gd name="T49" fmla="*/ 2147483647 h 238"/>
                  <a:gd name="T50" fmla="*/ 2147483647 w 186"/>
                  <a:gd name="T51" fmla="*/ 2147483647 h 238"/>
                  <a:gd name="T52" fmla="*/ 2147483647 w 186"/>
                  <a:gd name="T53" fmla="*/ 2147483647 h 238"/>
                  <a:gd name="T54" fmla="*/ 2147483647 w 186"/>
                  <a:gd name="T55" fmla="*/ 2147483647 h 238"/>
                  <a:gd name="T56" fmla="*/ 2147483647 w 186"/>
                  <a:gd name="T57" fmla="*/ 2147483647 h 238"/>
                  <a:gd name="T58" fmla="*/ 2147483647 w 186"/>
                  <a:gd name="T59" fmla="*/ 2147483647 h 238"/>
                  <a:gd name="T60" fmla="*/ 2147483647 w 186"/>
                  <a:gd name="T61" fmla="*/ 2147483647 h 238"/>
                  <a:gd name="T62" fmla="*/ 2147483647 w 186"/>
                  <a:gd name="T63" fmla="*/ 2147483647 h 238"/>
                  <a:gd name="T64" fmla="*/ 2147483647 w 186"/>
                  <a:gd name="T65" fmla="*/ 2147483647 h 238"/>
                  <a:gd name="T66" fmla="*/ 2147483647 w 186"/>
                  <a:gd name="T67" fmla="*/ 2147483647 h 238"/>
                  <a:gd name="T68" fmla="*/ 2147483647 w 186"/>
                  <a:gd name="T69" fmla="*/ 2147483647 h 238"/>
                  <a:gd name="T70" fmla="*/ 2147483647 w 186"/>
                  <a:gd name="T71" fmla="*/ 2147483647 h 238"/>
                  <a:gd name="T72" fmla="*/ 2147483647 w 186"/>
                  <a:gd name="T73" fmla="*/ 2147483647 h 238"/>
                  <a:gd name="T74" fmla="*/ 2147483647 w 186"/>
                  <a:gd name="T75" fmla="*/ 2147483647 h 238"/>
                  <a:gd name="T76" fmla="*/ 2147483647 w 186"/>
                  <a:gd name="T77" fmla="*/ 2147483647 h 238"/>
                  <a:gd name="T78" fmla="*/ 2147483647 w 186"/>
                  <a:gd name="T79" fmla="*/ 2147483647 h 238"/>
                  <a:gd name="T80" fmla="*/ 2147483647 w 186"/>
                  <a:gd name="T81" fmla="*/ 2147483647 h 238"/>
                  <a:gd name="T82" fmla="*/ 2147483647 w 186"/>
                  <a:gd name="T83" fmla="*/ 2147483647 h 238"/>
                  <a:gd name="T84" fmla="*/ 2147483647 w 186"/>
                  <a:gd name="T85" fmla="*/ 2147483647 h 238"/>
                  <a:gd name="T86" fmla="*/ 2147483647 w 186"/>
                  <a:gd name="T87" fmla="*/ 2147483647 h 238"/>
                  <a:gd name="T88" fmla="*/ 2147483647 w 186"/>
                  <a:gd name="T89" fmla="*/ 2147483647 h 238"/>
                  <a:gd name="T90" fmla="*/ 2147483647 w 186"/>
                  <a:gd name="T91" fmla="*/ 2147483647 h 238"/>
                  <a:gd name="T92" fmla="*/ 2147483647 w 186"/>
                  <a:gd name="T93" fmla="*/ 2147483647 h 238"/>
                  <a:gd name="T94" fmla="*/ 2147483647 w 186"/>
                  <a:gd name="T95" fmla="*/ 2147483647 h 238"/>
                  <a:gd name="T96" fmla="*/ 2147483647 w 186"/>
                  <a:gd name="T97" fmla="*/ 2147483647 h 238"/>
                  <a:gd name="T98" fmla="*/ 2147483647 w 186"/>
                  <a:gd name="T99" fmla="*/ 2147483647 h 238"/>
                  <a:gd name="T100" fmla="*/ 2147483647 w 186"/>
                  <a:gd name="T101" fmla="*/ 2147483647 h 238"/>
                  <a:gd name="T102" fmla="*/ 2147483647 w 186"/>
                  <a:gd name="T103" fmla="*/ 2147483647 h 238"/>
                  <a:gd name="T104" fmla="*/ 2147483647 w 186"/>
                  <a:gd name="T105" fmla="*/ 2147483647 h 238"/>
                  <a:gd name="T106" fmla="*/ 2147483647 w 186"/>
                  <a:gd name="T107" fmla="*/ 2147483647 h 238"/>
                  <a:gd name="T108" fmla="*/ 2147483647 w 186"/>
                  <a:gd name="T109" fmla="*/ 2147483647 h 238"/>
                  <a:gd name="T110" fmla="*/ 2147483647 w 186"/>
                  <a:gd name="T111" fmla="*/ 2147483647 h 238"/>
                  <a:gd name="T112" fmla="*/ 2147483647 w 186"/>
                  <a:gd name="T113" fmla="*/ 2147483647 h 238"/>
                  <a:gd name="T114" fmla="*/ 2147483647 w 186"/>
                  <a:gd name="T115" fmla="*/ 2147483647 h 238"/>
                  <a:gd name="T116" fmla="*/ 2147483647 w 186"/>
                  <a:gd name="T117" fmla="*/ 2147483647 h 238"/>
                  <a:gd name="T118" fmla="*/ 2147483647 w 186"/>
                  <a:gd name="T119" fmla="*/ 2147483647 h 238"/>
                  <a:gd name="T120" fmla="*/ 2147483647 w 186"/>
                  <a:gd name="T121" fmla="*/ 0 h 2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
                  <a:gd name="T184" fmla="*/ 0 h 238"/>
                  <a:gd name="T185" fmla="*/ 186 w 186"/>
                  <a:gd name="T186" fmla="*/ 238 h 23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 h="238">
                    <a:moveTo>
                      <a:pt x="128" y="0"/>
                    </a:moveTo>
                    <a:lnTo>
                      <a:pt x="126" y="0"/>
                    </a:lnTo>
                    <a:lnTo>
                      <a:pt x="126" y="32"/>
                    </a:lnTo>
                    <a:lnTo>
                      <a:pt x="76" y="32"/>
                    </a:lnTo>
                    <a:lnTo>
                      <a:pt x="76" y="78"/>
                    </a:lnTo>
                    <a:lnTo>
                      <a:pt x="66" y="82"/>
                    </a:lnTo>
                    <a:lnTo>
                      <a:pt x="58" y="90"/>
                    </a:lnTo>
                    <a:lnTo>
                      <a:pt x="56" y="116"/>
                    </a:lnTo>
                    <a:lnTo>
                      <a:pt x="0" y="116"/>
                    </a:lnTo>
                    <a:lnTo>
                      <a:pt x="2" y="124"/>
                    </a:lnTo>
                    <a:lnTo>
                      <a:pt x="6" y="128"/>
                    </a:lnTo>
                    <a:lnTo>
                      <a:pt x="10" y="134"/>
                    </a:lnTo>
                    <a:lnTo>
                      <a:pt x="12" y="138"/>
                    </a:lnTo>
                    <a:lnTo>
                      <a:pt x="10" y="142"/>
                    </a:lnTo>
                    <a:lnTo>
                      <a:pt x="8" y="146"/>
                    </a:lnTo>
                    <a:lnTo>
                      <a:pt x="6" y="150"/>
                    </a:lnTo>
                    <a:lnTo>
                      <a:pt x="6" y="152"/>
                    </a:lnTo>
                    <a:lnTo>
                      <a:pt x="6" y="156"/>
                    </a:lnTo>
                    <a:lnTo>
                      <a:pt x="10" y="158"/>
                    </a:lnTo>
                    <a:lnTo>
                      <a:pt x="14" y="166"/>
                    </a:lnTo>
                    <a:lnTo>
                      <a:pt x="12" y="166"/>
                    </a:lnTo>
                    <a:lnTo>
                      <a:pt x="14" y="176"/>
                    </a:lnTo>
                    <a:lnTo>
                      <a:pt x="12" y="186"/>
                    </a:lnTo>
                    <a:lnTo>
                      <a:pt x="10" y="196"/>
                    </a:lnTo>
                    <a:lnTo>
                      <a:pt x="6" y="206"/>
                    </a:lnTo>
                    <a:lnTo>
                      <a:pt x="10" y="206"/>
                    </a:lnTo>
                    <a:lnTo>
                      <a:pt x="12" y="206"/>
                    </a:lnTo>
                    <a:lnTo>
                      <a:pt x="16" y="206"/>
                    </a:lnTo>
                    <a:lnTo>
                      <a:pt x="18" y="204"/>
                    </a:lnTo>
                    <a:lnTo>
                      <a:pt x="22" y="202"/>
                    </a:lnTo>
                    <a:lnTo>
                      <a:pt x="26" y="202"/>
                    </a:lnTo>
                    <a:lnTo>
                      <a:pt x="34" y="204"/>
                    </a:lnTo>
                    <a:lnTo>
                      <a:pt x="42" y="208"/>
                    </a:lnTo>
                    <a:lnTo>
                      <a:pt x="48" y="210"/>
                    </a:lnTo>
                    <a:lnTo>
                      <a:pt x="50" y="216"/>
                    </a:lnTo>
                    <a:lnTo>
                      <a:pt x="60" y="230"/>
                    </a:lnTo>
                    <a:lnTo>
                      <a:pt x="64" y="234"/>
                    </a:lnTo>
                    <a:lnTo>
                      <a:pt x="70" y="238"/>
                    </a:lnTo>
                    <a:lnTo>
                      <a:pt x="76" y="228"/>
                    </a:lnTo>
                    <a:lnTo>
                      <a:pt x="78" y="222"/>
                    </a:lnTo>
                    <a:lnTo>
                      <a:pt x="82" y="222"/>
                    </a:lnTo>
                    <a:lnTo>
                      <a:pt x="88" y="220"/>
                    </a:lnTo>
                    <a:lnTo>
                      <a:pt x="86" y="226"/>
                    </a:lnTo>
                    <a:lnTo>
                      <a:pt x="88" y="230"/>
                    </a:lnTo>
                    <a:lnTo>
                      <a:pt x="92" y="224"/>
                    </a:lnTo>
                    <a:lnTo>
                      <a:pt x="94" y="224"/>
                    </a:lnTo>
                    <a:lnTo>
                      <a:pt x="96" y="222"/>
                    </a:lnTo>
                    <a:lnTo>
                      <a:pt x="98" y="224"/>
                    </a:lnTo>
                    <a:lnTo>
                      <a:pt x="100" y="226"/>
                    </a:lnTo>
                    <a:lnTo>
                      <a:pt x="102" y="228"/>
                    </a:lnTo>
                    <a:lnTo>
                      <a:pt x="106" y="226"/>
                    </a:lnTo>
                    <a:lnTo>
                      <a:pt x="110" y="224"/>
                    </a:lnTo>
                    <a:lnTo>
                      <a:pt x="172" y="224"/>
                    </a:lnTo>
                    <a:lnTo>
                      <a:pt x="174" y="216"/>
                    </a:lnTo>
                    <a:lnTo>
                      <a:pt x="176" y="208"/>
                    </a:lnTo>
                    <a:lnTo>
                      <a:pt x="172" y="208"/>
                    </a:lnTo>
                    <a:lnTo>
                      <a:pt x="170" y="206"/>
                    </a:lnTo>
                    <a:lnTo>
                      <a:pt x="158" y="50"/>
                    </a:lnTo>
                    <a:lnTo>
                      <a:pt x="186" y="50"/>
                    </a:lnTo>
                    <a:lnTo>
                      <a:pt x="128" y="6"/>
                    </a:lnTo>
                    <a:lnTo>
                      <a:pt x="12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38" name="Freeform 114"/>
              <p:cNvSpPr/>
              <p:nvPr/>
            </p:nvSpPr>
            <p:spPr bwMode="auto">
              <a:xfrm>
                <a:off x="4347239" y="3852149"/>
                <a:ext cx="374760" cy="427437"/>
              </a:xfrm>
              <a:custGeom>
                <a:avLst/>
                <a:gdLst>
                  <a:gd name="T0" fmla="*/ 2147483647 w 256"/>
                  <a:gd name="T1" fmla="*/ 2147483647 h 270"/>
                  <a:gd name="T2" fmla="*/ 2147483647 w 256"/>
                  <a:gd name="T3" fmla="*/ 2147483647 h 270"/>
                  <a:gd name="T4" fmla="*/ 2147483647 w 256"/>
                  <a:gd name="T5" fmla="*/ 2147483647 h 270"/>
                  <a:gd name="T6" fmla="*/ 2147483647 w 256"/>
                  <a:gd name="T7" fmla="*/ 2147483647 h 270"/>
                  <a:gd name="T8" fmla="*/ 2147483647 w 256"/>
                  <a:gd name="T9" fmla="*/ 2147483647 h 270"/>
                  <a:gd name="T10" fmla="*/ 2147483647 w 256"/>
                  <a:gd name="T11" fmla="*/ 2147483647 h 270"/>
                  <a:gd name="T12" fmla="*/ 2147483647 w 256"/>
                  <a:gd name="T13" fmla="*/ 2147483647 h 270"/>
                  <a:gd name="T14" fmla="*/ 2147483647 w 256"/>
                  <a:gd name="T15" fmla="*/ 2147483647 h 270"/>
                  <a:gd name="T16" fmla="*/ 2147483647 w 256"/>
                  <a:gd name="T17" fmla="*/ 2147483647 h 270"/>
                  <a:gd name="T18" fmla="*/ 2147483647 w 256"/>
                  <a:gd name="T19" fmla="*/ 2147483647 h 270"/>
                  <a:gd name="T20" fmla="*/ 2147483647 w 256"/>
                  <a:gd name="T21" fmla="*/ 0 h 270"/>
                  <a:gd name="T22" fmla="*/ 2147483647 w 256"/>
                  <a:gd name="T23" fmla="*/ 2147483647 h 270"/>
                  <a:gd name="T24" fmla="*/ 2147483647 w 256"/>
                  <a:gd name="T25" fmla="*/ 2147483647 h 270"/>
                  <a:gd name="T26" fmla="*/ 2147483647 w 256"/>
                  <a:gd name="T27" fmla="*/ 2147483647 h 270"/>
                  <a:gd name="T28" fmla="*/ 2147483647 w 256"/>
                  <a:gd name="T29" fmla="*/ 2147483647 h 270"/>
                  <a:gd name="T30" fmla="*/ 2147483647 w 256"/>
                  <a:gd name="T31" fmla="*/ 2147483647 h 270"/>
                  <a:gd name="T32" fmla="*/ 2147483647 w 256"/>
                  <a:gd name="T33" fmla="*/ 2147483647 h 270"/>
                  <a:gd name="T34" fmla="*/ 2147483647 w 256"/>
                  <a:gd name="T35" fmla="*/ 2147483647 h 270"/>
                  <a:gd name="T36" fmla="*/ 2147483647 w 256"/>
                  <a:gd name="T37" fmla="*/ 2147483647 h 270"/>
                  <a:gd name="T38" fmla="*/ 2147483647 w 256"/>
                  <a:gd name="T39" fmla="*/ 2147483647 h 270"/>
                  <a:gd name="T40" fmla="*/ 2147483647 w 256"/>
                  <a:gd name="T41" fmla="*/ 2147483647 h 270"/>
                  <a:gd name="T42" fmla="*/ 2147483647 w 256"/>
                  <a:gd name="T43" fmla="*/ 2147483647 h 270"/>
                  <a:gd name="T44" fmla="*/ 2147483647 w 256"/>
                  <a:gd name="T45" fmla="*/ 2147483647 h 270"/>
                  <a:gd name="T46" fmla="*/ 2147483647 w 256"/>
                  <a:gd name="T47" fmla="*/ 2147483647 h 270"/>
                  <a:gd name="T48" fmla="*/ 2147483647 w 256"/>
                  <a:gd name="T49" fmla="*/ 2147483647 h 270"/>
                  <a:gd name="T50" fmla="*/ 2147483647 w 256"/>
                  <a:gd name="T51" fmla="*/ 2147483647 h 270"/>
                  <a:gd name="T52" fmla="*/ 2147483647 w 256"/>
                  <a:gd name="T53" fmla="*/ 2147483647 h 270"/>
                  <a:gd name="T54" fmla="*/ 2147483647 w 256"/>
                  <a:gd name="T55" fmla="*/ 2147483647 h 270"/>
                  <a:gd name="T56" fmla="*/ 2147483647 w 256"/>
                  <a:gd name="T57" fmla="*/ 2147483647 h 270"/>
                  <a:gd name="T58" fmla="*/ 2147483647 w 256"/>
                  <a:gd name="T59" fmla="*/ 2147483647 h 270"/>
                  <a:gd name="T60" fmla="*/ 2147483647 w 256"/>
                  <a:gd name="T61" fmla="*/ 2147483647 h 270"/>
                  <a:gd name="T62" fmla="*/ 2147483647 w 256"/>
                  <a:gd name="T63" fmla="*/ 2147483647 h 270"/>
                  <a:gd name="T64" fmla="*/ 2147483647 w 256"/>
                  <a:gd name="T65" fmla="*/ 2147483647 h 270"/>
                  <a:gd name="T66" fmla="*/ 2147483647 w 256"/>
                  <a:gd name="T67" fmla="*/ 2147483647 h 270"/>
                  <a:gd name="T68" fmla="*/ 2147483647 w 256"/>
                  <a:gd name="T69" fmla="*/ 2147483647 h 270"/>
                  <a:gd name="T70" fmla="*/ 2147483647 w 256"/>
                  <a:gd name="T71" fmla="*/ 2147483647 h 270"/>
                  <a:gd name="T72" fmla="*/ 2147483647 w 256"/>
                  <a:gd name="T73" fmla="*/ 2147483647 h 270"/>
                  <a:gd name="T74" fmla="*/ 2147483647 w 256"/>
                  <a:gd name="T75" fmla="*/ 2147483647 h 270"/>
                  <a:gd name="T76" fmla="*/ 2147483647 w 256"/>
                  <a:gd name="T77" fmla="*/ 2147483647 h 2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56"/>
                  <a:gd name="T118" fmla="*/ 0 h 270"/>
                  <a:gd name="T119" fmla="*/ 256 w 256"/>
                  <a:gd name="T120" fmla="*/ 270 h 2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56" h="270">
                    <a:moveTo>
                      <a:pt x="2" y="188"/>
                    </a:moveTo>
                    <a:lnTo>
                      <a:pt x="8" y="178"/>
                    </a:lnTo>
                    <a:lnTo>
                      <a:pt x="10" y="172"/>
                    </a:lnTo>
                    <a:lnTo>
                      <a:pt x="14" y="172"/>
                    </a:lnTo>
                    <a:lnTo>
                      <a:pt x="20" y="170"/>
                    </a:lnTo>
                    <a:lnTo>
                      <a:pt x="18" y="176"/>
                    </a:lnTo>
                    <a:lnTo>
                      <a:pt x="20" y="180"/>
                    </a:lnTo>
                    <a:lnTo>
                      <a:pt x="24" y="174"/>
                    </a:lnTo>
                    <a:lnTo>
                      <a:pt x="26" y="174"/>
                    </a:lnTo>
                    <a:lnTo>
                      <a:pt x="28" y="172"/>
                    </a:lnTo>
                    <a:lnTo>
                      <a:pt x="30" y="174"/>
                    </a:lnTo>
                    <a:lnTo>
                      <a:pt x="32" y="176"/>
                    </a:lnTo>
                    <a:lnTo>
                      <a:pt x="34" y="178"/>
                    </a:lnTo>
                    <a:lnTo>
                      <a:pt x="38" y="176"/>
                    </a:lnTo>
                    <a:lnTo>
                      <a:pt x="42" y="174"/>
                    </a:lnTo>
                    <a:lnTo>
                      <a:pt x="104" y="174"/>
                    </a:lnTo>
                    <a:lnTo>
                      <a:pt x="106" y="166"/>
                    </a:lnTo>
                    <a:lnTo>
                      <a:pt x="108" y="158"/>
                    </a:lnTo>
                    <a:lnTo>
                      <a:pt x="104" y="158"/>
                    </a:lnTo>
                    <a:lnTo>
                      <a:pt x="102" y="156"/>
                    </a:lnTo>
                    <a:lnTo>
                      <a:pt x="90" y="0"/>
                    </a:lnTo>
                    <a:lnTo>
                      <a:pt x="118" y="0"/>
                    </a:lnTo>
                    <a:lnTo>
                      <a:pt x="208" y="68"/>
                    </a:lnTo>
                    <a:lnTo>
                      <a:pt x="208" y="72"/>
                    </a:lnTo>
                    <a:lnTo>
                      <a:pt x="212" y="76"/>
                    </a:lnTo>
                    <a:lnTo>
                      <a:pt x="220" y="84"/>
                    </a:lnTo>
                    <a:lnTo>
                      <a:pt x="230" y="88"/>
                    </a:lnTo>
                    <a:lnTo>
                      <a:pt x="242" y="92"/>
                    </a:lnTo>
                    <a:lnTo>
                      <a:pt x="242" y="106"/>
                    </a:lnTo>
                    <a:lnTo>
                      <a:pt x="256" y="104"/>
                    </a:lnTo>
                    <a:lnTo>
                      <a:pt x="256" y="154"/>
                    </a:lnTo>
                    <a:lnTo>
                      <a:pt x="252" y="162"/>
                    </a:lnTo>
                    <a:lnTo>
                      <a:pt x="248" y="170"/>
                    </a:lnTo>
                    <a:lnTo>
                      <a:pt x="240" y="174"/>
                    </a:lnTo>
                    <a:lnTo>
                      <a:pt x="230" y="176"/>
                    </a:lnTo>
                    <a:lnTo>
                      <a:pt x="218" y="176"/>
                    </a:lnTo>
                    <a:lnTo>
                      <a:pt x="206" y="178"/>
                    </a:lnTo>
                    <a:lnTo>
                      <a:pt x="186" y="184"/>
                    </a:lnTo>
                    <a:lnTo>
                      <a:pt x="150" y="196"/>
                    </a:lnTo>
                    <a:lnTo>
                      <a:pt x="146" y="198"/>
                    </a:lnTo>
                    <a:lnTo>
                      <a:pt x="144" y="200"/>
                    </a:lnTo>
                    <a:lnTo>
                      <a:pt x="142" y="206"/>
                    </a:lnTo>
                    <a:lnTo>
                      <a:pt x="138" y="212"/>
                    </a:lnTo>
                    <a:lnTo>
                      <a:pt x="136" y="212"/>
                    </a:lnTo>
                    <a:lnTo>
                      <a:pt x="132" y="212"/>
                    </a:lnTo>
                    <a:lnTo>
                      <a:pt x="124" y="212"/>
                    </a:lnTo>
                    <a:lnTo>
                      <a:pt x="124" y="222"/>
                    </a:lnTo>
                    <a:lnTo>
                      <a:pt x="124" y="228"/>
                    </a:lnTo>
                    <a:lnTo>
                      <a:pt x="122" y="232"/>
                    </a:lnTo>
                    <a:lnTo>
                      <a:pt x="116" y="236"/>
                    </a:lnTo>
                    <a:lnTo>
                      <a:pt x="110" y="240"/>
                    </a:lnTo>
                    <a:lnTo>
                      <a:pt x="108" y="244"/>
                    </a:lnTo>
                    <a:lnTo>
                      <a:pt x="108" y="248"/>
                    </a:lnTo>
                    <a:lnTo>
                      <a:pt x="106" y="256"/>
                    </a:lnTo>
                    <a:lnTo>
                      <a:pt x="104" y="264"/>
                    </a:lnTo>
                    <a:lnTo>
                      <a:pt x="100" y="266"/>
                    </a:lnTo>
                    <a:lnTo>
                      <a:pt x="94" y="270"/>
                    </a:lnTo>
                    <a:lnTo>
                      <a:pt x="90" y="264"/>
                    </a:lnTo>
                    <a:lnTo>
                      <a:pt x="82" y="266"/>
                    </a:lnTo>
                    <a:lnTo>
                      <a:pt x="76" y="268"/>
                    </a:lnTo>
                    <a:lnTo>
                      <a:pt x="70" y="270"/>
                    </a:lnTo>
                    <a:lnTo>
                      <a:pt x="64" y="268"/>
                    </a:lnTo>
                    <a:lnTo>
                      <a:pt x="62" y="266"/>
                    </a:lnTo>
                    <a:lnTo>
                      <a:pt x="58" y="252"/>
                    </a:lnTo>
                    <a:lnTo>
                      <a:pt x="54" y="240"/>
                    </a:lnTo>
                    <a:lnTo>
                      <a:pt x="50" y="234"/>
                    </a:lnTo>
                    <a:lnTo>
                      <a:pt x="44" y="232"/>
                    </a:lnTo>
                    <a:lnTo>
                      <a:pt x="42" y="234"/>
                    </a:lnTo>
                    <a:lnTo>
                      <a:pt x="40" y="236"/>
                    </a:lnTo>
                    <a:lnTo>
                      <a:pt x="34" y="236"/>
                    </a:lnTo>
                    <a:lnTo>
                      <a:pt x="20" y="234"/>
                    </a:lnTo>
                    <a:lnTo>
                      <a:pt x="10" y="232"/>
                    </a:lnTo>
                    <a:lnTo>
                      <a:pt x="10" y="224"/>
                    </a:lnTo>
                    <a:lnTo>
                      <a:pt x="10" y="218"/>
                    </a:lnTo>
                    <a:lnTo>
                      <a:pt x="8" y="210"/>
                    </a:lnTo>
                    <a:lnTo>
                      <a:pt x="4" y="200"/>
                    </a:lnTo>
                    <a:lnTo>
                      <a:pt x="0" y="186"/>
                    </a:lnTo>
                    <a:lnTo>
                      <a:pt x="2" y="186"/>
                    </a:lnTo>
                    <a:lnTo>
                      <a:pt x="2" y="18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39" name="Freeform 115"/>
              <p:cNvSpPr/>
              <p:nvPr/>
            </p:nvSpPr>
            <p:spPr bwMode="auto">
              <a:xfrm>
                <a:off x="4630903" y="3891972"/>
                <a:ext cx="365535" cy="343808"/>
              </a:xfrm>
              <a:custGeom>
                <a:avLst/>
                <a:gdLst>
                  <a:gd name="T0" fmla="*/ 2147483647 w 249"/>
                  <a:gd name="T1" fmla="*/ 2147483647 h 216"/>
                  <a:gd name="T2" fmla="*/ 2147483647 w 249"/>
                  <a:gd name="T3" fmla="*/ 2147483647 h 216"/>
                  <a:gd name="T4" fmla="*/ 2147483647 w 249"/>
                  <a:gd name="T5" fmla="*/ 0 h 216"/>
                  <a:gd name="T6" fmla="*/ 2147483647 w 249"/>
                  <a:gd name="T7" fmla="*/ 0 h 216"/>
                  <a:gd name="T8" fmla="*/ 2147483647 w 249"/>
                  <a:gd name="T9" fmla="*/ 2147483647 h 216"/>
                  <a:gd name="T10" fmla="*/ 2147483647 w 249"/>
                  <a:gd name="T11" fmla="*/ 2147483647 h 216"/>
                  <a:gd name="T12" fmla="*/ 2147483647 w 249"/>
                  <a:gd name="T13" fmla="*/ 2147483647 h 216"/>
                  <a:gd name="T14" fmla="*/ 2147483647 w 249"/>
                  <a:gd name="T15" fmla="*/ 2147483647 h 216"/>
                  <a:gd name="T16" fmla="*/ 0 w 249"/>
                  <a:gd name="T17" fmla="*/ 2147483647 h 216"/>
                  <a:gd name="T18" fmla="*/ 2147483647 w 249"/>
                  <a:gd name="T19" fmla="*/ 2147483647 h 216"/>
                  <a:gd name="T20" fmla="*/ 2147483647 w 249"/>
                  <a:gd name="T21" fmla="*/ 2147483647 h 216"/>
                  <a:gd name="T22" fmla="*/ 2147483647 w 249"/>
                  <a:gd name="T23" fmla="*/ 2147483647 h 216"/>
                  <a:gd name="T24" fmla="*/ 2147483647 w 249"/>
                  <a:gd name="T25" fmla="*/ 2147483647 h 216"/>
                  <a:gd name="T26" fmla="*/ 2147483647 w 249"/>
                  <a:gd name="T27" fmla="*/ 2147483647 h 216"/>
                  <a:gd name="T28" fmla="*/ 2147483647 w 249"/>
                  <a:gd name="T29" fmla="*/ 2147483647 h 216"/>
                  <a:gd name="T30" fmla="*/ 2147483647 w 249"/>
                  <a:gd name="T31" fmla="*/ 2147483647 h 216"/>
                  <a:gd name="T32" fmla="*/ 2147483647 w 249"/>
                  <a:gd name="T33" fmla="*/ 2147483647 h 216"/>
                  <a:gd name="T34" fmla="*/ 2147483647 w 249"/>
                  <a:gd name="T35" fmla="*/ 2147483647 h 216"/>
                  <a:gd name="T36" fmla="*/ 2147483647 w 249"/>
                  <a:gd name="T37" fmla="*/ 2147483647 h 216"/>
                  <a:gd name="T38" fmla="*/ 2147483647 w 249"/>
                  <a:gd name="T39" fmla="*/ 2147483647 h 216"/>
                  <a:gd name="T40" fmla="*/ 2147483647 w 249"/>
                  <a:gd name="T41" fmla="*/ 2147483647 h 216"/>
                  <a:gd name="T42" fmla="*/ 2147483647 w 249"/>
                  <a:gd name="T43" fmla="*/ 2147483647 h 216"/>
                  <a:gd name="T44" fmla="*/ 2147483647 w 249"/>
                  <a:gd name="T45" fmla="*/ 2147483647 h 216"/>
                  <a:gd name="T46" fmla="*/ 2147483647 w 249"/>
                  <a:gd name="T47" fmla="*/ 2147483647 h 216"/>
                  <a:gd name="T48" fmla="*/ 2147483647 w 249"/>
                  <a:gd name="T49" fmla="*/ 2147483647 h 216"/>
                  <a:gd name="T50" fmla="*/ 2147483647 w 249"/>
                  <a:gd name="T51" fmla="*/ 2147483647 h 216"/>
                  <a:gd name="T52" fmla="*/ 2147483647 w 249"/>
                  <a:gd name="T53" fmla="*/ 2147483647 h 216"/>
                  <a:gd name="T54" fmla="*/ 2147483647 w 249"/>
                  <a:gd name="T55" fmla="*/ 2147483647 h 216"/>
                  <a:gd name="T56" fmla="*/ 2147483647 w 249"/>
                  <a:gd name="T57" fmla="*/ 2147483647 h 216"/>
                  <a:gd name="T58" fmla="*/ 2147483647 w 249"/>
                  <a:gd name="T59" fmla="*/ 2147483647 h 216"/>
                  <a:gd name="T60" fmla="*/ 2147483647 w 249"/>
                  <a:gd name="T61" fmla="*/ 2147483647 h 216"/>
                  <a:gd name="T62" fmla="*/ 2147483647 w 249"/>
                  <a:gd name="T63" fmla="*/ 2147483647 h 216"/>
                  <a:gd name="T64" fmla="*/ 2147483647 w 249"/>
                  <a:gd name="T65" fmla="*/ 2147483647 h 216"/>
                  <a:gd name="T66" fmla="*/ 2147483647 w 249"/>
                  <a:gd name="T67" fmla="*/ 2147483647 h 216"/>
                  <a:gd name="T68" fmla="*/ 2147483647 w 249"/>
                  <a:gd name="T69" fmla="*/ 2147483647 h 216"/>
                  <a:gd name="T70" fmla="*/ 2147483647 w 249"/>
                  <a:gd name="T71" fmla="*/ 2147483647 h 216"/>
                  <a:gd name="T72" fmla="*/ 2147483647 w 249"/>
                  <a:gd name="T73" fmla="*/ 2147483647 h 216"/>
                  <a:gd name="T74" fmla="*/ 2147483647 w 249"/>
                  <a:gd name="T75" fmla="*/ 2147483647 h 216"/>
                  <a:gd name="T76" fmla="*/ 2147483647 w 249"/>
                  <a:gd name="T77" fmla="*/ 2147483647 h 216"/>
                  <a:gd name="T78" fmla="*/ 2147483647 w 249"/>
                  <a:gd name="T79" fmla="*/ 2147483647 h 216"/>
                  <a:gd name="T80" fmla="*/ 2147483647 w 249"/>
                  <a:gd name="T81" fmla="*/ 2147483647 h 2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9"/>
                  <a:gd name="T124" fmla="*/ 0 h 216"/>
                  <a:gd name="T125" fmla="*/ 249 w 249"/>
                  <a:gd name="T126" fmla="*/ 216 h 21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9" h="216">
                    <a:moveTo>
                      <a:pt x="219" y="14"/>
                    </a:moveTo>
                    <a:lnTo>
                      <a:pt x="215" y="8"/>
                    </a:lnTo>
                    <a:lnTo>
                      <a:pt x="211" y="4"/>
                    </a:lnTo>
                    <a:lnTo>
                      <a:pt x="205" y="2"/>
                    </a:lnTo>
                    <a:lnTo>
                      <a:pt x="199" y="0"/>
                    </a:lnTo>
                    <a:lnTo>
                      <a:pt x="190" y="0"/>
                    </a:lnTo>
                    <a:lnTo>
                      <a:pt x="186" y="0"/>
                    </a:lnTo>
                    <a:lnTo>
                      <a:pt x="184" y="0"/>
                    </a:lnTo>
                    <a:lnTo>
                      <a:pt x="114" y="48"/>
                    </a:lnTo>
                    <a:lnTo>
                      <a:pt x="86" y="76"/>
                    </a:lnTo>
                    <a:lnTo>
                      <a:pt x="62" y="78"/>
                    </a:lnTo>
                    <a:lnTo>
                      <a:pt x="62" y="128"/>
                    </a:lnTo>
                    <a:lnTo>
                      <a:pt x="58" y="136"/>
                    </a:lnTo>
                    <a:lnTo>
                      <a:pt x="54" y="144"/>
                    </a:lnTo>
                    <a:lnTo>
                      <a:pt x="46" y="148"/>
                    </a:lnTo>
                    <a:lnTo>
                      <a:pt x="36" y="150"/>
                    </a:lnTo>
                    <a:lnTo>
                      <a:pt x="16" y="152"/>
                    </a:lnTo>
                    <a:lnTo>
                      <a:pt x="0" y="156"/>
                    </a:lnTo>
                    <a:lnTo>
                      <a:pt x="0" y="166"/>
                    </a:lnTo>
                    <a:lnTo>
                      <a:pt x="4" y="172"/>
                    </a:lnTo>
                    <a:lnTo>
                      <a:pt x="8" y="174"/>
                    </a:lnTo>
                    <a:lnTo>
                      <a:pt x="12" y="178"/>
                    </a:lnTo>
                    <a:lnTo>
                      <a:pt x="14" y="182"/>
                    </a:lnTo>
                    <a:lnTo>
                      <a:pt x="14" y="186"/>
                    </a:lnTo>
                    <a:lnTo>
                      <a:pt x="14" y="190"/>
                    </a:lnTo>
                    <a:lnTo>
                      <a:pt x="14" y="194"/>
                    </a:lnTo>
                    <a:lnTo>
                      <a:pt x="18" y="198"/>
                    </a:lnTo>
                    <a:lnTo>
                      <a:pt x="24" y="198"/>
                    </a:lnTo>
                    <a:lnTo>
                      <a:pt x="30" y="200"/>
                    </a:lnTo>
                    <a:lnTo>
                      <a:pt x="32" y="204"/>
                    </a:lnTo>
                    <a:lnTo>
                      <a:pt x="32" y="206"/>
                    </a:lnTo>
                    <a:lnTo>
                      <a:pt x="42" y="206"/>
                    </a:lnTo>
                    <a:lnTo>
                      <a:pt x="46" y="212"/>
                    </a:lnTo>
                    <a:lnTo>
                      <a:pt x="52" y="216"/>
                    </a:lnTo>
                    <a:lnTo>
                      <a:pt x="56" y="202"/>
                    </a:lnTo>
                    <a:lnTo>
                      <a:pt x="60" y="188"/>
                    </a:lnTo>
                    <a:lnTo>
                      <a:pt x="64" y="184"/>
                    </a:lnTo>
                    <a:lnTo>
                      <a:pt x="70" y="180"/>
                    </a:lnTo>
                    <a:lnTo>
                      <a:pt x="76" y="176"/>
                    </a:lnTo>
                    <a:lnTo>
                      <a:pt x="86" y="176"/>
                    </a:lnTo>
                    <a:lnTo>
                      <a:pt x="88" y="176"/>
                    </a:lnTo>
                    <a:lnTo>
                      <a:pt x="92" y="178"/>
                    </a:lnTo>
                    <a:lnTo>
                      <a:pt x="98" y="184"/>
                    </a:lnTo>
                    <a:lnTo>
                      <a:pt x="104" y="188"/>
                    </a:lnTo>
                    <a:lnTo>
                      <a:pt x="106" y="190"/>
                    </a:lnTo>
                    <a:lnTo>
                      <a:pt x="110" y="192"/>
                    </a:lnTo>
                    <a:lnTo>
                      <a:pt x="114" y="190"/>
                    </a:lnTo>
                    <a:lnTo>
                      <a:pt x="114" y="188"/>
                    </a:lnTo>
                    <a:lnTo>
                      <a:pt x="116" y="186"/>
                    </a:lnTo>
                    <a:lnTo>
                      <a:pt x="120" y="186"/>
                    </a:lnTo>
                    <a:lnTo>
                      <a:pt x="128" y="186"/>
                    </a:lnTo>
                    <a:lnTo>
                      <a:pt x="132" y="190"/>
                    </a:lnTo>
                    <a:lnTo>
                      <a:pt x="136" y="192"/>
                    </a:lnTo>
                    <a:lnTo>
                      <a:pt x="142" y="194"/>
                    </a:lnTo>
                    <a:lnTo>
                      <a:pt x="150" y="192"/>
                    </a:lnTo>
                    <a:lnTo>
                      <a:pt x="156" y="188"/>
                    </a:lnTo>
                    <a:lnTo>
                      <a:pt x="162" y="186"/>
                    </a:lnTo>
                    <a:lnTo>
                      <a:pt x="170" y="184"/>
                    </a:lnTo>
                    <a:lnTo>
                      <a:pt x="176" y="184"/>
                    </a:lnTo>
                    <a:lnTo>
                      <a:pt x="180" y="186"/>
                    </a:lnTo>
                    <a:lnTo>
                      <a:pt x="184" y="186"/>
                    </a:lnTo>
                    <a:lnTo>
                      <a:pt x="193" y="188"/>
                    </a:lnTo>
                    <a:lnTo>
                      <a:pt x="197" y="186"/>
                    </a:lnTo>
                    <a:lnTo>
                      <a:pt x="203" y="184"/>
                    </a:lnTo>
                    <a:lnTo>
                      <a:pt x="213" y="176"/>
                    </a:lnTo>
                    <a:lnTo>
                      <a:pt x="215" y="166"/>
                    </a:lnTo>
                    <a:lnTo>
                      <a:pt x="217" y="158"/>
                    </a:lnTo>
                    <a:lnTo>
                      <a:pt x="221" y="150"/>
                    </a:lnTo>
                    <a:lnTo>
                      <a:pt x="225" y="144"/>
                    </a:lnTo>
                    <a:lnTo>
                      <a:pt x="235" y="132"/>
                    </a:lnTo>
                    <a:lnTo>
                      <a:pt x="239" y="126"/>
                    </a:lnTo>
                    <a:lnTo>
                      <a:pt x="243" y="118"/>
                    </a:lnTo>
                    <a:lnTo>
                      <a:pt x="243" y="76"/>
                    </a:lnTo>
                    <a:lnTo>
                      <a:pt x="243" y="72"/>
                    </a:lnTo>
                    <a:lnTo>
                      <a:pt x="245" y="68"/>
                    </a:lnTo>
                    <a:lnTo>
                      <a:pt x="247" y="64"/>
                    </a:lnTo>
                    <a:lnTo>
                      <a:pt x="249" y="58"/>
                    </a:lnTo>
                    <a:lnTo>
                      <a:pt x="247" y="48"/>
                    </a:lnTo>
                    <a:lnTo>
                      <a:pt x="241" y="34"/>
                    </a:lnTo>
                    <a:lnTo>
                      <a:pt x="235" y="22"/>
                    </a:lnTo>
                    <a:lnTo>
                      <a:pt x="231" y="8"/>
                    </a:lnTo>
                    <a:lnTo>
                      <a:pt x="229" y="8"/>
                    </a:lnTo>
                    <a:lnTo>
                      <a:pt x="219" y="1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40" name="Freeform 116"/>
              <p:cNvSpPr/>
              <p:nvPr/>
            </p:nvSpPr>
            <p:spPr bwMode="auto">
              <a:xfrm>
                <a:off x="4942243" y="3891972"/>
                <a:ext cx="246766" cy="465932"/>
              </a:xfrm>
              <a:custGeom>
                <a:avLst/>
                <a:gdLst>
                  <a:gd name="T0" fmla="*/ 2147483647 w 168"/>
                  <a:gd name="T1" fmla="*/ 2147483647 h 294"/>
                  <a:gd name="T2" fmla="*/ 2147483647 w 168"/>
                  <a:gd name="T3" fmla="*/ 2147483647 h 294"/>
                  <a:gd name="T4" fmla="*/ 2147483647 w 168"/>
                  <a:gd name="T5" fmla="*/ 2147483647 h 294"/>
                  <a:gd name="T6" fmla="*/ 2147483647 w 168"/>
                  <a:gd name="T7" fmla="*/ 2147483647 h 294"/>
                  <a:gd name="T8" fmla="*/ 2147483647 w 168"/>
                  <a:gd name="T9" fmla="*/ 2147483647 h 294"/>
                  <a:gd name="T10" fmla="*/ 2147483647 w 168"/>
                  <a:gd name="T11" fmla="*/ 2147483647 h 294"/>
                  <a:gd name="T12" fmla="*/ 2147483647 w 168"/>
                  <a:gd name="T13" fmla="*/ 2147483647 h 294"/>
                  <a:gd name="T14" fmla="*/ 2147483647 w 168"/>
                  <a:gd name="T15" fmla="*/ 2147483647 h 294"/>
                  <a:gd name="T16" fmla="*/ 2147483647 w 168"/>
                  <a:gd name="T17" fmla="*/ 2147483647 h 294"/>
                  <a:gd name="T18" fmla="*/ 2147483647 w 168"/>
                  <a:gd name="T19" fmla="*/ 2147483647 h 294"/>
                  <a:gd name="T20" fmla="*/ 2147483647 w 168"/>
                  <a:gd name="T21" fmla="*/ 2147483647 h 294"/>
                  <a:gd name="T22" fmla="*/ 2147483647 w 168"/>
                  <a:gd name="T23" fmla="*/ 2147483647 h 294"/>
                  <a:gd name="T24" fmla="*/ 2147483647 w 168"/>
                  <a:gd name="T25" fmla="*/ 2147483647 h 294"/>
                  <a:gd name="T26" fmla="*/ 2147483647 w 168"/>
                  <a:gd name="T27" fmla="*/ 2147483647 h 294"/>
                  <a:gd name="T28" fmla="*/ 2147483647 w 168"/>
                  <a:gd name="T29" fmla="*/ 2147483647 h 294"/>
                  <a:gd name="T30" fmla="*/ 2147483647 w 168"/>
                  <a:gd name="T31" fmla="*/ 2147483647 h 294"/>
                  <a:gd name="T32" fmla="*/ 2147483647 w 168"/>
                  <a:gd name="T33" fmla="*/ 2147483647 h 294"/>
                  <a:gd name="T34" fmla="*/ 2147483647 w 168"/>
                  <a:gd name="T35" fmla="*/ 2147483647 h 294"/>
                  <a:gd name="T36" fmla="*/ 2147483647 w 168"/>
                  <a:gd name="T37" fmla="*/ 2147483647 h 294"/>
                  <a:gd name="T38" fmla="*/ 2147483647 w 168"/>
                  <a:gd name="T39" fmla="*/ 2147483647 h 294"/>
                  <a:gd name="T40" fmla="*/ 2147483647 w 168"/>
                  <a:gd name="T41" fmla="*/ 2147483647 h 294"/>
                  <a:gd name="T42" fmla="*/ 2147483647 w 168"/>
                  <a:gd name="T43" fmla="*/ 2147483647 h 294"/>
                  <a:gd name="T44" fmla="*/ 2147483647 w 168"/>
                  <a:gd name="T45" fmla="*/ 2147483647 h 294"/>
                  <a:gd name="T46" fmla="*/ 2147483647 w 168"/>
                  <a:gd name="T47" fmla="*/ 2147483647 h 294"/>
                  <a:gd name="T48" fmla="*/ 2147483647 w 168"/>
                  <a:gd name="T49" fmla="*/ 2147483647 h 294"/>
                  <a:gd name="T50" fmla="*/ 2147483647 w 168"/>
                  <a:gd name="T51" fmla="*/ 2147483647 h 294"/>
                  <a:gd name="T52" fmla="*/ 2147483647 w 168"/>
                  <a:gd name="T53" fmla="*/ 2147483647 h 294"/>
                  <a:gd name="T54" fmla="*/ 2147483647 w 168"/>
                  <a:gd name="T55" fmla="*/ 2147483647 h 294"/>
                  <a:gd name="T56" fmla="*/ 2147483647 w 168"/>
                  <a:gd name="T57" fmla="*/ 2147483647 h 294"/>
                  <a:gd name="T58" fmla="*/ 2147483647 w 168"/>
                  <a:gd name="T59" fmla="*/ 2147483647 h 294"/>
                  <a:gd name="T60" fmla="*/ 2147483647 w 168"/>
                  <a:gd name="T61" fmla="*/ 2147483647 h 294"/>
                  <a:gd name="T62" fmla="*/ 2147483647 w 168"/>
                  <a:gd name="T63" fmla="*/ 2147483647 h 294"/>
                  <a:gd name="T64" fmla="*/ 2147483647 w 168"/>
                  <a:gd name="T65" fmla="*/ 2147483647 h 294"/>
                  <a:gd name="T66" fmla="*/ 2147483647 w 168"/>
                  <a:gd name="T67" fmla="*/ 2147483647 h 294"/>
                  <a:gd name="T68" fmla="*/ 2147483647 w 168"/>
                  <a:gd name="T69" fmla="*/ 2147483647 h 294"/>
                  <a:gd name="T70" fmla="*/ 2147483647 w 168"/>
                  <a:gd name="T71" fmla="*/ 2147483647 h 294"/>
                  <a:gd name="T72" fmla="*/ 2147483647 w 168"/>
                  <a:gd name="T73" fmla="*/ 2147483647 h 294"/>
                  <a:gd name="T74" fmla="*/ 2147483647 w 168"/>
                  <a:gd name="T75" fmla="*/ 2147483647 h 294"/>
                  <a:gd name="T76" fmla="*/ 2147483647 w 168"/>
                  <a:gd name="T77" fmla="*/ 2147483647 h 294"/>
                  <a:gd name="T78" fmla="*/ 2147483647 w 168"/>
                  <a:gd name="T79" fmla="*/ 2147483647 h 2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68"/>
                  <a:gd name="T121" fmla="*/ 0 h 294"/>
                  <a:gd name="T122" fmla="*/ 168 w 168"/>
                  <a:gd name="T123" fmla="*/ 294 h 2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68" h="294">
                    <a:moveTo>
                      <a:pt x="162" y="68"/>
                    </a:moveTo>
                    <a:lnTo>
                      <a:pt x="168" y="138"/>
                    </a:lnTo>
                    <a:lnTo>
                      <a:pt x="158" y="140"/>
                    </a:lnTo>
                    <a:lnTo>
                      <a:pt x="152" y="144"/>
                    </a:lnTo>
                    <a:lnTo>
                      <a:pt x="148" y="150"/>
                    </a:lnTo>
                    <a:lnTo>
                      <a:pt x="146" y="158"/>
                    </a:lnTo>
                    <a:lnTo>
                      <a:pt x="142" y="164"/>
                    </a:lnTo>
                    <a:lnTo>
                      <a:pt x="140" y="172"/>
                    </a:lnTo>
                    <a:lnTo>
                      <a:pt x="140" y="190"/>
                    </a:lnTo>
                    <a:lnTo>
                      <a:pt x="138" y="194"/>
                    </a:lnTo>
                    <a:lnTo>
                      <a:pt x="134" y="200"/>
                    </a:lnTo>
                    <a:lnTo>
                      <a:pt x="134" y="202"/>
                    </a:lnTo>
                    <a:lnTo>
                      <a:pt x="136" y="202"/>
                    </a:lnTo>
                    <a:lnTo>
                      <a:pt x="144" y="206"/>
                    </a:lnTo>
                    <a:lnTo>
                      <a:pt x="146" y="214"/>
                    </a:lnTo>
                    <a:lnTo>
                      <a:pt x="148" y="216"/>
                    </a:lnTo>
                    <a:lnTo>
                      <a:pt x="150" y="220"/>
                    </a:lnTo>
                    <a:lnTo>
                      <a:pt x="152" y="228"/>
                    </a:lnTo>
                    <a:lnTo>
                      <a:pt x="146" y="228"/>
                    </a:lnTo>
                    <a:lnTo>
                      <a:pt x="142" y="228"/>
                    </a:lnTo>
                    <a:lnTo>
                      <a:pt x="138" y="230"/>
                    </a:lnTo>
                    <a:lnTo>
                      <a:pt x="130" y="238"/>
                    </a:lnTo>
                    <a:lnTo>
                      <a:pt x="126" y="246"/>
                    </a:lnTo>
                    <a:lnTo>
                      <a:pt x="122" y="256"/>
                    </a:lnTo>
                    <a:lnTo>
                      <a:pt x="120" y="258"/>
                    </a:lnTo>
                    <a:lnTo>
                      <a:pt x="118" y="260"/>
                    </a:lnTo>
                    <a:lnTo>
                      <a:pt x="108" y="262"/>
                    </a:lnTo>
                    <a:lnTo>
                      <a:pt x="90" y="264"/>
                    </a:lnTo>
                    <a:lnTo>
                      <a:pt x="88" y="270"/>
                    </a:lnTo>
                    <a:lnTo>
                      <a:pt x="86" y="276"/>
                    </a:lnTo>
                    <a:lnTo>
                      <a:pt x="82" y="280"/>
                    </a:lnTo>
                    <a:lnTo>
                      <a:pt x="76" y="284"/>
                    </a:lnTo>
                    <a:lnTo>
                      <a:pt x="64" y="288"/>
                    </a:lnTo>
                    <a:lnTo>
                      <a:pt x="52" y="290"/>
                    </a:lnTo>
                    <a:lnTo>
                      <a:pt x="48" y="288"/>
                    </a:lnTo>
                    <a:lnTo>
                      <a:pt x="46" y="286"/>
                    </a:lnTo>
                    <a:lnTo>
                      <a:pt x="42" y="288"/>
                    </a:lnTo>
                    <a:lnTo>
                      <a:pt x="38" y="292"/>
                    </a:lnTo>
                    <a:lnTo>
                      <a:pt x="38" y="294"/>
                    </a:lnTo>
                    <a:lnTo>
                      <a:pt x="36" y="292"/>
                    </a:lnTo>
                    <a:lnTo>
                      <a:pt x="34" y="282"/>
                    </a:lnTo>
                    <a:lnTo>
                      <a:pt x="30" y="274"/>
                    </a:lnTo>
                    <a:lnTo>
                      <a:pt x="20" y="264"/>
                    </a:lnTo>
                    <a:lnTo>
                      <a:pt x="12" y="256"/>
                    </a:lnTo>
                    <a:lnTo>
                      <a:pt x="8" y="252"/>
                    </a:lnTo>
                    <a:lnTo>
                      <a:pt x="10" y="250"/>
                    </a:lnTo>
                    <a:lnTo>
                      <a:pt x="12" y="248"/>
                    </a:lnTo>
                    <a:lnTo>
                      <a:pt x="18" y="246"/>
                    </a:lnTo>
                    <a:lnTo>
                      <a:pt x="36" y="246"/>
                    </a:lnTo>
                    <a:lnTo>
                      <a:pt x="28" y="240"/>
                    </a:lnTo>
                    <a:lnTo>
                      <a:pt x="28" y="236"/>
                    </a:lnTo>
                    <a:lnTo>
                      <a:pt x="26" y="230"/>
                    </a:lnTo>
                    <a:lnTo>
                      <a:pt x="28" y="212"/>
                    </a:lnTo>
                    <a:lnTo>
                      <a:pt x="26" y="206"/>
                    </a:lnTo>
                    <a:lnTo>
                      <a:pt x="22" y="200"/>
                    </a:lnTo>
                    <a:lnTo>
                      <a:pt x="16" y="192"/>
                    </a:lnTo>
                    <a:lnTo>
                      <a:pt x="12" y="186"/>
                    </a:lnTo>
                    <a:lnTo>
                      <a:pt x="10" y="188"/>
                    </a:lnTo>
                    <a:lnTo>
                      <a:pt x="8" y="186"/>
                    </a:lnTo>
                    <a:lnTo>
                      <a:pt x="4" y="182"/>
                    </a:lnTo>
                    <a:lnTo>
                      <a:pt x="0" y="176"/>
                    </a:lnTo>
                    <a:lnTo>
                      <a:pt x="2" y="166"/>
                    </a:lnTo>
                    <a:lnTo>
                      <a:pt x="4" y="158"/>
                    </a:lnTo>
                    <a:lnTo>
                      <a:pt x="8" y="150"/>
                    </a:lnTo>
                    <a:lnTo>
                      <a:pt x="12" y="144"/>
                    </a:lnTo>
                    <a:lnTo>
                      <a:pt x="22" y="132"/>
                    </a:lnTo>
                    <a:lnTo>
                      <a:pt x="26" y="126"/>
                    </a:lnTo>
                    <a:lnTo>
                      <a:pt x="30" y="118"/>
                    </a:lnTo>
                    <a:lnTo>
                      <a:pt x="30" y="76"/>
                    </a:lnTo>
                    <a:lnTo>
                      <a:pt x="30" y="72"/>
                    </a:lnTo>
                    <a:lnTo>
                      <a:pt x="32" y="68"/>
                    </a:lnTo>
                    <a:lnTo>
                      <a:pt x="34" y="64"/>
                    </a:lnTo>
                    <a:lnTo>
                      <a:pt x="36" y="58"/>
                    </a:lnTo>
                    <a:lnTo>
                      <a:pt x="34" y="48"/>
                    </a:lnTo>
                    <a:lnTo>
                      <a:pt x="28" y="34"/>
                    </a:lnTo>
                    <a:lnTo>
                      <a:pt x="22" y="22"/>
                    </a:lnTo>
                    <a:lnTo>
                      <a:pt x="18" y="8"/>
                    </a:lnTo>
                    <a:lnTo>
                      <a:pt x="20" y="8"/>
                    </a:lnTo>
                    <a:lnTo>
                      <a:pt x="36" y="0"/>
                    </a:lnTo>
                    <a:lnTo>
                      <a:pt x="162" y="70"/>
                    </a:lnTo>
                    <a:lnTo>
                      <a:pt x="162" y="6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41" name="Freeform 117"/>
              <p:cNvSpPr/>
              <p:nvPr/>
            </p:nvSpPr>
            <p:spPr bwMode="auto">
              <a:xfrm>
                <a:off x="5602974" y="4190647"/>
                <a:ext cx="48431" cy="63717"/>
              </a:xfrm>
              <a:custGeom>
                <a:avLst/>
                <a:gdLst>
                  <a:gd name="T0" fmla="*/ 2147483647 w 32"/>
                  <a:gd name="T1" fmla="*/ 0 h 40"/>
                  <a:gd name="T2" fmla="*/ 2147483647 w 32"/>
                  <a:gd name="T3" fmla="*/ 2147483647 h 40"/>
                  <a:gd name="T4" fmla="*/ 2147483647 w 32"/>
                  <a:gd name="T5" fmla="*/ 2147483647 h 40"/>
                  <a:gd name="T6" fmla="*/ 2147483647 w 32"/>
                  <a:gd name="T7" fmla="*/ 2147483647 h 40"/>
                  <a:gd name="T8" fmla="*/ 2147483647 w 32"/>
                  <a:gd name="T9" fmla="*/ 2147483647 h 40"/>
                  <a:gd name="T10" fmla="*/ 2147483647 w 32"/>
                  <a:gd name="T11" fmla="*/ 2147483647 h 40"/>
                  <a:gd name="T12" fmla="*/ 2147483647 w 32"/>
                  <a:gd name="T13" fmla="*/ 2147483647 h 40"/>
                  <a:gd name="T14" fmla="*/ 2147483647 w 32"/>
                  <a:gd name="T15" fmla="*/ 2147483647 h 40"/>
                  <a:gd name="T16" fmla="*/ 2147483647 w 32"/>
                  <a:gd name="T17" fmla="*/ 2147483647 h 40"/>
                  <a:gd name="T18" fmla="*/ 2147483647 w 32"/>
                  <a:gd name="T19" fmla="*/ 2147483647 h 40"/>
                  <a:gd name="T20" fmla="*/ 0 w 32"/>
                  <a:gd name="T21" fmla="*/ 2147483647 h 40"/>
                  <a:gd name="T22" fmla="*/ 2147483647 w 32"/>
                  <a:gd name="T23" fmla="*/ 2147483647 h 40"/>
                  <a:gd name="T24" fmla="*/ 2147483647 w 32"/>
                  <a:gd name="T25" fmla="*/ 2147483647 h 40"/>
                  <a:gd name="T26" fmla="*/ 2147483647 w 32"/>
                  <a:gd name="T27" fmla="*/ 2147483647 h 40"/>
                  <a:gd name="T28" fmla="*/ 2147483647 w 32"/>
                  <a:gd name="T29" fmla="*/ 0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40"/>
                  <a:gd name="T47" fmla="*/ 32 w 32"/>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40">
                    <a:moveTo>
                      <a:pt x="16" y="0"/>
                    </a:moveTo>
                    <a:lnTo>
                      <a:pt x="24" y="8"/>
                    </a:lnTo>
                    <a:lnTo>
                      <a:pt x="30" y="14"/>
                    </a:lnTo>
                    <a:lnTo>
                      <a:pt x="32" y="20"/>
                    </a:lnTo>
                    <a:lnTo>
                      <a:pt x="30" y="26"/>
                    </a:lnTo>
                    <a:lnTo>
                      <a:pt x="26" y="30"/>
                    </a:lnTo>
                    <a:lnTo>
                      <a:pt x="22" y="34"/>
                    </a:lnTo>
                    <a:lnTo>
                      <a:pt x="16" y="38"/>
                    </a:lnTo>
                    <a:lnTo>
                      <a:pt x="6" y="40"/>
                    </a:lnTo>
                    <a:lnTo>
                      <a:pt x="2" y="38"/>
                    </a:lnTo>
                    <a:lnTo>
                      <a:pt x="0" y="32"/>
                    </a:lnTo>
                    <a:lnTo>
                      <a:pt x="2" y="24"/>
                    </a:lnTo>
                    <a:lnTo>
                      <a:pt x="8" y="16"/>
                    </a:lnTo>
                    <a:lnTo>
                      <a:pt x="22" y="6"/>
                    </a:lnTo>
                    <a:lnTo>
                      <a:pt x="1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42" name="Freeform 118"/>
              <p:cNvSpPr/>
              <p:nvPr/>
            </p:nvSpPr>
            <p:spPr bwMode="auto">
              <a:xfrm>
                <a:off x="5401180" y="4049938"/>
                <a:ext cx="345933" cy="419472"/>
              </a:xfrm>
              <a:custGeom>
                <a:avLst/>
                <a:gdLst>
                  <a:gd name="T0" fmla="*/ 2147483647 w 236"/>
                  <a:gd name="T1" fmla="*/ 2147483647 h 264"/>
                  <a:gd name="T2" fmla="*/ 2147483647 w 236"/>
                  <a:gd name="T3" fmla="*/ 2147483647 h 264"/>
                  <a:gd name="T4" fmla="*/ 2147483647 w 236"/>
                  <a:gd name="T5" fmla="*/ 2147483647 h 264"/>
                  <a:gd name="T6" fmla="*/ 2147483647 w 236"/>
                  <a:gd name="T7" fmla="*/ 2147483647 h 264"/>
                  <a:gd name="T8" fmla="*/ 2147483647 w 236"/>
                  <a:gd name="T9" fmla="*/ 2147483647 h 264"/>
                  <a:gd name="T10" fmla="*/ 2147483647 w 236"/>
                  <a:gd name="T11" fmla="*/ 2147483647 h 264"/>
                  <a:gd name="T12" fmla="*/ 2147483647 w 236"/>
                  <a:gd name="T13" fmla="*/ 2147483647 h 264"/>
                  <a:gd name="T14" fmla="*/ 2147483647 w 236"/>
                  <a:gd name="T15" fmla="*/ 2147483647 h 264"/>
                  <a:gd name="T16" fmla="*/ 2147483647 w 236"/>
                  <a:gd name="T17" fmla="*/ 2147483647 h 264"/>
                  <a:gd name="T18" fmla="*/ 2147483647 w 236"/>
                  <a:gd name="T19" fmla="*/ 2147483647 h 264"/>
                  <a:gd name="T20" fmla="*/ 2147483647 w 236"/>
                  <a:gd name="T21" fmla="*/ 2147483647 h 264"/>
                  <a:gd name="T22" fmla="*/ 2147483647 w 236"/>
                  <a:gd name="T23" fmla="*/ 2147483647 h 264"/>
                  <a:gd name="T24" fmla="*/ 2147483647 w 236"/>
                  <a:gd name="T25" fmla="*/ 2147483647 h 264"/>
                  <a:gd name="T26" fmla="*/ 2147483647 w 236"/>
                  <a:gd name="T27" fmla="*/ 2147483647 h 264"/>
                  <a:gd name="T28" fmla="*/ 2147483647 w 236"/>
                  <a:gd name="T29" fmla="*/ 2147483647 h 264"/>
                  <a:gd name="T30" fmla="*/ 2147483647 w 236"/>
                  <a:gd name="T31" fmla="*/ 2147483647 h 264"/>
                  <a:gd name="T32" fmla="*/ 2147483647 w 236"/>
                  <a:gd name="T33" fmla="*/ 2147483647 h 264"/>
                  <a:gd name="T34" fmla="*/ 2147483647 w 236"/>
                  <a:gd name="T35" fmla="*/ 2147483647 h 264"/>
                  <a:gd name="T36" fmla="*/ 2147483647 w 236"/>
                  <a:gd name="T37" fmla="*/ 2147483647 h 264"/>
                  <a:gd name="T38" fmla="*/ 2147483647 w 236"/>
                  <a:gd name="T39" fmla="*/ 2147483647 h 264"/>
                  <a:gd name="T40" fmla="*/ 2147483647 w 236"/>
                  <a:gd name="T41" fmla="*/ 2147483647 h 264"/>
                  <a:gd name="T42" fmla="*/ 2147483647 w 236"/>
                  <a:gd name="T43" fmla="*/ 2147483647 h 264"/>
                  <a:gd name="T44" fmla="*/ 2147483647 w 236"/>
                  <a:gd name="T45" fmla="*/ 2147483647 h 264"/>
                  <a:gd name="T46" fmla="*/ 2147483647 w 236"/>
                  <a:gd name="T47" fmla="*/ 2147483647 h 264"/>
                  <a:gd name="T48" fmla="*/ 2147483647 w 236"/>
                  <a:gd name="T49" fmla="*/ 2147483647 h 264"/>
                  <a:gd name="T50" fmla="*/ 2147483647 w 236"/>
                  <a:gd name="T51" fmla="*/ 2147483647 h 264"/>
                  <a:gd name="T52" fmla="*/ 2147483647 w 236"/>
                  <a:gd name="T53" fmla="*/ 2147483647 h 264"/>
                  <a:gd name="T54" fmla="*/ 2147483647 w 236"/>
                  <a:gd name="T55" fmla="*/ 2147483647 h 264"/>
                  <a:gd name="T56" fmla="*/ 2147483647 w 236"/>
                  <a:gd name="T57" fmla="*/ 2147483647 h 264"/>
                  <a:gd name="T58" fmla="*/ 2147483647 w 236"/>
                  <a:gd name="T59" fmla="*/ 2147483647 h 264"/>
                  <a:gd name="T60" fmla="*/ 0 w 236"/>
                  <a:gd name="T61" fmla="*/ 2147483647 h 264"/>
                  <a:gd name="T62" fmla="*/ 2147483647 w 236"/>
                  <a:gd name="T63" fmla="*/ 2147483647 h 264"/>
                  <a:gd name="T64" fmla="*/ 2147483647 w 236"/>
                  <a:gd name="T65" fmla="*/ 2147483647 h 264"/>
                  <a:gd name="T66" fmla="*/ 2147483647 w 236"/>
                  <a:gd name="T67" fmla="*/ 2147483647 h 264"/>
                  <a:gd name="T68" fmla="*/ 2147483647 w 236"/>
                  <a:gd name="T69" fmla="*/ 2147483647 h 264"/>
                  <a:gd name="T70" fmla="*/ 2147483647 w 236"/>
                  <a:gd name="T71" fmla="*/ 2147483647 h 264"/>
                  <a:gd name="T72" fmla="*/ 2147483647 w 236"/>
                  <a:gd name="T73" fmla="*/ 2147483647 h 264"/>
                  <a:gd name="T74" fmla="*/ 2147483647 w 236"/>
                  <a:gd name="T75" fmla="*/ 2147483647 h 264"/>
                  <a:gd name="T76" fmla="*/ 2147483647 w 236"/>
                  <a:gd name="T77" fmla="*/ 2147483647 h 264"/>
                  <a:gd name="T78" fmla="*/ 2147483647 w 236"/>
                  <a:gd name="T79" fmla="*/ 2147483647 h 264"/>
                  <a:gd name="T80" fmla="*/ 2147483647 w 236"/>
                  <a:gd name="T81" fmla="*/ 2147483647 h 264"/>
                  <a:gd name="T82" fmla="*/ 2147483647 w 236"/>
                  <a:gd name="T83" fmla="*/ 2147483647 h 264"/>
                  <a:gd name="T84" fmla="*/ 2147483647 w 236"/>
                  <a:gd name="T85" fmla="*/ 2147483647 h 264"/>
                  <a:gd name="T86" fmla="*/ 2147483647 w 236"/>
                  <a:gd name="T87" fmla="*/ 2147483647 h 264"/>
                  <a:gd name="T88" fmla="*/ 2147483647 w 236"/>
                  <a:gd name="T89" fmla="*/ 2147483647 h 264"/>
                  <a:gd name="T90" fmla="*/ 2147483647 w 236"/>
                  <a:gd name="T91" fmla="*/ 2147483647 h 264"/>
                  <a:gd name="T92" fmla="*/ 2147483647 w 236"/>
                  <a:gd name="T93" fmla="*/ 2147483647 h 264"/>
                  <a:gd name="T94" fmla="*/ 2147483647 w 236"/>
                  <a:gd name="T95" fmla="*/ 2147483647 h 2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6"/>
                  <a:gd name="T145" fmla="*/ 0 h 264"/>
                  <a:gd name="T146" fmla="*/ 236 w 236"/>
                  <a:gd name="T147" fmla="*/ 264 h 2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6" h="264">
                    <a:moveTo>
                      <a:pt x="160" y="94"/>
                    </a:moveTo>
                    <a:lnTo>
                      <a:pt x="154" y="88"/>
                    </a:lnTo>
                    <a:lnTo>
                      <a:pt x="160" y="94"/>
                    </a:lnTo>
                    <a:lnTo>
                      <a:pt x="146" y="104"/>
                    </a:lnTo>
                    <a:lnTo>
                      <a:pt x="140" y="112"/>
                    </a:lnTo>
                    <a:lnTo>
                      <a:pt x="138" y="120"/>
                    </a:lnTo>
                    <a:lnTo>
                      <a:pt x="140" y="126"/>
                    </a:lnTo>
                    <a:lnTo>
                      <a:pt x="144" y="128"/>
                    </a:lnTo>
                    <a:lnTo>
                      <a:pt x="152" y="126"/>
                    </a:lnTo>
                    <a:lnTo>
                      <a:pt x="158" y="124"/>
                    </a:lnTo>
                    <a:lnTo>
                      <a:pt x="158" y="132"/>
                    </a:lnTo>
                    <a:lnTo>
                      <a:pt x="160" y="140"/>
                    </a:lnTo>
                    <a:lnTo>
                      <a:pt x="164" y="152"/>
                    </a:lnTo>
                    <a:lnTo>
                      <a:pt x="174" y="160"/>
                    </a:lnTo>
                    <a:lnTo>
                      <a:pt x="184" y="168"/>
                    </a:lnTo>
                    <a:lnTo>
                      <a:pt x="196" y="172"/>
                    </a:lnTo>
                    <a:lnTo>
                      <a:pt x="210" y="178"/>
                    </a:lnTo>
                    <a:lnTo>
                      <a:pt x="222" y="180"/>
                    </a:lnTo>
                    <a:lnTo>
                      <a:pt x="236" y="182"/>
                    </a:lnTo>
                    <a:lnTo>
                      <a:pt x="230" y="194"/>
                    </a:lnTo>
                    <a:lnTo>
                      <a:pt x="220" y="202"/>
                    </a:lnTo>
                    <a:lnTo>
                      <a:pt x="204" y="222"/>
                    </a:lnTo>
                    <a:lnTo>
                      <a:pt x="200" y="230"/>
                    </a:lnTo>
                    <a:lnTo>
                      <a:pt x="196" y="234"/>
                    </a:lnTo>
                    <a:lnTo>
                      <a:pt x="194" y="236"/>
                    </a:lnTo>
                    <a:lnTo>
                      <a:pt x="190" y="238"/>
                    </a:lnTo>
                    <a:lnTo>
                      <a:pt x="186" y="236"/>
                    </a:lnTo>
                    <a:lnTo>
                      <a:pt x="180" y="236"/>
                    </a:lnTo>
                    <a:lnTo>
                      <a:pt x="174" y="238"/>
                    </a:lnTo>
                    <a:lnTo>
                      <a:pt x="168" y="242"/>
                    </a:lnTo>
                    <a:lnTo>
                      <a:pt x="160" y="246"/>
                    </a:lnTo>
                    <a:lnTo>
                      <a:pt x="150" y="254"/>
                    </a:lnTo>
                    <a:lnTo>
                      <a:pt x="144" y="256"/>
                    </a:lnTo>
                    <a:lnTo>
                      <a:pt x="138" y="256"/>
                    </a:lnTo>
                    <a:lnTo>
                      <a:pt x="134" y="256"/>
                    </a:lnTo>
                    <a:lnTo>
                      <a:pt x="130" y="252"/>
                    </a:lnTo>
                    <a:lnTo>
                      <a:pt x="128" y="250"/>
                    </a:lnTo>
                    <a:lnTo>
                      <a:pt x="124" y="250"/>
                    </a:lnTo>
                    <a:lnTo>
                      <a:pt x="120" y="250"/>
                    </a:lnTo>
                    <a:lnTo>
                      <a:pt x="118" y="252"/>
                    </a:lnTo>
                    <a:lnTo>
                      <a:pt x="114" y="256"/>
                    </a:lnTo>
                    <a:lnTo>
                      <a:pt x="108" y="262"/>
                    </a:lnTo>
                    <a:lnTo>
                      <a:pt x="108" y="264"/>
                    </a:lnTo>
                    <a:lnTo>
                      <a:pt x="104" y="264"/>
                    </a:lnTo>
                    <a:lnTo>
                      <a:pt x="96" y="264"/>
                    </a:lnTo>
                    <a:lnTo>
                      <a:pt x="88" y="260"/>
                    </a:lnTo>
                    <a:lnTo>
                      <a:pt x="76" y="254"/>
                    </a:lnTo>
                    <a:lnTo>
                      <a:pt x="62" y="250"/>
                    </a:lnTo>
                    <a:lnTo>
                      <a:pt x="54" y="248"/>
                    </a:lnTo>
                    <a:lnTo>
                      <a:pt x="46" y="246"/>
                    </a:lnTo>
                    <a:lnTo>
                      <a:pt x="48" y="246"/>
                    </a:lnTo>
                    <a:lnTo>
                      <a:pt x="44" y="238"/>
                    </a:lnTo>
                    <a:lnTo>
                      <a:pt x="40" y="232"/>
                    </a:lnTo>
                    <a:lnTo>
                      <a:pt x="36" y="226"/>
                    </a:lnTo>
                    <a:lnTo>
                      <a:pt x="32" y="222"/>
                    </a:lnTo>
                    <a:lnTo>
                      <a:pt x="30" y="208"/>
                    </a:lnTo>
                    <a:lnTo>
                      <a:pt x="26" y="204"/>
                    </a:lnTo>
                    <a:lnTo>
                      <a:pt x="24" y="200"/>
                    </a:lnTo>
                    <a:lnTo>
                      <a:pt x="10" y="192"/>
                    </a:lnTo>
                    <a:lnTo>
                      <a:pt x="4" y="186"/>
                    </a:lnTo>
                    <a:lnTo>
                      <a:pt x="0" y="182"/>
                    </a:lnTo>
                    <a:lnTo>
                      <a:pt x="0" y="180"/>
                    </a:lnTo>
                    <a:lnTo>
                      <a:pt x="2" y="178"/>
                    </a:lnTo>
                    <a:lnTo>
                      <a:pt x="6" y="176"/>
                    </a:lnTo>
                    <a:lnTo>
                      <a:pt x="12" y="174"/>
                    </a:lnTo>
                    <a:lnTo>
                      <a:pt x="16" y="170"/>
                    </a:lnTo>
                    <a:lnTo>
                      <a:pt x="18" y="160"/>
                    </a:lnTo>
                    <a:lnTo>
                      <a:pt x="18" y="152"/>
                    </a:lnTo>
                    <a:lnTo>
                      <a:pt x="18" y="142"/>
                    </a:lnTo>
                    <a:lnTo>
                      <a:pt x="20" y="134"/>
                    </a:lnTo>
                    <a:lnTo>
                      <a:pt x="24" y="132"/>
                    </a:lnTo>
                    <a:lnTo>
                      <a:pt x="30" y="130"/>
                    </a:lnTo>
                    <a:lnTo>
                      <a:pt x="32" y="120"/>
                    </a:lnTo>
                    <a:lnTo>
                      <a:pt x="34" y="112"/>
                    </a:lnTo>
                    <a:lnTo>
                      <a:pt x="42" y="98"/>
                    </a:lnTo>
                    <a:lnTo>
                      <a:pt x="52" y="86"/>
                    </a:lnTo>
                    <a:lnTo>
                      <a:pt x="52" y="78"/>
                    </a:lnTo>
                    <a:lnTo>
                      <a:pt x="52" y="70"/>
                    </a:lnTo>
                    <a:lnTo>
                      <a:pt x="52" y="46"/>
                    </a:lnTo>
                    <a:lnTo>
                      <a:pt x="54" y="42"/>
                    </a:lnTo>
                    <a:lnTo>
                      <a:pt x="56" y="34"/>
                    </a:lnTo>
                    <a:lnTo>
                      <a:pt x="58" y="28"/>
                    </a:lnTo>
                    <a:lnTo>
                      <a:pt x="58" y="16"/>
                    </a:lnTo>
                    <a:lnTo>
                      <a:pt x="66" y="14"/>
                    </a:lnTo>
                    <a:lnTo>
                      <a:pt x="74" y="10"/>
                    </a:lnTo>
                    <a:lnTo>
                      <a:pt x="80" y="4"/>
                    </a:lnTo>
                    <a:lnTo>
                      <a:pt x="84" y="0"/>
                    </a:lnTo>
                    <a:lnTo>
                      <a:pt x="90" y="10"/>
                    </a:lnTo>
                    <a:lnTo>
                      <a:pt x="96" y="28"/>
                    </a:lnTo>
                    <a:lnTo>
                      <a:pt x="102" y="40"/>
                    </a:lnTo>
                    <a:lnTo>
                      <a:pt x="104" y="44"/>
                    </a:lnTo>
                    <a:lnTo>
                      <a:pt x="110" y="46"/>
                    </a:lnTo>
                    <a:lnTo>
                      <a:pt x="126" y="56"/>
                    </a:lnTo>
                    <a:lnTo>
                      <a:pt x="138" y="68"/>
                    </a:lnTo>
                    <a:lnTo>
                      <a:pt x="154" y="88"/>
                    </a:lnTo>
                    <a:lnTo>
                      <a:pt x="160" y="9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43" name="Freeform 119"/>
              <p:cNvSpPr/>
              <p:nvPr/>
            </p:nvSpPr>
            <p:spPr bwMode="auto">
              <a:xfrm>
                <a:off x="4968765" y="4254364"/>
                <a:ext cx="303268" cy="237612"/>
              </a:xfrm>
              <a:custGeom>
                <a:avLst/>
                <a:gdLst>
                  <a:gd name="T0" fmla="*/ 2147483647 w 206"/>
                  <a:gd name="T1" fmla="*/ 2147483647 h 152"/>
                  <a:gd name="T2" fmla="*/ 2147483647 w 206"/>
                  <a:gd name="T3" fmla="*/ 2147483647 h 152"/>
                  <a:gd name="T4" fmla="*/ 2147483647 w 206"/>
                  <a:gd name="T5" fmla="*/ 2147483647 h 152"/>
                  <a:gd name="T6" fmla="*/ 2147483647 w 206"/>
                  <a:gd name="T7" fmla="*/ 2147483647 h 152"/>
                  <a:gd name="T8" fmla="*/ 2147483647 w 206"/>
                  <a:gd name="T9" fmla="*/ 2147483647 h 152"/>
                  <a:gd name="T10" fmla="*/ 2147483647 w 206"/>
                  <a:gd name="T11" fmla="*/ 2147483647 h 152"/>
                  <a:gd name="T12" fmla="*/ 2147483647 w 206"/>
                  <a:gd name="T13" fmla="*/ 2147483647 h 152"/>
                  <a:gd name="T14" fmla="*/ 2147483647 w 206"/>
                  <a:gd name="T15" fmla="*/ 2147483647 h 152"/>
                  <a:gd name="T16" fmla="*/ 2147483647 w 206"/>
                  <a:gd name="T17" fmla="*/ 2147483647 h 152"/>
                  <a:gd name="T18" fmla="*/ 2147483647 w 206"/>
                  <a:gd name="T19" fmla="*/ 2147483647 h 152"/>
                  <a:gd name="T20" fmla="*/ 2147483647 w 206"/>
                  <a:gd name="T21" fmla="*/ 0 h 152"/>
                  <a:gd name="T22" fmla="*/ 2147483647 w 206"/>
                  <a:gd name="T23" fmla="*/ 0 h 152"/>
                  <a:gd name="T24" fmla="*/ 2147483647 w 206"/>
                  <a:gd name="T25" fmla="*/ 0 h 152"/>
                  <a:gd name="T26" fmla="*/ 2147483647 w 206"/>
                  <a:gd name="T27" fmla="*/ 2147483647 h 152"/>
                  <a:gd name="T28" fmla="*/ 2147483647 w 206"/>
                  <a:gd name="T29" fmla="*/ 2147483647 h 152"/>
                  <a:gd name="T30" fmla="*/ 2147483647 w 206"/>
                  <a:gd name="T31" fmla="*/ 2147483647 h 152"/>
                  <a:gd name="T32" fmla="*/ 2147483647 w 206"/>
                  <a:gd name="T33" fmla="*/ 2147483647 h 152"/>
                  <a:gd name="T34" fmla="*/ 2147483647 w 206"/>
                  <a:gd name="T35" fmla="*/ 2147483647 h 152"/>
                  <a:gd name="T36" fmla="*/ 2147483647 w 206"/>
                  <a:gd name="T37" fmla="*/ 2147483647 h 152"/>
                  <a:gd name="T38" fmla="*/ 2147483647 w 206"/>
                  <a:gd name="T39" fmla="*/ 2147483647 h 152"/>
                  <a:gd name="T40" fmla="*/ 2147483647 w 206"/>
                  <a:gd name="T41" fmla="*/ 2147483647 h 152"/>
                  <a:gd name="T42" fmla="*/ 2147483647 w 206"/>
                  <a:gd name="T43" fmla="*/ 2147483647 h 152"/>
                  <a:gd name="T44" fmla="*/ 2147483647 w 206"/>
                  <a:gd name="T45" fmla="*/ 2147483647 h 152"/>
                  <a:gd name="T46" fmla="*/ 2147483647 w 206"/>
                  <a:gd name="T47" fmla="*/ 2147483647 h 152"/>
                  <a:gd name="T48" fmla="*/ 0 w 206"/>
                  <a:gd name="T49" fmla="*/ 2147483647 h 152"/>
                  <a:gd name="T50" fmla="*/ 2147483647 w 206"/>
                  <a:gd name="T51" fmla="*/ 2147483647 h 152"/>
                  <a:gd name="T52" fmla="*/ 2147483647 w 206"/>
                  <a:gd name="T53" fmla="*/ 2147483647 h 152"/>
                  <a:gd name="T54" fmla="*/ 2147483647 w 206"/>
                  <a:gd name="T55" fmla="*/ 2147483647 h 152"/>
                  <a:gd name="T56" fmla="*/ 2147483647 w 206"/>
                  <a:gd name="T57" fmla="*/ 2147483647 h 152"/>
                  <a:gd name="T58" fmla="*/ 2147483647 w 206"/>
                  <a:gd name="T59" fmla="*/ 2147483647 h 152"/>
                  <a:gd name="T60" fmla="*/ 2147483647 w 206"/>
                  <a:gd name="T61" fmla="*/ 2147483647 h 152"/>
                  <a:gd name="T62" fmla="*/ 2147483647 w 206"/>
                  <a:gd name="T63" fmla="*/ 2147483647 h 152"/>
                  <a:gd name="T64" fmla="*/ 2147483647 w 206"/>
                  <a:gd name="T65" fmla="*/ 2147483647 h 152"/>
                  <a:gd name="T66" fmla="*/ 2147483647 w 206"/>
                  <a:gd name="T67" fmla="*/ 2147483647 h 152"/>
                  <a:gd name="T68" fmla="*/ 2147483647 w 206"/>
                  <a:gd name="T69" fmla="*/ 2147483647 h 152"/>
                  <a:gd name="T70" fmla="*/ 2147483647 w 206"/>
                  <a:gd name="T71" fmla="*/ 2147483647 h 152"/>
                  <a:gd name="T72" fmla="*/ 2147483647 w 206"/>
                  <a:gd name="T73" fmla="*/ 2147483647 h 152"/>
                  <a:gd name="T74" fmla="*/ 2147483647 w 206"/>
                  <a:gd name="T75" fmla="*/ 2147483647 h 152"/>
                  <a:gd name="T76" fmla="*/ 2147483647 w 206"/>
                  <a:gd name="T77" fmla="*/ 2147483647 h 152"/>
                  <a:gd name="T78" fmla="*/ 2147483647 w 206"/>
                  <a:gd name="T79" fmla="*/ 2147483647 h 152"/>
                  <a:gd name="T80" fmla="*/ 2147483647 w 206"/>
                  <a:gd name="T81" fmla="*/ 2147483647 h 152"/>
                  <a:gd name="T82" fmla="*/ 2147483647 w 206"/>
                  <a:gd name="T83" fmla="*/ 2147483647 h 152"/>
                  <a:gd name="T84" fmla="*/ 2147483647 w 206"/>
                  <a:gd name="T85" fmla="*/ 2147483647 h 152"/>
                  <a:gd name="T86" fmla="*/ 2147483647 w 206"/>
                  <a:gd name="T87" fmla="*/ 2147483647 h 1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6"/>
                  <a:gd name="T133" fmla="*/ 0 h 152"/>
                  <a:gd name="T134" fmla="*/ 206 w 206"/>
                  <a:gd name="T135" fmla="*/ 152 h 1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6" h="152">
                    <a:moveTo>
                      <a:pt x="206" y="108"/>
                    </a:moveTo>
                    <a:lnTo>
                      <a:pt x="204" y="106"/>
                    </a:lnTo>
                    <a:lnTo>
                      <a:pt x="204" y="102"/>
                    </a:lnTo>
                    <a:lnTo>
                      <a:pt x="204" y="96"/>
                    </a:lnTo>
                    <a:lnTo>
                      <a:pt x="200" y="92"/>
                    </a:lnTo>
                    <a:lnTo>
                      <a:pt x="196" y="88"/>
                    </a:lnTo>
                    <a:lnTo>
                      <a:pt x="186" y="80"/>
                    </a:lnTo>
                    <a:lnTo>
                      <a:pt x="178" y="70"/>
                    </a:lnTo>
                    <a:lnTo>
                      <a:pt x="174" y="68"/>
                    </a:lnTo>
                    <a:lnTo>
                      <a:pt x="170" y="62"/>
                    </a:lnTo>
                    <a:lnTo>
                      <a:pt x="170" y="56"/>
                    </a:lnTo>
                    <a:lnTo>
                      <a:pt x="168" y="54"/>
                    </a:lnTo>
                    <a:lnTo>
                      <a:pt x="162" y="50"/>
                    </a:lnTo>
                    <a:lnTo>
                      <a:pt x="158" y="46"/>
                    </a:lnTo>
                    <a:lnTo>
                      <a:pt x="156" y="44"/>
                    </a:lnTo>
                    <a:lnTo>
                      <a:pt x="156" y="40"/>
                    </a:lnTo>
                    <a:lnTo>
                      <a:pt x="144" y="40"/>
                    </a:lnTo>
                    <a:lnTo>
                      <a:pt x="144" y="28"/>
                    </a:lnTo>
                    <a:lnTo>
                      <a:pt x="142" y="20"/>
                    </a:lnTo>
                    <a:lnTo>
                      <a:pt x="140" y="12"/>
                    </a:lnTo>
                    <a:lnTo>
                      <a:pt x="136" y="6"/>
                    </a:lnTo>
                    <a:lnTo>
                      <a:pt x="136" y="0"/>
                    </a:lnTo>
                    <a:lnTo>
                      <a:pt x="134" y="0"/>
                    </a:lnTo>
                    <a:lnTo>
                      <a:pt x="132" y="0"/>
                    </a:lnTo>
                    <a:lnTo>
                      <a:pt x="128" y="0"/>
                    </a:lnTo>
                    <a:lnTo>
                      <a:pt x="124" y="0"/>
                    </a:lnTo>
                    <a:lnTo>
                      <a:pt x="120" y="2"/>
                    </a:lnTo>
                    <a:lnTo>
                      <a:pt x="112" y="10"/>
                    </a:lnTo>
                    <a:lnTo>
                      <a:pt x="108" y="18"/>
                    </a:lnTo>
                    <a:lnTo>
                      <a:pt x="104" y="28"/>
                    </a:lnTo>
                    <a:lnTo>
                      <a:pt x="102" y="30"/>
                    </a:lnTo>
                    <a:lnTo>
                      <a:pt x="100" y="32"/>
                    </a:lnTo>
                    <a:lnTo>
                      <a:pt x="90" y="34"/>
                    </a:lnTo>
                    <a:lnTo>
                      <a:pt x="72" y="36"/>
                    </a:lnTo>
                    <a:lnTo>
                      <a:pt x="70" y="42"/>
                    </a:lnTo>
                    <a:lnTo>
                      <a:pt x="68" y="48"/>
                    </a:lnTo>
                    <a:lnTo>
                      <a:pt x="64" y="52"/>
                    </a:lnTo>
                    <a:lnTo>
                      <a:pt x="58" y="56"/>
                    </a:lnTo>
                    <a:lnTo>
                      <a:pt x="46" y="60"/>
                    </a:lnTo>
                    <a:lnTo>
                      <a:pt x="34" y="62"/>
                    </a:lnTo>
                    <a:lnTo>
                      <a:pt x="30" y="60"/>
                    </a:lnTo>
                    <a:lnTo>
                      <a:pt x="28" y="58"/>
                    </a:lnTo>
                    <a:lnTo>
                      <a:pt x="24" y="60"/>
                    </a:lnTo>
                    <a:lnTo>
                      <a:pt x="20" y="64"/>
                    </a:lnTo>
                    <a:lnTo>
                      <a:pt x="20" y="66"/>
                    </a:lnTo>
                    <a:lnTo>
                      <a:pt x="18" y="64"/>
                    </a:lnTo>
                    <a:lnTo>
                      <a:pt x="14" y="68"/>
                    </a:lnTo>
                    <a:lnTo>
                      <a:pt x="8" y="74"/>
                    </a:lnTo>
                    <a:lnTo>
                      <a:pt x="2" y="84"/>
                    </a:lnTo>
                    <a:lnTo>
                      <a:pt x="0" y="94"/>
                    </a:lnTo>
                    <a:lnTo>
                      <a:pt x="0" y="102"/>
                    </a:lnTo>
                    <a:lnTo>
                      <a:pt x="2" y="112"/>
                    </a:lnTo>
                    <a:lnTo>
                      <a:pt x="10" y="126"/>
                    </a:lnTo>
                    <a:lnTo>
                      <a:pt x="20" y="140"/>
                    </a:lnTo>
                    <a:lnTo>
                      <a:pt x="28" y="152"/>
                    </a:lnTo>
                    <a:lnTo>
                      <a:pt x="32" y="146"/>
                    </a:lnTo>
                    <a:lnTo>
                      <a:pt x="36" y="140"/>
                    </a:lnTo>
                    <a:lnTo>
                      <a:pt x="42" y="136"/>
                    </a:lnTo>
                    <a:lnTo>
                      <a:pt x="52" y="136"/>
                    </a:lnTo>
                    <a:lnTo>
                      <a:pt x="62" y="136"/>
                    </a:lnTo>
                    <a:lnTo>
                      <a:pt x="64" y="126"/>
                    </a:lnTo>
                    <a:lnTo>
                      <a:pt x="66" y="118"/>
                    </a:lnTo>
                    <a:lnTo>
                      <a:pt x="68" y="114"/>
                    </a:lnTo>
                    <a:lnTo>
                      <a:pt x="72" y="112"/>
                    </a:lnTo>
                    <a:lnTo>
                      <a:pt x="76" y="108"/>
                    </a:lnTo>
                    <a:lnTo>
                      <a:pt x="78" y="108"/>
                    </a:lnTo>
                    <a:lnTo>
                      <a:pt x="84" y="108"/>
                    </a:lnTo>
                    <a:lnTo>
                      <a:pt x="90" y="110"/>
                    </a:lnTo>
                    <a:lnTo>
                      <a:pt x="102" y="116"/>
                    </a:lnTo>
                    <a:lnTo>
                      <a:pt x="112" y="122"/>
                    </a:lnTo>
                    <a:lnTo>
                      <a:pt x="120" y="122"/>
                    </a:lnTo>
                    <a:lnTo>
                      <a:pt x="128" y="122"/>
                    </a:lnTo>
                    <a:lnTo>
                      <a:pt x="130" y="122"/>
                    </a:lnTo>
                    <a:lnTo>
                      <a:pt x="130" y="120"/>
                    </a:lnTo>
                    <a:lnTo>
                      <a:pt x="132" y="116"/>
                    </a:lnTo>
                    <a:lnTo>
                      <a:pt x="134" y="114"/>
                    </a:lnTo>
                    <a:lnTo>
                      <a:pt x="138" y="116"/>
                    </a:lnTo>
                    <a:lnTo>
                      <a:pt x="140" y="116"/>
                    </a:lnTo>
                    <a:lnTo>
                      <a:pt x="146" y="114"/>
                    </a:lnTo>
                    <a:lnTo>
                      <a:pt x="150" y="112"/>
                    </a:lnTo>
                    <a:lnTo>
                      <a:pt x="156" y="110"/>
                    </a:lnTo>
                    <a:lnTo>
                      <a:pt x="160" y="110"/>
                    </a:lnTo>
                    <a:lnTo>
                      <a:pt x="172" y="110"/>
                    </a:lnTo>
                    <a:lnTo>
                      <a:pt x="174" y="104"/>
                    </a:lnTo>
                    <a:lnTo>
                      <a:pt x="178" y="102"/>
                    </a:lnTo>
                    <a:lnTo>
                      <a:pt x="184" y="104"/>
                    </a:lnTo>
                    <a:lnTo>
                      <a:pt x="192" y="106"/>
                    </a:lnTo>
                    <a:lnTo>
                      <a:pt x="204" y="106"/>
                    </a:lnTo>
                    <a:lnTo>
                      <a:pt x="206" y="10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44" name="Freeform 120"/>
              <p:cNvSpPr/>
              <p:nvPr/>
            </p:nvSpPr>
            <p:spPr bwMode="auto">
              <a:xfrm>
                <a:off x="5427702" y="4440207"/>
                <a:ext cx="184497" cy="266815"/>
              </a:xfrm>
              <a:custGeom>
                <a:avLst/>
                <a:gdLst>
                  <a:gd name="T0" fmla="*/ 2147483647 w 126"/>
                  <a:gd name="T1" fmla="*/ 2147483647 h 168"/>
                  <a:gd name="T2" fmla="*/ 2147483647 w 126"/>
                  <a:gd name="T3" fmla="*/ 2147483647 h 168"/>
                  <a:gd name="T4" fmla="*/ 2147483647 w 126"/>
                  <a:gd name="T5" fmla="*/ 2147483647 h 168"/>
                  <a:gd name="T6" fmla="*/ 2147483647 w 126"/>
                  <a:gd name="T7" fmla="*/ 2147483647 h 168"/>
                  <a:gd name="T8" fmla="*/ 2147483647 w 126"/>
                  <a:gd name="T9" fmla="*/ 2147483647 h 168"/>
                  <a:gd name="T10" fmla="*/ 2147483647 w 126"/>
                  <a:gd name="T11" fmla="*/ 2147483647 h 168"/>
                  <a:gd name="T12" fmla="*/ 2147483647 w 126"/>
                  <a:gd name="T13" fmla="*/ 2147483647 h 168"/>
                  <a:gd name="T14" fmla="*/ 2147483647 w 126"/>
                  <a:gd name="T15" fmla="*/ 2147483647 h 168"/>
                  <a:gd name="T16" fmla="*/ 2147483647 w 126"/>
                  <a:gd name="T17" fmla="*/ 2147483647 h 168"/>
                  <a:gd name="T18" fmla="*/ 2147483647 w 126"/>
                  <a:gd name="T19" fmla="*/ 2147483647 h 168"/>
                  <a:gd name="T20" fmla="*/ 2147483647 w 126"/>
                  <a:gd name="T21" fmla="*/ 2147483647 h 168"/>
                  <a:gd name="T22" fmla="*/ 2147483647 w 126"/>
                  <a:gd name="T23" fmla="*/ 2147483647 h 168"/>
                  <a:gd name="T24" fmla="*/ 2147483647 w 126"/>
                  <a:gd name="T25" fmla="*/ 2147483647 h 168"/>
                  <a:gd name="T26" fmla="*/ 2147483647 w 126"/>
                  <a:gd name="T27" fmla="*/ 2147483647 h 168"/>
                  <a:gd name="T28" fmla="*/ 2147483647 w 126"/>
                  <a:gd name="T29" fmla="*/ 2147483647 h 168"/>
                  <a:gd name="T30" fmla="*/ 2147483647 w 126"/>
                  <a:gd name="T31" fmla="*/ 2147483647 h 168"/>
                  <a:gd name="T32" fmla="*/ 2147483647 w 126"/>
                  <a:gd name="T33" fmla="*/ 0 h 168"/>
                  <a:gd name="T34" fmla="*/ 2147483647 w 126"/>
                  <a:gd name="T35" fmla="*/ 0 h 168"/>
                  <a:gd name="T36" fmla="*/ 0 w 126"/>
                  <a:gd name="T37" fmla="*/ 2147483647 h 168"/>
                  <a:gd name="T38" fmla="*/ 2147483647 w 126"/>
                  <a:gd name="T39" fmla="*/ 2147483647 h 168"/>
                  <a:gd name="T40" fmla="*/ 2147483647 w 126"/>
                  <a:gd name="T41" fmla="*/ 2147483647 h 168"/>
                  <a:gd name="T42" fmla="*/ 2147483647 w 126"/>
                  <a:gd name="T43" fmla="*/ 2147483647 h 168"/>
                  <a:gd name="T44" fmla="*/ 2147483647 w 126"/>
                  <a:gd name="T45" fmla="*/ 2147483647 h 168"/>
                  <a:gd name="T46" fmla="*/ 2147483647 w 126"/>
                  <a:gd name="T47" fmla="*/ 2147483647 h 168"/>
                  <a:gd name="T48" fmla="*/ 2147483647 w 126"/>
                  <a:gd name="T49" fmla="*/ 2147483647 h 168"/>
                  <a:gd name="T50" fmla="*/ 2147483647 w 126"/>
                  <a:gd name="T51" fmla="*/ 2147483647 h 168"/>
                  <a:gd name="T52" fmla="*/ 0 w 126"/>
                  <a:gd name="T53" fmla="*/ 2147483647 h 168"/>
                  <a:gd name="T54" fmla="*/ 0 w 126"/>
                  <a:gd name="T55" fmla="*/ 2147483647 h 168"/>
                  <a:gd name="T56" fmla="*/ 2147483647 w 126"/>
                  <a:gd name="T57" fmla="*/ 2147483647 h 168"/>
                  <a:gd name="T58" fmla="*/ 2147483647 w 126"/>
                  <a:gd name="T59" fmla="*/ 2147483647 h 168"/>
                  <a:gd name="T60" fmla="*/ 2147483647 w 126"/>
                  <a:gd name="T61" fmla="*/ 2147483647 h 168"/>
                  <a:gd name="T62" fmla="*/ 2147483647 w 126"/>
                  <a:gd name="T63" fmla="*/ 2147483647 h 168"/>
                  <a:gd name="T64" fmla="*/ 2147483647 w 126"/>
                  <a:gd name="T65" fmla="*/ 2147483647 h 168"/>
                  <a:gd name="T66" fmla="*/ 2147483647 w 126"/>
                  <a:gd name="T67" fmla="*/ 2147483647 h 168"/>
                  <a:gd name="T68" fmla="*/ 2147483647 w 126"/>
                  <a:gd name="T69" fmla="*/ 2147483647 h 168"/>
                  <a:gd name="T70" fmla="*/ 2147483647 w 126"/>
                  <a:gd name="T71" fmla="*/ 2147483647 h 168"/>
                  <a:gd name="T72" fmla="*/ 2147483647 w 126"/>
                  <a:gd name="T73" fmla="*/ 2147483647 h 168"/>
                  <a:gd name="T74" fmla="*/ 2147483647 w 126"/>
                  <a:gd name="T75" fmla="*/ 2147483647 h 168"/>
                  <a:gd name="T76" fmla="*/ 2147483647 w 126"/>
                  <a:gd name="T77" fmla="*/ 2147483647 h 168"/>
                  <a:gd name="T78" fmla="*/ 2147483647 w 126"/>
                  <a:gd name="T79" fmla="*/ 2147483647 h 168"/>
                  <a:gd name="T80" fmla="*/ 2147483647 w 126"/>
                  <a:gd name="T81" fmla="*/ 2147483647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6"/>
                  <a:gd name="T124" fmla="*/ 0 h 168"/>
                  <a:gd name="T125" fmla="*/ 126 w 126"/>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6" h="168">
                    <a:moveTo>
                      <a:pt x="120" y="10"/>
                    </a:moveTo>
                    <a:lnTo>
                      <a:pt x="116" y="10"/>
                    </a:lnTo>
                    <a:lnTo>
                      <a:pt x="112" y="6"/>
                    </a:lnTo>
                    <a:lnTo>
                      <a:pt x="110" y="4"/>
                    </a:lnTo>
                    <a:lnTo>
                      <a:pt x="106" y="4"/>
                    </a:lnTo>
                    <a:lnTo>
                      <a:pt x="102" y="4"/>
                    </a:lnTo>
                    <a:lnTo>
                      <a:pt x="100" y="6"/>
                    </a:lnTo>
                    <a:lnTo>
                      <a:pt x="96" y="10"/>
                    </a:lnTo>
                    <a:lnTo>
                      <a:pt x="90" y="16"/>
                    </a:lnTo>
                    <a:lnTo>
                      <a:pt x="90" y="18"/>
                    </a:lnTo>
                    <a:lnTo>
                      <a:pt x="86" y="18"/>
                    </a:lnTo>
                    <a:lnTo>
                      <a:pt x="78" y="18"/>
                    </a:lnTo>
                    <a:lnTo>
                      <a:pt x="70" y="14"/>
                    </a:lnTo>
                    <a:lnTo>
                      <a:pt x="58" y="8"/>
                    </a:lnTo>
                    <a:lnTo>
                      <a:pt x="46" y="4"/>
                    </a:lnTo>
                    <a:lnTo>
                      <a:pt x="38" y="2"/>
                    </a:lnTo>
                    <a:lnTo>
                      <a:pt x="30" y="0"/>
                    </a:lnTo>
                    <a:lnTo>
                      <a:pt x="4" y="0"/>
                    </a:lnTo>
                    <a:lnTo>
                      <a:pt x="0" y="4"/>
                    </a:lnTo>
                    <a:lnTo>
                      <a:pt x="4" y="12"/>
                    </a:lnTo>
                    <a:lnTo>
                      <a:pt x="8" y="20"/>
                    </a:lnTo>
                    <a:lnTo>
                      <a:pt x="14" y="32"/>
                    </a:lnTo>
                    <a:lnTo>
                      <a:pt x="16" y="38"/>
                    </a:lnTo>
                    <a:lnTo>
                      <a:pt x="16" y="42"/>
                    </a:lnTo>
                    <a:lnTo>
                      <a:pt x="16" y="48"/>
                    </a:lnTo>
                    <a:lnTo>
                      <a:pt x="16" y="52"/>
                    </a:lnTo>
                    <a:lnTo>
                      <a:pt x="0" y="76"/>
                    </a:lnTo>
                    <a:lnTo>
                      <a:pt x="0" y="100"/>
                    </a:lnTo>
                    <a:lnTo>
                      <a:pt x="62" y="138"/>
                    </a:lnTo>
                    <a:lnTo>
                      <a:pt x="62" y="146"/>
                    </a:lnTo>
                    <a:lnTo>
                      <a:pt x="88" y="168"/>
                    </a:lnTo>
                    <a:lnTo>
                      <a:pt x="90" y="164"/>
                    </a:lnTo>
                    <a:lnTo>
                      <a:pt x="94" y="158"/>
                    </a:lnTo>
                    <a:lnTo>
                      <a:pt x="108" y="130"/>
                    </a:lnTo>
                    <a:lnTo>
                      <a:pt x="122" y="106"/>
                    </a:lnTo>
                    <a:lnTo>
                      <a:pt x="116" y="102"/>
                    </a:lnTo>
                    <a:lnTo>
                      <a:pt x="112" y="98"/>
                    </a:lnTo>
                    <a:lnTo>
                      <a:pt x="112" y="32"/>
                    </a:lnTo>
                    <a:lnTo>
                      <a:pt x="120" y="14"/>
                    </a:lnTo>
                    <a:lnTo>
                      <a:pt x="126" y="10"/>
                    </a:lnTo>
                    <a:lnTo>
                      <a:pt x="120"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45" name="Freeform 121"/>
              <p:cNvSpPr/>
              <p:nvPr/>
            </p:nvSpPr>
            <p:spPr bwMode="auto">
              <a:xfrm>
                <a:off x="5322769" y="4440207"/>
                <a:ext cx="127995" cy="169912"/>
              </a:xfrm>
              <a:custGeom>
                <a:avLst/>
                <a:gdLst>
                  <a:gd name="T0" fmla="*/ 2147483647 w 88"/>
                  <a:gd name="T1" fmla="*/ 0 h 108"/>
                  <a:gd name="T2" fmla="*/ 2147483647 w 88"/>
                  <a:gd name="T3" fmla="*/ 2147483647 h 108"/>
                  <a:gd name="T4" fmla="*/ 2147483647 w 88"/>
                  <a:gd name="T5" fmla="*/ 2147483647 h 108"/>
                  <a:gd name="T6" fmla="*/ 2147483647 w 88"/>
                  <a:gd name="T7" fmla="*/ 2147483647 h 108"/>
                  <a:gd name="T8" fmla="*/ 2147483647 w 88"/>
                  <a:gd name="T9" fmla="*/ 2147483647 h 108"/>
                  <a:gd name="T10" fmla="*/ 2147483647 w 88"/>
                  <a:gd name="T11" fmla="*/ 2147483647 h 108"/>
                  <a:gd name="T12" fmla="*/ 2147483647 w 88"/>
                  <a:gd name="T13" fmla="*/ 2147483647 h 108"/>
                  <a:gd name="T14" fmla="*/ 2147483647 w 88"/>
                  <a:gd name="T15" fmla="*/ 2147483647 h 108"/>
                  <a:gd name="T16" fmla="*/ 2147483647 w 88"/>
                  <a:gd name="T17" fmla="*/ 2147483647 h 108"/>
                  <a:gd name="T18" fmla="*/ 2147483647 w 88"/>
                  <a:gd name="T19" fmla="*/ 2147483647 h 108"/>
                  <a:gd name="T20" fmla="*/ 2147483647 w 88"/>
                  <a:gd name="T21" fmla="*/ 2147483647 h 108"/>
                  <a:gd name="T22" fmla="*/ 2147483647 w 88"/>
                  <a:gd name="T23" fmla="*/ 2147483647 h 108"/>
                  <a:gd name="T24" fmla="*/ 2147483647 w 88"/>
                  <a:gd name="T25" fmla="*/ 2147483647 h 108"/>
                  <a:gd name="T26" fmla="*/ 2147483647 w 88"/>
                  <a:gd name="T27" fmla="*/ 2147483647 h 108"/>
                  <a:gd name="T28" fmla="*/ 0 w 88"/>
                  <a:gd name="T29" fmla="*/ 2147483647 h 108"/>
                  <a:gd name="T30" fmla="*/ 0 w 88"/>
                  <a:gd name="T31" fmla="*/ 2147483647 h 108"/>
                  <a:gd name="T32" fmla="*/ 2147483647 w 88"/>
                  <a:gd name="T33" fmla="*/ 2147483647 h 108"/>
                  <a:gd name="T34" fmla="*/ 2147483647 w 88"/>
                  <a:gd name="T35" fmla="*/ 2147483647 h 108"/>
                  <a:gd name="T36" fmla="*/ 2147483647 w 88"/>
                  <a:gd name="T37" fmla="*/ 2147483647 h 108"/>
                  <a:gd name="T38" fmla="*/ 2147483647 w 88"/>
                  <a:gd name="T39" fmla="*/ 2147483647 h 108"/>
                  <a:gd name="T40" fmla="*/ 2147483647 w 88"/>
                  <a:gd name="T41" fmla="*/ 2147483647 h 108"/>
                  <a:gd name="T42" fmla="*/ 2147483647 w 88"/>
                  <a:gd name="T43" fmla="*/ 2147483647 h 108"/>
                  <a:gd name="T44" fmla="*/ 2147483647 w 88"/>
                  <a:gd name="T45" fmla="*/ 2147483647 h 108"/>
                  <a:gd name="T46" fmla="*/ 2147483647 w 88"/>
                  <a:gd name="T47" fmla="*/ 2147483647 h 108"/>
                  <a:gd name="T48" fmla="*/ 2147483647 w 88"/>
                  <a:gd name="T49" fmla="*/ 2147483647 h 108"/>
                  <a:gd name="T50" fmla="*/ 2147483647 w 88"/>
                  <a:gd name="T51" fmla="*/ 2147483647 h 108"/>
                  <a:gd name="T52" fmla="*/ 2147483647 w 88"/>
                  <a:gd name="T53" fmla="*/ 2147483647 h 108"/>
                  <a:gd name="T54" fmla="*/ 2147483647 w 88"/>
                  <a:gd name="T55" fmla="*/ 2147483647 h 108"/>
                  <a:gd name="T56" fmla="*/ 2147483647 w 88"/>
                  <a:gd name="T57" fmla="*/ 2147483647 h 108"/>
                  <a:gd name="T58" fmla="*/ 2147483647 w 88"/>
                  <a:gd name="T59" fmla="*/ 0 h 1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8"/>
                  <a:gd name="T91" fmla="*/ 0 h 108"/>
                  <a:gd name="T92" fmla="*/ 88 w 88"/>
                  <a:gd name="T93" fmla="*/ 108 h 10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8" h="108">
                    <a:moveTo>
                      <a:pt x="76" y="0"/>
                    </a:moveTo>
                    <a:lnTo>
                      <a:pt x="72" y="4"/>
                    </a:lnTo>
                    <a:lnTo>
                      <a:pt x="76" y="12"/>
                    </a:lnTo>
                    <a:lnTo>
                      <a:pt x="80" y="20"/>
                    </a:lnTo>
                    <a:lnTo>
                      <a:pt x="86" y="32"/>
                    </a:lnTo>
                    <a:lnTo>
                      <a:pt x="88" y="38"/>
                    </a:lnTo>
                    <a:lnTo>
                      <a:pt x="88" y="42"/>
                    </a:lnTo>
                    <a:lnTo>
                      <a:pt x="88" y="48"/>
                    </a:lnTo>
                    <a:lnTo>
                      <a:pt x="88" y="52"/>
                    </a:lnTo>
                    <a:lnTo>
                      <a:pt x="72" y="76"/>
                    </a:lnTo>
                    <a:lnTo>
                      <a:pt x="72" y="100"/>
                    </a:lnTo>
                    <a:lnTo>
                      <a:pt x="20" y="98"/>
                    </a:lnTo>
                    <a:lnTo>
                      <a:pt x="14" y="102"/>
                    </a:lnTo>
                    <a:lnTo>
                      <a:pt x="10" y="108"/>
                    </a:lnTo>
                    <a:lnTo>
                      <a:pt x="0" y="108"/>
                    </a:lnTo>
                    <a:lnTo>
                      <a:pt x="0" y="86"/>
                    </a:lnTo>
                    <a:lnTo>
                      <a:pt x="6" y="76"/>
                    </a:lnTo>
                    <a:lnTo>
                      <a:pt x="12" y="64"/>
                    </a:lnTo>
                    <a:lnTo>
                      <a:pt x="18" y="56"/>
                    </a:lnTo>
                    <a:lnTo>
                      <a:pt x="24" y="48"/>
                    </a:lnTo>
                    <a:lnTo>
                      <a:pt x="24" y="38"/>
                    </a:lnTo>
                    <a:lnTo>
                      <a:pt x="22" y="34"/>
                    </a:lnTo>
                    <a:lnTo>
                      <a:pt x="22" y="28"/>
                    </a:lnTo>
                    <a:lnTo>
                      <a:pt x="20" y="16"/>
                    </a:lnTo>
                    <a:lnTo>
                      <a:pt x="24" y="14"/>
                    </a:lnTo>
                    <a:lnTo>
                      <a:pt x="30" y="12"/>
                    </a:lnTo>
                    <a:lnTo>
                      <a:pt x="52" y="12"/>
                    </a:lnTo>
                    <a:lnTo>
                      <a:pt x="62" y="10"/>
                    </a:lnTo>
                    <a:lnTo>
                      <a:pt x="72" y="4"/>
                    </a:lnTo>
                    <a:lnTo>
                      <a:pt x="7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46" name="Freeform 122"/>
              <p:cNvSpPr/>
              <p:nvPr/>
            </p:nvSpPr>
            <p:spPr bwMode="auto">
              <a:xfrm>
                <a:off x="5319309" y="4594190"/>
                <a:ext cx="267521" cy="318586"/>
              </a:xfrm>
              <a:custGeom>
                <a:avLst/>
                <a:gdLst>
                  <a:gd name="T0" fmla="*/ 2147483647 w 182"/>
                  <a:gd name="T1" fmla="*/ 2147483647 h 200"/>
                  <a:gd name="T2" fmla="*/ 2147483647 w 182"/>
                  <a:gd name="T3" fmla="*/ 2147483647 h 200"/>
                  <a:gd name="T4" fmla="*/ 2147483647 w 182"/>
                  <a:gd name="T5" fmla="*/ 2147483647 h 200"/>
                  <a:gd name="T6" fmla="*/ 2147483647 w 182"/>
                  <a:gd name="T7" fmla="*/ 2147483647 h 200"/>
                  <a:gd name="T8" fmla="*/ 2147483647 w 182"/>
                  <a:gd name="T9" fmla="*/ 2147483647 h 200"/>
                  <a:gd name="T10" fmla="*/ 2147483647 w 182"/>
                  <a:gd name="T11" fmla="*/ 2147483647 h 200"/>
                  <a:gd name="T12" fmla="*/ 2147483647 w 182"/>
                  <a:gd name="T13" fmla="*/ 2147483647 h 200"/>
                  <a:gd name="T14" fmla="*/ 2147483647 w 182"/>
                  <a:gd name="T15" fmla="*/ 2147483647 h 200"/>
                  <a:gd name="T16" fmla="*/ 2147483647 w 182"/>
                  <a:gd name="T17" fmla="*/ 2147483647 h 200"/>
                  <a:gd name="T18" fmla="*/ 2147483647 w 182"/>
                  <a:gd name="T19" fmla="*/ 2147483647 h 200"/>
                  <a:gd name="T20" fmla="*/ 2147483647 w 182"/>
                  <a:gd name="T21" fmla="*/ 2147483647 h 200"/>
                  <a:gd name="T22" fmla="*/ 2147483647 w 182"/>
                  <a:gd name="T23" fmla="*/ 2147483647 h 200"/>
                  <a:gd name="T24" fmla="*/ 2147483647 w 182"/>
                  <a:gd name="T25" fmla="*/ 2147483647 h 200"/>
                  <a:gd name="T26" fmla="*/ 2147483647 w 182"/>
                  <a:gd name="T27" fmla="*/ 2147483647 h 200"/>
                  <a:gd name="T28" fmla="*/ 2147483647 w 182"/>
                  <a:gd name="T29" fmla="*/ 2147483647 h 200"/>
                  <a:gd name="T30" fmla="*/ 2147483647 w 182"/>
                  <a:gd name="T31" fmla="*/ 2147483647 h 200"/>
                  <a:gd name="T32" fmla="*/ 2147483647 w 182"/>
                  <a:gd name="T33" fmla="*/ 2147483647 h 200"/>
                  <a:gd name="T34" fmla="*/ 2147483647 w 182"/>
                  <a:gd name="T35" fmla="*/ 2147483647 h 200"/>
                  <a:gd name="T36" fmla="*/ 2147483647 w 182"/>
                  <a:gd name="T37" fmla="*/ 2147483647 h 200"/>
                  <a:gd name="T38" fmla="*/ 2147483647 w 182"/>
                  <a:gd name="T39" fmla="*/ 2147483647 h 200"/>
                  <a:gd name="T40" fmla="*/ 2147483647 w 182"/>
                  <a:gd name="T41" fmla="*/ 2147483647 h 200"/>
                  <a:gd name="T42" fmla="*/ 2147483647 w 182"/>
                  <a:gd name="T43" fmla="*/ 2147483647 h 200"/>
                  <a:gd name="T44" fmla="*/ 2147483647 w 182"/>
                  <a:gd name="T45" fmla="*/ 2147483647 h 200"/>
                  <a:gd name="T46" fmla="*/ 2147483647 w 182"/>
                  <a:gd name="T47" fmla="*/ 2147483647 h 200"/>
                  <a:gd name="T48" fmla="*/ 2147483647 w 182"/>
                  <a:gd name="T49" fmla="*/ 2147483647 h 200"/>
                  <a:gd name="T50" fmla="*/ 2147483647 w 182"/>
                  <a:gd name="T51" fmla="*/ 2147483647 h 200"/>
                  <a:gd name="T52" fmla="*/ 2147483647 w 182"/>
                  <a:gd name="T53" fmla="*/ 2147483647 h 200"/>
                  <a:gd name="T54" fmla="*/ 0 w 182"/>
                  <a:gd name="T55" fmla="*/ 2147483647 h 200"/>
                  <a:gd name="T56" fmla="*/ 0 w 182"/>
                  <a:gd name="T57" fmla="*/ 2147483647 h 200"/>
                  <a:gd name="T58" fmla="*/ 0 w 182"/>
                  <a:gd name="T59" fmla="*/ 2147483647 h 200"/>
                  <a:gd name="T60" fmla="*/ 0 w 182"/>
                  <a:gd name="T61" fmla="*/ 2147483647 h 200"/>
                  <a:gd name="T62" fmla="*/ 2147483647 w 182"/>
                  <a:gd name="T63" fmla="*/ 2147483647 h 200"/>
                  <a:gd name="T64" fmla="*/ 2147483647 w 182"/>
                  <a:gd name="T65" fmla="*/ 2147483647 h 200"/>
                  <a:gd name="T66" fmla="*/ 2147483647 w 182"/>
                  <a:gd name="T67" fmla="*/ 2147483647 h 200"/>
                  <a:gd name="T68" fmla="*/ 2147483647 w 182"/>
                  <a:gd name="T69" fmla="*/ 2147483647 h 200"/>
                  <a:gd name="T70" fmla="*/ 2147483647 w 182"/>
                  <a:gd name="T71" fmla="*/ 2147483647 h 200"/>
                  <a:gd name="T72" fmla="*/ 2147483647 w 182"/>
                  <a:gd name="T73" fmla="*/ 2147483647 h 200"/>
                  <a:gd name="T74" fmla="*/ 2147483647 w 182"/>
                  <a:gd name="T75" fmla="*/ 2147483647 h 200"/>
                  <a:gd name="T76" fmla="*/ 2147483647 w 182"/>
                  <a:gd name="T77" fmla="*/ 2147483647 h 200"/>
                  <a:gd name="T78" fmla="*/ 2147483647 w 182"/>
                  <a:gd name="T79" fmla="*/ 2147483647 h 200"/>
                  <a:gd name="T80" fmla="*/ 2147483647 w 182"/>
                  <a:gd name="T81" fmla="*/ 0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2"/>
                  <a:gd name="T124" fmla="*/ 0 h 200"/>
                  <a:gd name="T125" fmla="*/ 182 w 182"/>
                  <a:gd name="T126" fmla="*/ 200 h 20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2" h="200">
                    <a:moveTo>
                      <a:pt x="30" y="0"/>
                    </a:moveTo>
                    <a:lnTo>
                      <a:pt x="74" y="2"/>
                    </a:lnTo>
                    <a:lnTo>
                      <a:pt x="136" y="40"/>
                    </a:lnTo>
                    <a:lnTo>
                      <a:pt x="136" y="48"/>
                    </a:lnTo>
                    <a:lnTo>
                      <a:pt x="162" y="70"/>
                    </a:lnTo>
                    <a:lnTo>
                      <a:pt x="160" y="74"/>
                    </a:lnTo>
                    <a:lnTo>
                      <a:pt x="158" y="80"/>
                    </a:lnTo>
                    <a:lnTo>
                      <a:pt x="156" y="84"/>
                    </a:lnTo>
                    <a:lnTo>
                      <a:pt x="154" y="88"/>
                    </a:lnTo>
                    <a:lnTo>
                      <a:pt x="152" y="92"/>
                    </a:lnTo>
                    <a:lnTo>
                      <a:pt x="152" y="98"/>
                    </a:lnTo>
                    <a:lnTo>
                      <a:pt x="154" y="102"/>
                    </a:lnTo>
                    <a:lnTo>
                      <a:pt x="158" y="106"/>
                    </a:lnTo>
                    <a:lnTo>
                      <a:pt x="162" y="110"/>
                    </a:lnTo>
                    <a:lnTo>
                      <a:pt x="164" y="116"/>
                    </a:lnTo>
                    <a:lnTo>
                      <a:pt x="164" y="126"/>
                    </a:lnTo>
                    <a:lnTo>
                      <a:pt x="164" y="142"/>
                    </a:lnTo>
                    <a:lnTo>
                      <a:pt x="164" y="156"/>
                    </a:lnTo>
                    <a:lnTo>
                      <a:pt x="168" y="162"/>
                    </a:lnTo>
                    <a:lnTo>
                      <a:pt x="172" y="168"/>
                    </a:lnTo>
                    <a:lnTo>
                      <a:pt x="176" y="174"/>
                    </a:lnTo>
                    <a:lnTo>
                      <a:pt x="182" y="178"/>
                    </a:lnTo>
                    <a:lnTo>
                      <a:pt x="174" y="180"/>
                    </a:lnTo>
                    <a:lnTo>
                      <a:pt x="166" y="180"/>
                    </a:lnTo>
                    <a:lnTo>
                      <a:pt x="162" y="184"/>
                    </a:lnTo>
                    <a:lnTo>
                      <a:pt x="152" y="188"/>
                    </a:lnTo>
                    <a:lnTo>
                      <a:pt x="138" y="192"/>
                    </a:lnTo>
                    <a:lnTo>
                      <a:pt x="134" y="194"/>
                    </a:lnTo>
                    <a:lnTo>
                      <a:pt x="132" y="196"/>
                    </a:lnTo>
                    <a:lnTo>
                      <a:pt x="130" y="198"/>
                    </a:lnTo>
                    <a:lnTo>
                      <a:pt x="126" y="198"/>
                    </a:lnTo>
                    <a:lnTo>
                      <a:pt x="122" y="198"/>
                    </a:lnTo>
                    <a:lnTo>
                      <a:pt x="120" y="196"/>
                    </a:lnTo>
                    <a:lnTo>
                      <a:pt x="116" y="196"/>
                    </a:lnTo>
                    <a:lnTo>
                      <a:pt x="114" y="198"/>
                    </a:lnTo>
                    <a:lnTo>
                      <a:pt x="112" y="200"/>
                    </a:lnTo>
                    <a:lnTo>
                      <a:pt x="108" y="200"/>
                    </a:lnTo>
                    <a:lnTo>
                      <a:pt x="82" y="198"/>
                    </a:lnTo>
                    <a:lnTo>
                      <a:pt x="82" y="172"/>
                    </a:lnTo>
                    <a:lnTo>
                      <a:pt x="80" y="170"/>
                    </a:lnTo>
                    <a:lnTo>
                      <a:pt x="78" y="166"/>
                    </a:lnTo>
                    <a:lnTo>
                      <a:pt x="76" y="160"/>
                    </a:lnTo>
                    <a:lnTo>
                      <a:pt x="60" y="160"/>
                    </a:lnTo>
                    <a:lnTo>
                      <a:pt x="46" y="150"/>
                    </a:lnTo>
                    <a:lnTo>
                      <a:pt x="40" y="146"/>
                    </a:lnTo>
                    <a:lnTo>
                      <a:pt x="30" y="142"/>
                    </a:lnTo>
                    <a:lnTo>
                      <a:pt x="26" y="140"/>
                    </a:lnTo>
                    <a:lnTo>
                      <a:pt x="24" y="138"/>
                    </a:lnTo>
                    <a:lnTo>
                      <a:pt x="22" y="136"/>
                    </a:lnTo>
                    <a:lnTo>
                      <a:pt x="20" y="134"/>
                    </a:lnTo>
                    <a:lnTo>
                      <a:pt x="18" y="126"/>
                    </a:lnTo>
                    <a:lnTo>
                      <a:pt x="16" y="120"/>
                    </a:lnTo>
                    <a:lnTo>
                      <a:pt x="16" y="114"/>
                    </a:lnTo>
                    <a:lnTo>
                      <a:pt x="10" y="110"/>
                    </a:lnTo>
                    <a:lnTo>
                      <a:pt x="6" y="104"/>
                    </a:lnTo>
                    <a:lnTo>
                      <a:pt x="0" y="100"/>
                    </a:lnTo>
                    <a:lnTo>
                      <a:pt x="0" y="94"/>
                    </a:lnTo>
                    <a:lnTo>
                      <a:pt x="0" y="92"/>
                    </a:lnTo>
                    <a:lnTo>
                      <a:pt x="2" y="88"/>
                    </a:lnTo>
                    <a:lnTo>
                      <a:pt x="0" y="84"/>
                    </a:lnTo>
                    <a:lnTo>
                      <a:pt x="0" y="82"/>
                    </a:lnTo>
                    <a:lnTo>
                      <a:pt x="0" y="78"/>
                    </a:lnTo>
                    <a:lnTo>
                      <a:pt x="0" y="72"/>
                    </a:lnTo>
                    <a:lnTo>
                      <a:pt x="2" y="68"/>
                    </a:lnTo>
                    <a:lnTo>
                      <a:pt x="8" y="60"/>
                    </a:lnTo>
                    <a:lnTo>
                      <a:pt x="20" y="50"/>
                    </a:lnTo>
                    <a:lnTo>
                      <a:pt x="22" y="46"/>
                    </a:lnTo>
                    <a:lnTo>
                      <a:pt x="22" y="42"/>
                    </a:lnTo>
                    <a:lnTo>
                      <a:pt x="22" y="40"/>
                    </a:lnTo>
                    <a:lnTo>
                      <a:pt x="20" y="38"/>
                    </a:lnTo>
                    <a:lnTo>
                      <a:pt x="18" y="36"/>
                    </a:lnTo>
                    <a:lnTo>
                      <a:pt x="16" y="34"/>
                    </a:lnTo>
                    <a:lnTo>
                      <a:pt x="18" y="30"/>
                    </a:lnTo>
                    <a:lnTo>
                      <a:pt x="20" y="28"/>
                    </a:lnTo>
                    <a:lnTo>
                      <a:pt x="22" y="26"/>
                    </a:lnTo>
                    <a:lnTo>
                      <a:pt x="22" y="22"/>
                    </a:lnTo>
                    <a:lnTo>
                      <a:pt x="24" y="22"/>
                    </a:lnTo>
                    <a:lnTo>
                      <a:pt x="24" y="16"/>
                    </a:lnTo>
                    <a:lnTo>
                      <a:pt x="22" y="12"/>
                    </a:lnTo>
                    <a:lnTo>
                      <a:pt x="20" y="6"/>
                    </a:lnTo>
                    <a:lnTo>
                      <a:pt x="22" y="0"/>
                    </a:lnTo>
                    <a:lnTo>
                      <a:pt x="24" y="0"/>
                    </a:lnTo>
                    <a:lnTo>
                      <a:pt x="3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47" name="Freeform 123"/>
              <p:cNvSpPr/>
              <p:nvPr/>
            </p:nvSpPr>
            <p:spPr bwMode="auto">
              <a:xfrm>
                <a:off x="5311237" y="4594190"/>
                <a:ext cx="42665" cy="54425"/>
              </a:xfrm>
              <a:custGeom>
                <a:avLst/>
                <a:gdLst>
                  <a:gd name="T0" fmla="*/ 2147483647 w 30"/>
                  <a:gd name="T1" fmla="*/ 2147483647 h 34"/>
                  <a:gd name="T2" fmla="*/ 2147483647 w 30"/>
                  <a:gd name="T3" fmla="*/ 2147483647 h 34"/>
                  <a:gd name="T4" fmla="*/ 2147483647 w 30"/>
                  <a:gd name="T5" fmla="*/ 2147483647 h 34"/>
                  <a:gd name="T6" fmla="*/ 2147483647 w 30"/>
                  <a:gd name="T7" fmla="*/ 2147483647 h 34"/>
                  <a:gd name="T8" fmla="*/ 2147483647 w 30"/>
                  <a:gd name="T9" fmla="*/ 2147483647 h 34"/>
                  <a:gd name="T10" fmla="*/ 2147483647 w 30"/>
                  <a:gd name="T11" fmla="*/ 2147483647 h 34"/>
                  <a:gd name="T12" fmla="*/ 2147483647 w 30"/>
                  <a:gd name="T13" fmla="*/ 2147483647 h 34"/>
                  <a:gd name="T14" fmla="*/ 2147483647 w 30"/>
                  <a:gd name="T15" fmla="*/ 0 h 34"/>
                  <a:gd name="T16" fmla="*/ 2147483647 w 30"/>
                  <a:gd name="T17" fmla="*/ 2147483647 h 34"/>
                  <a:gd name="T18" fmla="*/ 2147483647 w 30"/>
                  <a:gd name="T19" fmla="*/ 2147483647 h 34"/>
                  <a:gd name="T20" fmla="*/ 2147483647 w 30"/>
                  <a:gd name="T21" fmla="*/ 2147483647 h 34"/>
                  <a:gd name="T22" fmla="*/ 2147483647 w 30"/>
                  <a:gd name="T23" fmla="*/ 2147483647 h 34"/>
                  <a:gd name="T24" fmla="*/ 2147483647 w 30"/>
                  <a:gd name="T25" fmla="*/ 2147483647 h 34"/>
                  <a:gd name="T26" fmla="*/ 0 w 30"/>
                  <a:gd name="T27" fmla="*/ 2147483647 h 34"/>
                  <a:gd name="T28" fmla="*/ 0 w 30"/>
                  <a:gd name="T29" fmla="*/ 2147483647 h 34"/>
                  <a:gd name="T30" fmla="*/ 0 w 30"/>
                  <a:gd name="T31" fmla="*/ 2147483647 h 34"/>
                  <a:gd name="T32" fmla="*/ 0 w 30"/>
                  <a:gd name="T33" fmla="*/ 2147483647 h 34"/>
                  <a:gd name="T34" fmla="*/ 2147483647 w 30"/>
                  <a:gd name="T35" fmla="*/ 2147483647 h 34"/>
                  <a:gd name="T36" fmla="*/ 2147483647 w 30"/>
                  <a:gd name="T37" fmla="*/ 2147483647 h 34"/>
                  <a:gd name="T38" fmla="*/ 2147483647 w 30"/>
                  <a:gd name="T39" fmla="*/ 2147483647 h 34"/>
                  <a:gd name="T40" fmla="*/ 2147483647 w 30"/>
                  <a:gd name="T41" fmla="*/ 2147483647 h 34"/>
                  <a:gd name="T42" fmla="*/ 2147483647 w 30"/>
                  <a:gd name="T43" fmla="*/ 2147483647 h 34"/>
                  <a:gd name="T44" fmla="*/ 2147483647 w 30"/>
                  <a:gd name="T45" fmla="*/ 2147483647 h 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
                  <a:gd name="T70" fmla="*/ 0 h 34"/>
                  <a:gd name="T71" fmla="*/ 30 w 30"/>
                  <a:gd name="T72" fmla="*/ 34 h 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 h="34">
                    <a:moveTo>
                      <a:pt x="26" y="28"/>
                    </a:moveTo>
                    <a:lnTo>
                      <a:pt x="28" y="26"/>
                    </a:lnTo>
                    <a:lnTo>
                      <a:pt x="28" y="22"/>
                    </a:lnTo>
                    <a:lnTo>
                      <a:pt x="30" y="22"/>
                    </a:lnTo>
                    <a:lnTo>
                      <a:pt x="30" y="16"/>
                    </a:lnTo>
                    <a:lnTo>
                      <a:pt x="28" y="12"/>
                    </a:lnTo>
                    <a:lnTo>
                      <a:pt x="26" y="6"/>
                    </a:lnTo>
                    <a:lnTo>
                      <a:pt x="28" y="0"/>
                    </a:lnTo>
                    <a:lnTo>
                      <a:pt x="24" y="2"/>
                    </a:lnTo>
                    <a:lnTo>
                      <a:pt x="22" y="4"/>
                    </a:lnTo>
                    <a:lnTo>
                      <a:pt x="18" y="10"/>
                    </a:lnTo>
                    <a:lnTo>
                      <a:pt x="8" y="10"/>
                    </a:lnTo>
                    <a:lnTo>
                      <a:pt x="2" y="18"/>
                    </a:lnTo>
                    <a:lnTo>
                      <a:pt x="0" y="24"/>
                    </a:lnTo>
                    <a:lnTo>
                      <a:pt x="0" y="30"/>
                    </a:lnTo>
                    <a:lnTo>
                      <a:pt x="0" y="32"/>
                    </a:lnTo>
                    <a:lnTo>
                      <a:pt x="0" y="34"/>
                    </a:lnTo>
                    <a:lnTo>
                      <a:pt x="12" y="34"/>
                    </a:lnTo>
                    <a:lnTo>
                      <a:pt x="14" y="30"/>
                    </a:lnTo>
                    <a:lnTo>
                      <a:pt x="14" y="28"/>
                    </a:lnTo>
                    <a:lnTo>
                      <a:pt x="16" y="26"/>
                    </a:lnTo>
                    <a:lnTo>
                      <a:pt x="26" y="26"/>
                    </a:lnTo>
                    <a:lnTo>
                      <a:pt x="26"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48" name="Freeform 124"/>
              <p:cNvSpPr/>
              <p:nvPr/>
            </p:nvSpPr>
            <p:spPr bwMode="auto">
              <a:xfrm>
                <a:off x="5311237" y="4637995"/>
                <a:ext cx="40359" cy="65044"/>
              </a:xfrm>
              <a:custGeom>
                <a:avLst/>
                <a:gdLst>
                  <a:gd name="T0" fmla="*/ 0 w 28"/>
                  <a:gd name="T1" fmla="*/ 2147483647 h 42"/>
                  <a:gd name="T2" fmla="*/ 2147483647 w 28"/>
                  <a:gd name="T3" fmla="*/ 2147483647 h 42"/>
                  <a:gd name="T4" fmla="*/ 2147483647 w 28"/>
                  <a:gd name="T5" fmla="*/ 2147483647 h 42"/>
                  <a:gd name="T6" fmla="*/ 2147483647 w 28"/>
                  <a:gd name="T7" fmla="*/ 2147483647 h 42"/>
                  <a:gd name="T8" fmla="*/ 2147483647 w 28"/>
                  <a:gd name="T9" fmla="*/ 2147483647 h 42"/>
                  <a:gd name="T10" fmla="*/ 2147483647 w 28"/>
                  <a:gd name="T11" fmla="*/ 2147483647 h 42"/>
                  <a:gd name="T12" fmla="*/ 2147483647 w 28"/>
                  <a:gd name="T13" fmla="*/ 2147483647 h 42"/>
                  <a:gd name="T14" fmla="*/ 2147483647 w 28"/>
                  <a:gd name="T15" fmla="*/ 2147483647 h 42"/>
                  <a:gd name="T16" fmla="*/ 2147483647 w 28"/>
                  <a:gd name="T17" fmla="*/ 2147483647 h 42"/>
                  <a:gd name="T18" fmla="*/ 2147483647 w 28"/>
                  <a:gd name="T19" fmla="*/ 2147483647 h 42"/>
                  <a:gd name="T20" fmla="*/ 2147483647 w 28"/>
                  <a:gd name="T21" fmla="*/ 2147483647 h 42"/>
                  <a:gd name="T22" fmla="*/ 2147483647 w 28"/>
                  <a:gd name="T23" fmla="*/ 2147483647 h 42"/>
                  <a:gd name="T24" fmla="*/ 2147483647 w 28"/>
                  <a:gd name="T25" fmla="*/ 2147483647 h 42"/>
                  <a:gd name="T26" fmla="*/ 2147483647 w 28"/>
                  <a:gd name="T27" fmla="*/ 2147483647 h 42"/>
                  <a:gd name="T28" fmla="*/ 2147483647 w 28"/>
                  <a:gd name="T29" fmla="*/ 2147483647 h 42"/>
                  <a:gd name="T30" fmla="*/ 2147483647 w 28"/>
                  <a:gd name="T31" fmla="*/ 2147483647 h 42"/>
                  <a:gd name="T32" fmla="*/ 2147483647 w 28"/>
                  <a:gd name="T33" fmla="*/ 2147483647 h 42"/>
                  <a:gd name="T34" fmla="*/ 2147483647 w 28"/>
                  <a:gd name="T35" fmla="*/ 2147483647 h 42"/>
                  <a:gd name="T36" fmla="*/ 2147483647 w 28"/>
                  <a:gd name="T37" fmla="*/ 2147483647 h 42"/>
                  <a:gd name="T38" fmla="*/ 2147483647 w 28"/>
                  <a:gd name="T39" fmla="*/ 0 h 42"/>
                  <a:gd name="T40" fmla="*/ 2147483647 w 28"/>
                  <a:gd name="T41" fmla="*/ 0 h 42"/>
                  <a:gd name="T42" fmla="*/ 2147483647 w 28"/>
                  <a:gd name="T43" fmla="*/ 2147483647 h 42"/>
                  <a:gd name="T44" fmla="*/ 2147483647 w 28"/>
                  <a:gd name="T45" fmla="*/ 2147483647 h 42"/>
                  <a:gd name="T46" fmla="*/ 2147483647 w 28"/>
                  <a:gd name="T47" fmla="*/ 2147483647 h 42"/>
                  <a:gd name="T48" fmla="*/ 0 w 28"/>
                  <a:gd name="T49" fmla="*/ 2147483647 h 42"/>
                  <a:gd name="T50" fmla="*/ 0 w 28"/>
                  <a:gd name="T51" fmla="*/ 2147483647 h 42"/>
                  <a:gd name="T52" fmla="*/ 0 w 28"/>
                  <a:gd name="T53" fmla="*/ 2147483647 h 42"/>
                  <a:gd name="T54" fmla="*/ 0 w 28"/>
                  <a:gd name="T55" fmla="*/ 2147483647 h 4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
                  <a:gd name="T85" fmla="*/ 0 h 42"/>
                  <a:gd name="T86" fmla="*/ 28 w 28"/>
                  <a:gd name="T87" fmla="*/ 42 h 4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 h="42">
                    <a:moveTo>
                      <a:pt x="0" y="8"/>
                    </a:moveTo>
                    <a:lnTo>
                      <a:pt x="2" y="12"/>
                    </a:lnTo>
                    <a:lnTo>
                      <a:pt x="6" y="14"/>
                    </a:lnTo>
                    <a:lnTo>
                      <a:pt x="6" y="16"/>
                    </a:lnTo>
                    <a:lnTo>
                      <a:pt x="4" y="20"/>
                    </a:lnTo>
                    <a:lnTo>
                      <a:pt x="4" y="24"/>
                    </a:lnTo>
                    <a:lnTo>
                      <a:pt x="4" y="28"/>
                    </a:lnTo>
                    <a:lnTo>
                      <a:pt x="6" y="34"/>
                    </a:lnTo>
                    <a:lnTo>
                      <a:pt x="8" y="42"/>
                    </a:lnTo>
                    <a:lnTo>
                      <a:pt x="14" y="34"/>
                    </a:lnTo>
                    <a:lnTo>
                      <a:pt x="22" y="28"/>
                    </a:lnTo>
                    <a:lnTo>
                      <a:pt x="26" y="24"/>
                    </a:lnTo>
                    <a:lnTo>
                      <a:pt x="28" y="20"/>
                    </a:lnTo>
                    <a:lnTo>
                      <a:pt x="28" y="16"/>
                    </a:lnTo>
                    <a:lnTo>
                      <a:pt x="28" y="14"/>
                    </a:lnTo>
                    <a:lnTo>
                      <a:pt x="26" y="12"/>
                    </a:lnTo>
                    <a:lnTo>
                      <a:pt x="24" y="10"/>
                    </a:lnTo>
                    <a:lnTo>
                      <a:pt x="22" y="8"/>
                    </a:lnTo>
                    <a:lnTo>
                      <a:pt x="24" y="2"/>
                    </a:lnTo>
                    <a:lnTo>
                      <a:pt x="26" y="0"/>
                    </a:lnTo>
                    <a:lnTo>
                      <a:pt x="16" y="0"/>
                    </a:lnTo>
                    <a:lnTo>
                      <a:pt x="14" y="2"/>
                    </a:lnTo>
                    <a:lnTo>
                      <a:pt x="14" y="4"/>
                    </a:lnTo>
                    <a:lnTo>
                      <a:pt x="12" y="8"/>
                    </a:lnTo>
                    <a:lnTo>
                      <a:pt x="0" y="8"/>
                    </a:lnTo>
                    <a:lnTo>
                      <a:pt x="0" y="6"/>
                    </a:lnTo>
                    <a:lnTo>
                      <a:pt x="0" y="4"/>
                    </a:lnTo>
                    <a:lnTo>
                      <a:pt x="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49" name="Freeform 125"/>
              <p:cNvSpPr/>
              <p:nvPr/>
            </p:nvSpPr>
            <p:spPr bwMode="auto">
              <a:xfrm>
                <a:off x="4922641" y="4414984"/>
                <a:ext cx="434722" cy="545579"/>
              </a:xfrm>
              <a:custGeom>
                <a:avLst/>
                <a:gdLst>
                  <a:gd name="T0" fmla="*/ 2147483647 w 298"/>
                  <a:gd name="T1" fmla="*/ 2147483647 h 346"/>
                  <a:gd name="T2" fmla="*/ 2147483647 w 298"/>
                  <a:gd name="T3" fmla="*/ 2147483647 h 346"/>
                  <a:gd name="T4" fmla="*/ 2147483647 w 298"/>
                  <a:gd name="T5" fmla="*/ 2147483647 h 346"/>
                  <a:gd name="T6" fmla="*/ 2147483647 w 298"/>
                  <a:gd name="T7" fmla="*/ 2147483647 h 346"/>
                  <a:gd name="T8" fmla="*/ 2147483647 w 298"/>
                  <a:gd name="T9" fmla="*/ 2147483647 h 346"/>
                  <a:gd name="T10" fmla="*/ 2147483647 w 298"/>
                  <a:gd name="T11" fmla="*/ 2147483647 h 346"/>
                  <a:gd name="T12" fmla="*/ 2147483647 w 298"/>
                  <a:gd name="T13" fmla="*/ 2147483647 h 346"/>
                  <a:gd name="T14" fmla="*/ 2147483647 w 298"/>
                  <a:gd name="T15" fmla="*/ 2147483647 h 346"/>
                  <a:gd name="T16" fmla="*/ 2147483647 w 298"/>
                  <a:gd name="T17" fmla="*/ 2147483647 h 346"/>
                  <a:gd name="T18" fmla="*/ 2147483647 w 298"/>
                  <a:gd name="T19" fmla="*/ 2147483647 h 346"/>
                  <a:gd name="T20" fmla="*/ 2147483647 w 298"/>
                  <a:gd name="T21" fmla="*/ 2147483647 h 346"/>
                  <a:gd name="T22" fmla="*/ 2147483647 w 298"/>
                  <a:gd name="T23" fmla="*/ 2147483647 h 346"/>
                  <a:gd name="T24" fmla="*/ 2147483647 w 298"/>
                  <a:gd name="T25" fmla="*/ 2147483647 h 346"/>
                  <a:gd name="T26" fmla="*/ 2147483647 w 298"/>
                  <a:gd name="T27" fmla="*/ 2147483647 h 346"/>
                  <a:gd name="T28" fmla="*/ 2147483647 w 298"/>
                  <a:gd name="T29" fmla="*/ 2147483647 h 346"/>
                  <a:gd name="T30" fmla="*/ 2147483647 w 298"/>
                  <a:gd name="T31" fmla="*/ 2147483647 h 346"/>
                  <a:gd name="T32" fmla="*/ 2147483647 w 298"/>
                  <a:gd name="T33" fmla="*/ 2147483647 h 346"/>
                  <a:gd name="T34" fmla="*/ 2147483647 w 298"/>
                  <a:gd name="T35" fmla="*/ 2147483647 h 346"/>
                  <a:gd name="T36" fmla="*/ 2147483647 w 298"/>
                  <a:gd name="T37" fmla="*/ 2147483647 h 346"/>
                  <a:gd name="T38" fmla="*/ 2147483647 w 298"/>
                  <a:gd name="T39" fmla="*/ 2147483647 h 346"/>
                  <a:gd name="T40" fmla="*/ 0 w 298"/>
                  <a:gd name="T41" fmla="*/ 2147483647 h 346"/>
                  <a:gd name="T42" fmla="*/ 2147483647 w 298"/>
                  <a:gd name="T43" fmla="*/ 2147483647 h 346"/>
                  <a:gd name="T44" fmla="*/ 2147483647 w 298"/>
                  <a:gd name="T45" fmla="*/ 2147483647 h 346"/>
                  <a:gd name="T46" fmla="*/ 2147483647 w 298"/>
                  <a:gd name="T47" fmla="*/ 2147483647 h 346"/>
                  <a:gd name="T48" fmla="*/ 2147483647 w 298"/>
                  <a:gd name="T49" fmla="*/ 2147483647 h 346"/>
                  <a:gd name="T50" fmla="*/ 2147483647 w 298"/>
                  <a:gd name="T51" fmla="*/ 2147483647 h 346"/>
                  <a:gd name="T52" fmla="*/ 2147483647 w 298"/>
                  <a:gd name="T53" fmla="*/ 2147483647 h 346"/>
                  <a:gd name="T54" fmla="*/ 2147483647 w 298"/>
                  <a:gd name="T55" fmla="*/ 2147483647 h 346"/>
                  <a:gd name="T56" fmla="*/ 2147483647 w 298"/>
                  <a:gd name="T57" fmla="*/ 2147483647 h 346"/>
                  <a:gd name="T58" fmla="*/ 2147483647 w 298"/>
                  <a:gd name="T59" fmla="*/ 2147483647 h 346"/>
                  <a:gd name="T60" fmla="*/ 2147483647 w 298"/>
                  <a:gd name="T61" fmla="*/ 2147483647 h 346"/>
                  <a:gd name="T62" fmla="*/ 2147483647 w 298"/>
                  <a:gd name="T63" fmla="*/ 2147483647 h 346"/>
                  <a:gd name="T64" fmla="*/ 2147483647 w 298"/>
                  <a:gd name="T65" fmla="*/ 2147483647 h 346"/>
                  <a:gd name="T66" fmla="*/ 2147483647 w 298"/>
                  <a:gd name="T67" fmla="*/ 2147483647 h 346"/>
                  <a:gd name="T68" fmla="*/ 2147483647 w 298"/>
                  <a:gd name="T69" fmla="*/ 2147483647 h 346"/>
                  <a:gd name="T70" fmla="*/ 2147483647 w 298"/>
                  <a:gd name="T71" fmla="*/ 2147483647 h 346"/>
                  <a:gd name="T72" fmla="*/ 2147483647 w 298"/>
                  <a:gd name="T73" fmla="*/ 2147483647 h 346"/>
                  <a:gd name="T74" fmla="*/ 2147483647 w 298"/>
                  <a:gd name="T75" fmla="*/ 2147483647 h 346"/>
                  <a:gd name="T76" fmla="*/ 2147483647 w 298"/>
                  <a:gd name="T77" fmla="*/ 2147483647 h 346"/>
                  <a:gd name="T78" fmla="*/ 2147483647 w 298"/>
                  <a:gd name="T79" fmla="*/ 2147483647 h 346"/>
                  <a:gd name="T80" fmla="*/ 2147483647 w 298"/>
                  <a:gd name="T81" fmla="*/ 2147483647 h 346"/>
                  <a:gd name="T82" fmla="*/ 2147483647 w 298"/>
                  <a:gd name="T83" fmla="*/ 2147483647 h 346"/>
                  <a:gd name="T84" fmla="*/ 2147483647 w 298"/>
                  <a:gd name="T85" fmla="*/ 2147483647 h 346"/>
                  <a:gd name="T86" fmla="*/ 2147483647 w 298"/>
                  <a:gd name="T87" fmla="*/ 2147483647 h 346"/>
                  <a:gd name="T88" fmla="*/ 2147483647 w 298"/>
                  <a:gd name="T89" fmla="*/ 2147483647 h 346"/>
                  <a:gd name="T90" fmla="*/ 2147483647 w 298"/>
                  <a:gd name="T91" fmla="*/ 2147483647 h 346"/>
                  <a:gd name="T92" fmla="*/ 2147483647 w 298"/>
                  <a:gd name="T93" fmla="*/ 2147483647 h 346"/>
                  <a:gd name="T94" fmla="*/ 2147483647 w 298"/>
                  <a:gd name="T95" fmla="*/ 2147483647 h 346"/>
                  <a:gd name="T96" fmla="*/ 2147483647 w 298"/>
                  <a:gd name="T97" fmla="*/ 2147483647 h 346"/>
                  <a:gd name="T98" fmla="*/ 2147483647 w 298"/>
                  <a:gd name="T99" fmla="*/ 2147483647 h 346"/>
                  <a:gd name="T100" fmla="*/ 2147483647 w 298"/>
                  <a:gd name="T101" fmla="*/ 2147483647 h 346"/>
                  <a:gd name="T102" fmla="*/ 2147483647 w 298"/>
                  <a:gd name="T103" fmla="*/ 2147483647 h 346"/>
                  <a:gd name="T104" fmla="*/ 2147483647 w 298"/>
                  <a:gd name="T105" fmla="*/ 2147483647 h 346"/>
                  <a:gd name="T106" fmla="*/ 2147483647 w 298"/>
                  <a:gd name="T107" fmla="*/ 2147483647 h 346"/>
                  <a:gd name="T108" fmla="*/ 2147483647 w 298"/>
                  <a:gd name="T109" fmla="*/ 2147483647 h 346"/>
                  <a:gd name="T110" fmla="*/ 2147483647 w 298"/>
                  <a:gd name="T111" fmla="*/ 2147483647 h 346"/>
                  <a:gd name="T112" fmla="*/ 2147483647 w 298"/>
                  <a:gd name="T113" fmla="*/ 2147483647 h 346"/>
                  <a:gd name="T114" fmla="*/ 2147483647 w 298"/>
                  <a:gd name="T115" fmla="*/ 2147483647 h 34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98"/>
                  <a:gd name="T175" fmla="*/ 0 h 346"/>
                  <a:gd name="T176" fmla="*/ 298 w 298"/>
                  <a:gd name="T177" fmla="*/ 346 h 34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98" h="346">
                    <a:moveTo>
                      <a:pt x="290" y="248"/>
                    </a:moveTo>
                    <a:lnTo>
                      <a:pt x="280" y="250"/>
                    </a:lnTo>
                    <a:lnTo>
                      <a:pt x="270" y="256"/>
                    </a:lnTo>
                    <a:lnTo>
                      <a:pt x="264" y="258"/>
                    </a:lnTo>
                    <a:lnTo>
                      <a:pt x="260" y="262"/>
                    </a:lnTo>
                    <a:lnTo>
                      <a:pt x="258" y="266"/>
                    </a:lnTo>
                    <a:lnTo>
                      <a:pt x="256" y="272"/>
                    </a:lnTo>
                    <a:lnTo>
                      <a:pt x="256" y="310"/>
                    </a:lnTo>
                    <a:lnTo>
                      <a:pt x="258" y="318"/>
                    </a:lnTo>
                    <a:lnTo>
                      <a:pt x="260" y="320"/>
                    </a:lnTo>
                    <a:lnTo>
                      <a:pt x="266" y="324"/>
                    </a:lnTo>
                    <a:lnTo>
                      <a:pt x="276" y="324"/>
                    </a:lnTo>
                    <a:lnTo>
                      <a:pt x="276" y="336"/>
                    </a:lnTo>
                    <a:lnTo>
                      <a:pt x="274" y="340"/>
                    </a:lnTo>
                    <a:lnTo>
                      <a:pt x="272" y="344"/>
                    </a:lnTo>
                    <a:lnTo>
                      <a:pt x="268" y="346"/>
                    </a:lnTo>
                    <a:lnTo>
                      <a:pt x="266" y="346"/>
                    </a:lnTo>
                    <a:lnTo>
                      <a:pt x="262" y="338"/>
                    </a:lnTo>
                    <a:lnTo>
                      <a:pt x="258" y="334"/>
                    </a:lnTo>
                    <a:lnTo>
                      <a:pt x="248" y="326"/>
                    </a:lnTo>
                    <a:lnTo>
                      <a:pt x="242" y="320"/>
                    </a:lnTo>
                    <a:lnTo>
                      <a:pt x="238" y="318"/>
                    </a:lnTo>
                    <a:lnTo>
                      <a:pt x="238" y="314"/>
                    </a:lnTo>
                    <a:lnTo>
                      <a:pt x="232" y="316"/>
                    </a:lnTo>
                    <a:lnTo>
                      <a:pt x="230" y="318"/>
                    </a:lnTo>
                    <a:lnTo>
                      <a:pt x="228" y="318"/>
                    </a:lnTo>
                    <a:lnTo>
                      <a:pt x="224" y="320"/>
                    </a:lnTo>
                    <a:lnTo>
                      <a:pt x="218" y="318"/>
                    </a:lnTo>
                    <a:lnTo>
                      <a:pt x="212" y="316"/>
                    </a:lnTo>
                    <a:lnTo>
                      <a:pt x="208" y="312"/>
                    </a:lnTo>
                    <a:lnTo>
                      <a:pt x="206" y="308"/>
                    </a:lnTo>
                    <a:lnTo>
                      <a:pt x="190" y="302"/>
                    </a:lnTo>
                    <a:lnTo>
                      <a:pt x="186" y="300"/>
                    </a:lnTo>
                    <a:lnTo>
                      <a:pt x="178" y="300"/>
                    </a:lnTo>
                    <a:lnTo>
                      <a:pt x="170" y="300"/>
                    </a:lnTo>
                    <a:lnTo>
                      <a:pt x="166" y="302"/>
                    </a:lnTo>
                    <a:lnTo>
                      <a:pt x="162" y="302"/>
                    </a:lnTo>
                    <a:lnTo>
                      <a:pt x="156" y="300"/>
                    </a:lnTo>
                    <a:lnTo>
                      <a:pt x="158" y="294"/>
                    </a:lnTo>
                    <a:lnTo>
                      <a:pt x="158" y="290"/>
                    </a:lnTo>
                    <a:lnTo>
                      <a:pt x="156" y="282"/>
                    </a:lnTo>
                    <a:lnTo>
                      <a:pt x="152" y="280"/>
                    </a:lnTo>
                    <a:lnTo>
                      <a:pt x="152" y="276"/>
                    </a:lnTo>
                    <a:lnTo>
                      <a:pt x="154" y="254"/>
                    </a:lnTo>
                    <a:lnTo>
                      <a:pt x="152" y="232"/>
                    </a:lnTo>
                    <a:lnTo>
                      <a:pt x="146" y="234"/>
                    </a:lnTo>
                    <a:lnTo>
                      <a:pt x="138" y="234"/>
                    </a:lnTo>
                    <a:lnTo>
                      <a:pt x="134" y="232"/>
                    </a:lnTo>
                    <a:lnTo>
                      <a:pt x="132" y="230"/>
                    </a:lnTo>
                    <a:lnTo>
                      <a:pt x="130" y="228"/>
                    </a:lnTo>
                    <a:lnTo>
                      <a:pt x="110" y="228"/>
                    </a:lnTo>
                    <a:lnTo>
                      <a:pt x="110" y="236"/>
                    </a:lnTo>
                    <a:lnTo>
                      <a:pt x="108" y="240"/>
                    </a:lnTo>
                    <a:lnTo>
                      <a:pt x="106" y="242"/>
                    </a:lnTo>
                    <a:lnTo>
                      <a:pt x="98" y="242"/>
                    </a:lnTo>
                    <a:lnTo>
                      <a:pt x="86" y="242"/>
                    </a:lnTo>
                    <a:lnTo>
                      <a:pt x="82" y="242"/>
                    </a:lnTo>
                    <a:lnTo>
                      <a:pt x="80" y="240"/>
                    </a:lnTo>
                    <a:lnTo>
                      <a:pt x="72" y="232"/>
                    </a:lnTo>
                    <a:lnTo>
                      <a:pt x="66" y="220"/>
                    </a:lnTo>
                    <a:lnTo>
                      <a:pt x="66" y="208"/>
                    </a:lnTo>
                    <a:lnTo>
                      <a:pt x="2" y="208"/>
                    </a:lnTo>
                    <a:lnTo>
                      <a:pt x="0" y="202"/>
                    </a:lnTo>
                    <a:lnTo>
                      <a:pt x="2" y="190"/>
                    </a:lnTo>
                    <a:lnTo>
                      <a:pt x="4" y="186"/>
                    </a:lnTo>
                    <a:lnTo>
                      <a:pt x="8" y="184"/>
                    </a:lnTo>
                    <a:lnTo>
                      <a:pt x="14" y="184"/>
                    </a:lnTo>
                    <a:lnTo>
                      <a:pt x="16" y="184"/>
                    </a:lnTo>
                    <a:lnTo>
                      <a:pt x="20" y="184"/>
                    </a:lnTo>
                    <a:lnTo>
                      <a:pt x="22" y="182"/>
                    </a:lnTo>
                    <a:lnTo>
                      <a:pt x="24" y="180"/>
                    </a:lnTo>
                    <a:lnTo>
                      <a:pt x="26" y="180"/>
                    </a:lnTo>
                    <a:lnTo>
                      <a:pt x="30" y="180"/>
                    </a:lnTo>
                    <a:lnTo>
                      <a:pt x="30" y="184"/>
                    </a:lnTo>
                    <a:lnTo>
                      <a:pt x="32" y="184"/>
                    </a:lnTo>
                    <a:lnTo>
                      <a:pt x="36" y="184"/>
                    </a:lnTo>
                    <a:lnTo>
                      <a:pt x="42" y="184"/>
                    </a:lnTo>
                    <a:lnTo>
                      <a:pt x="46" y="182"/>
                    </a:lnTo>
                    <a:lnTo>
                      <a:pt x="50" y="176"/>
                    </a:lnTo>
                    <a:lnTo>
                      <a:pt x="52" y="168"/>
                    </a:lnTo>
                    <a:lnTo>
                      <a:pt x="56" y="156"/>
                    </a:lnTo>
                    <a:lnTo>
                      <a:pt x="56" y="142"/>
                    </a:lnTo>
                    <a:lnTo>
                      <a:pt x="60" y="140"/>
                    </a:lnTo>
                    <a:lnTo>
                      <a:pt x="64" y="136"/>
                    </a:lnTo>
                    <a:lnTo>
                      <a:pt x="66" y="126"/>
                    </a:lnTo>
                    <a:lnTo>
                      <a:pt x="70" y="122"/>
                    </a:lnTo>
                    <a:lnTo>
                      <a:pt x="74" y="118"/>
                    </a:lnTo>
                    <a:lnTo>
                      <a:pt x="78" y="116"/>
                    </a:lnTo>
                    <a:lnTo>
                      <a:pt x="80" y="112"/>
                    </a:lnTo>
                    <a:lnTo>
                      <a:pt x="82" y="108"/>
                    </a:lnTo>
                    <a:lnTo>
                      <a:pt x="80" y="104"/>
                    </a:lnTo>
                    <a:lnTo>
                      <a:pt x="80" y="102"/>
                    </a:lnTo>
                    <a:lnTo>
                      <a:pt x="80" y="98"/>
                    </a:lnTo>
                    <a:lnTo>
                      <a:pt x="92" y="68"/>
                    </a:lnTo>
                    <a:lnTo>
                      <a:pt x="96" y="54"/>
                    </a:lnTo>
                    <a:lnTo>
                      <a:pt x="98" y="44"/>
                    </a:lnTo>
                    <a:lnTo>
                      <a:pt x="96" y="40"/>
                    </a:lnTo>
                    <a:lnTo>
                      <a:pt x="96" y="38"/>
                    </a:lnTo>
                    <a:lnTo>
                      <a:pt x="94" y="36"/>
                    </a:lnTo>
                    <a:lnTo>
                      <a:pt x="94" y="34"/>
                    </a:lnTo>
                    <a:lnTo>
                      <a:pt x="96" y="24"/>
                    </a:lnTo>
                    <a:lnTo>
                      <a:pt x="98" y="16"/>
                    </a:lnTo>
                    <a:lnTo>
                      <a:pt x="100" y="12"/>
                    </a:lnTo>
                    <a:lnTo>
                      <a:pt x="104" y="10"/>
                    </a:lnTo>
                    <a:lnTo>
                      <a:pt x="108" y="6"/>
                    </a:lnTo>
                    <a:lnTo>
                      <a:pt x="110" y="6"/>
                    </a:lnTo>
                    <a:lnTo>
                      <a:pt x="116" y="6"/>
                    </a:lnTo>
                    <a:lnTo>
                      <a:pt x="122" y="8"/>
                    </a:lnTo>
                    <a:lnTo>
                      <a:pt x="134" y="14"/>
                    </a:lnTo>
                    <a:lnTo>
                      <a:pt x="144" y="20"/>
                    </a:lnTo>
                    <a:lnTo>
                      <a:pt x="152" y="20"/>
                    </a:lnTo>
                    <a:lnTo>
                      <a:pt x="160" y="20"/>
                    </a:lnTo>
                    <a:lnTo>
                      <a:pt x="162" y="20"/>
                    </a:lnTo>
                    <a:lnTo>
                      <a:pt x="162" y="18"/>
                    </a:lnTo>
                    <a:lnTo>
                      <a:pt x="164" y="14"/>
                    </a:lnTo>
                    <a:lnTo>
                      <a:pt x="166" y="12"/>
                    </a:lnTo>
                    <a:lnTo>
                      <a:pt x="170" y="14"/>
                    </a:lnTo>
                    <a:lnTo>
                      <a:pt x="172" y="14"/>
                    </a:lnTo>
                    <a:lnTo>
                      <a:pt x="178" y="12"/>
                    </a:lnTo>
                    <a:lnTo>
                      <a:pt x="182" y="10"/>
                    </a:lnTo>
                    <a:lnTo>
                      <a:pt x="188" y="8"/>
                    </a:lnTo>
                    <a:lnTo>
                      <a:pt x="192" y="8"/>
                    </a:lnTo>
                    <a:lnTo>
                      <a:pt x="204" y="8"/>
                    </a:lnTo>
                    <a:lnTo>
                      <a:pt x="206" y="2"/>
                    </a:lnTo>
                    <a:lnTo>
                      <a:pt x="210" y="0"/>
                    </a:lnTo>
                    <a:lnTo>
                      <a:pt x="216" y="2"/>
                    </a:lnTo>
                    <a:lnTo>
                      <a:pt x="224" y="4"/>
                    </a:lnTo>
                    <a:lnTo>
                      <a:pt x="236" y="4"/>
                    </a:lnTo>
                    <a:lnTo>
                      <a:pt x="246" y="14"/>
                    </a:lnTo>
                    <a:lnTo>
                      <a:pt x="252" y="16"/>
                    </a:lnTo>
                    <a:lnTo>
                      <a:pt x="260" y="20"/>
                    </a:lnTo>
                    <a:lnTo>
                      <a:pt x="260" y="16"/>
                    </a:lnTo>
                    <a:lnTo>
                      <a:pt x="264" y="16"/>
                    </a:lnTo>
                    <a:lnTo>
                      <a:pt x="268" y="20"/>
                    </a:lnTo>
                    <a:lnTo>
                      <a:pt x="272" y="16"/>
                    </a:lnTo>
                    <a:lnTo>
                      <a:pt x="280" y="16"/>
                    </a:lnTo>
                    <a:lnTo>
                      <a:pt x="282" y="20"/>
                    </a:lnTo>
                    <a:lnTo>
                      <a:pt x="284" y="24"/>
                    </a:lnTo>
                    <a:lnTo>
                      <a:pt x="294" y="32"/>
                    </a:lnTo>
                    <a:lnTo>
                      <a:pt x="296" y="44"/>
                    </a:lnTo>
                    <a:lnTo>
                      <a:pt x="296" y="50"/>
                    </a:lnTo>
                    <a:lnTo>
                      <a:pt x="298" y="54"/>
                    </a:lnTo>
                    <a:lnTo>
                      <a:pt x="298" y="64"/>
                    </a:lnTo>
                    <a:lnTo>
                      <a:pt x="292" y="72"/>
                    </a:lnTo>
                    <a:lnTo>
                      <a:pt x="286" y="80"/>
                    </a:lnTo>
                    <a:lnTo>
                      <a:pt x="280" y="92"/>
                    </a:lnTo>
                    <a:lnTo>
                      <a:pt x="274" y="102"/>
                    </a:lnTo>
                    <a:lnTo>
                      <a:pt x="274" y="124"/>
                    </a:lnTo>
                    <a:lnTo>
                      <a:pt x="272" y="128"/>
                    </a:lnTo>
                    <a:lnTo>
                      <a:pt x="268" y="132"/>
                    </a:lnTo>
                    <a:lnTo>
                      <a:pt x="266" y="138"/>
                    </a:lnTo>
                    <a:lnTo>
                      <a:pt x="266" y="148"/>
                    </a:lnTo>
                    <a:lnTo>
                      <a:pt x="268" y="152"/>
                    </a:lnTo>
                    <a:lnTo>
                      <a:pt x="272" y="154"/>
                    </a:lnTo>
                    <a:lnTo>
                      <a:pt x="272" y="156"/>
                    </a:lnTo>
                    <a:lnTo>
                      <a:pt x="270" y="160"/>
                    </a:lnTo>
                    <a:lnTo>
                      <a:pt x="270" y="164"/>
                    </a:lnTo>
                    <a:lnTo>
                      <a:pt x="270" y="168"/>
                    </a:lnTo>
                    <a:lnTo>
                      <a:pt x="272" y="174"/>
                    </a:lnTo>
                    <a:lnTo>
                      <a:pt x="274" y="182"/>
                    </a:lnTo>
                    <a:lnTo>
                      <a:pt x="272" y="186"/>
                    </a:lnTo>
                    <a:lnTo>
                      <a:pt x="272" y="192"/>
                    </a:lnTo>
                    <a:lnTo>
                      <a:pt x="272" y="196"/>
                    </a:lnTo>
                    <a:lnTo>
                      <a:pt x="272" y="198"/>
                    </a:lnTo>
                    <a:lnTo>
                      <a:pt x="274" y="202"/>
                    </a:lnTo>
                    <a:lnTo>
                      <a:pt x="272" y="206"/>
                    </a:lnTo>
                    <a:lnTo>
                      <a:pt x="272" y="208"/>
                    </a:lnTo>
                    <a:lnTo>
                      <a:pt x="272" y="214"/>
                    </a:lnTo>
                    <a:lnTo>
                      <a:pt x="278" y="218"/>
                    </a:lnTo>
                    <a:lnTo>
                      <a:pt x="282" y="224"/>
                    </a:lnTo>
                    <a:lnTo>
                      <a:pt x="288" y="228"/>
                    </a:lnTo>
                    <a:lnTo>
                      <a:pt x="288" y="234"/>
                    </a:lnTo>
                    <a:lnTo>
                      <a:pt x="290" y="240"/>
                    </a:lnTo>
                    <a:lnTo>
                      <a:pt x="292" y="248"/>
                    </a:lnTo>
                    <a:lnTo>
                      <a:pt x="290" y="24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50" name="Freeform 126"/>
              <p:cNvSpPr/>
              <p:nvPr/>
            </p:nvSpPr>
            <p:spPr bwMode="auto">
              <a:xfrm>
                <a:off x="5330841" y="4876935"/>
                <a:ext cx="255990" cy="471243"/>
              </a:xfrm>
              <a:custGeom>
                <a:avLst/>
                <a:gdLst>
                  <a:gd name="T0" fmla="*/ 2147483647 w 174"/>
                  <a:gd name="T1" fmla="*/ 2147483647 h 298"/>
                  <a:gd name="T2" fmla="*/ 2147483647 w 174"/>
                  <a:gd name="T3" fmla="*/ 2147483647 h 298"/>
                  <a:gd name="T4" fmla="*/ 2147483647 w 174"/>
                  <a:gd name="T5" fmla="*/ 2147483647 h 298"/>
                  <a:gd name="T6" fmla="*/ 2147483647 w 174"/>
                  <a:gd name="T7" fmla="*/ 2147483647 h 298"/>
                  <a:gd name="T8" fmla="*/ 2147483647 w 174"/>
                  <a:gd name="T9" fmla="*/ 2147483647 h 298"/>
                  <a:gd name="T10" fmla="*/ 2147483647 w 174"/>
                  <a:gd name="T11" fmla="*/ 2147483647 h 298"/>
                  <a:gd name="T12" fmla="*/ 2147483647 w 174"/>
                  <a:gd name="T13" fmla="*/ 2147483647 h 298"/>
                  <a:gd name="T14" fmla="*/ 2147483647 w 174"/>
                  <a:gd name="T15" fmla="*/ 2147483647 h 298"/>
                  <a:gd name="T16" fmla="*/ 2147483647 w 174"/>
                  <a:gd name="T17" fmla="*/ 2147483647 h 298"/>
                  <a:gd name="T18" fmla="*/ 2147483647 w 174"/>
                  <a:gd name="T19" fmla="*/ 2147483647 h 298"/>
                  <a:gd name="T20" fmla="*/ 2147483647 w 174"/>
                  <a:gd name="T21" fmla="*/ 2147483647 h 298"/>
                  <a:gd name="T22" fmla="*/ 2147483647 w 174"/>
                  <a:gd name="T23" fmla="*/ 2147483647 h 298"/>
                  <a:gd name="T24" fmla="*/ 2147483647 w 174"/>
                  <a:gd name="T25" fmla="*/ 2147483647 h 298"/>
                  <a:gd name="T26" fmla="*/ 2147483647 w 174"/>
                  <a:gd name="T27" fmla="*/ 2147483647 h 298"/>
                  <a:gd name="T28" fmla="*/ 2147483647 w 174"/>
                  <a:gd name="T29" fmla="*/ 2147483647 h 298"/>
                  <a:gd name="T30" fmla="*/ 2147483647 w 174"/>
                  <a:gd name="T31" fmla="*/ 2147483647 h 298"/>
                  <a:gd name="T32" fmla="*/ 2147483647 w 174"/>
                  <a:gd name="T33" fmla="*/ 2147483647 h 298"/>
                  <a:gd name="T34" fmla="*/ 2147483647 w 174"/>
                  <a:gd name="T35" fmla="*/ 2147483647 h 298"/>
                  <a:gd name="T36" fmla="*/ 2147483647 w 174"/>
                  <a:gd name="T37" fmla="*/ 2147483647 h 298"/>
                  <a:gd name="T38" fmla="*/ 2147483647 w 174"/>
                  <a:gd name="T39" fmla="*/ 2147483647 h 298"/>
                  <a:gd name="T40" fmla="*/ 2147483647 w 174"/>
                  <a:gd name="T41" fmla="*/ 2147483647 h 298"/>
                  <a:gd name="T42" fmla="*/ 2147483647 w 174"/>
                  <a:gd name="T43" fmla="*/ 2147483647 h 298"/>
                  <a:gd name="T44" fmla="*/ 2147483647 w 174"/>
                  <a:gd name="T45" fmla="*/ 2147483647 h 298"/>
                  <a:gd name="T46" fmla="*/ 2147483647 w 174"/>
                  <a:gd name="T47" fmla="*/ 2147483647 h 298"/>
                  <a:gd name="T48" fmla="*/ 2147483647 w 174"/>
                  <a:gd name="T49" fmla="*/ 2147483647 h 298"/>
                  <a:gd name="T50" fmla="*/ 2147483647 w 174"/>
                  <a:gd name="T51" fmla="*/ 2147483647 h 298"/>
                  <a:gd name="T52" fmla="*/ 2147483647 w 174"/>
                  <a:gd name="T53" fmla="*/ 2147483647 h 298"/>
                  <a:gd name="T54" fmla="*/ 2147483647 w 174"/>
                  <a:gd name="T55" fmla="*/ 2147483647 h 298"/>
                  <a:gd name="T56" fmla="*/ 2147483647 w 174"/>
                  <a:gd name="T57" fmla="*/ 2147483647 h 298"/>
                  <a:gd name="T58" fmla="*/ 2147483647 w 174"/>
                  <a:gd name="T59" fmla="*/ 2147483647 h 298"/>
                  <a:gd name="T60" fmla="*/ 2147483647 w 174"/>
                  <a:gd name="T61" fmla="*/ 2147483647 h 298"/>
                  <a:gd name="T62" fmla="*/ 2147483647 w 174"/>
                  <a:gd name="T63" fmla="*/ 2147483647 h 298"/>
                  <a:gd name="T64" fmla="*/ 2147483647 w 174"/>
                  <a:gd name="T65" fmla="*/ 2147483647 h 298"/>
                  <a:gd name="T66" fmla="*/ 2147483647 w 174"/>
                  <a:gd name="T67" fmla="*/ 2147483647 h 298"/>
                  <a:gd name="T68" fmla="*/ 2147483647 w 174"/>
                  <a:gd name="T69" fmla="*/ 2147483647 h 298"/>
                  <a:gd name="T70" fmla="*/ 2147483647 w 174"/>
                  <a:gd name="T71" fmla="*/ 2147483647 h 298"/>
                  <a:gd name="T72" fmla="*/ 2147483647 w 174"/>
                  <a:gd name="T73" fmla="*/ 2147483647 h 298"/>
                  <a:gd name="T74" fmla="*/ 2147483647 w 174"/>
                  <a:gd name="T75" fmla="*/ 2147483647 h 298"/>
                  <a:gd name="T76" fmla="*/ 2147483647 w 174"/>
                  <a:gd name="T77" fmla="*/ 2147483647 h 298"/>
                  <a:gd name="T78" fmla="*/ 2147483647 w 174"/>
                  <a:gd name="T79" fmla="*/ 2147483647 h 298"/>
                  <a:gd name="T80" fmla="*/ 2147483647 w 174"/>
                  <a:gd name="T81" fmla="*/ 2147483647 h 298"/>
                  <a:gd name="T82" fmla="*/ 2147483647 w 174"/>
                  <a:gd name="T83" fmla="*/ 2147483647 h 298"/>
                  <a:gd name="T84" fmla="*/ 2147483647 w 174"/>
                  <a:gd name="T85" fmla="*/ 2147483647 h 298"/>
                  <a:gd name="T86" fmla="*/ 2147483647 w 174"/>
                  <a:gd name="T87" fmla="*/ 2147483647 h 298"/>
                  <a:gd name="T88" fmla="*/ 0 w 174"/>
                  <a:gd name="T89" fmla="*/ 2147483647 h 298"/>
                  <a:gd name="T90" fmla="*/ 2147483647 w 174"/>
                  <a:gd name="T91" fmla="*/ 2147483647 h 298"/>
                  <a:gd name="T92" fmla="*/ 2147483647 w 174"/>
                  <a:gd name="T93" fmla="*/ 2147483647 h 298"/>
                  <a:gd name="T94" fmla="*/ 2147483647 w 174"/>
                  <a:gd name="T95" fmla="*/ 2147483647 h 298"/>
                  <a:gd name="T96" fmla="*/ 2147483647 w 174"/>
                  <a:gd name="T97" fmla="*/ 2147483647 h 298"/>
                  <a:gd name="T98" fmla="*/ 2147483647 w 174"/>
                  <a:gd name="T99" fmla="*/ 2147483647 h 298"/>
                  <a:gd name="T100" fmla="*/ 2147483647 w 174"/>
                  <a:gd name="T101" fmla="*/ 2147483647 h 298"/>
                  <a:gd name="T102" fmla="*/ 2147483647 w 174"/>
                  <a:gd name="T103" fmla="*/ 2147483647 h 298"/>
                  <a:gd name="T104" fmla="*/ 2147483647 w 174"/>
                  <a:gd name="T105" fmla="*/ 2147483647 h 298"/>
                  <a:gd name="T106" fmla="*/ 2147483647 w 174"/>
                  <a:gd name="T107" fmla="*/ 2147483647 h 298"/>
                  <a:gd name="T108" fmla="*/ 2147483647 w 174"/>
                  <a:gd name="T109" fmla="*/ 2147483647 h 298"/>
                  <a:gd name="T110" fmla="*/ 2147483647 w 174"/>
                  <a:gd name="T111" fmla="*/ 2147483647 h 298"/>
                  <a:gd name="T112" fmla="*/ 2147483647 w 174"/>
                  <a:gd name="T113" fmla="*/ 2147483647 h 298"/>
                  <a:gd name="T114" fmla="*/ 2147483647 w 174"/>
                  <a:gd name="T115" fmla="*/ 2147483647 h 29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74"/>
                  <a:gd name="T175" fmla="*/ 0 h 298"/>
                  <a:gd name="T176" fmla="*/ 174 w 174"/>
                  <a:gd name="T177" fmla="*/ 298 h 29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74" h="298">
                    <a:moveTo>
                      <a:pt x="30" y="298"/>
                    </a:moveTo>
                    <a:lnTo>
                      <a:pt x="32" y="288"/>
                    </a:lnTo>
                    <a:lnTo>
                      <a:pt x="32" y="282"/>
                    </a:lnTo>
                    <a:lnTo>
                      <a:pt x="34" y="274"/>
                    </a:lnTo>
                    <a:lnTo>
                      <a:pt x="38" y="270"/>
                    </a:lnTo>
                    <a:lnTo>
                      <a:pt x="44" y="268"/>
                    </a:lnTo>
                    <a:lnTo>
                      <a:pt x="50" y="264"/>
                    </a:lnTo>
                    <a:lnTo>
                      <a:pt x="66" y="258"/>
                    </a:lnTo>
                    <a:lnTo>
                      <a:pt x="72" y="254"/>
                    </a:lnTo>
                    <a:lnTo>
                      <a:pt x="74" y="248"/>
                    </a:lnTo>
                    <a:lnTo>
                      <a:pt x="78" y="232"/>
                    </a:lnTo>
                    <a:lnTo>
                      <a:pt x="78" y="218"/>
                    </a:lnTo>
                    <a:lnTo>
                      <a:pt x="78" y="210"/>
                    </a:lnTo>
                    <a:lnTo>
                      <a:pt x="76" y="204"/>
                    </a:lnTo>
                    <a:lnTo>
                      <a:pt x="74" y="196"/>
                    </a:lnTo>
                    <a:lnTo>
                      <a:pt x="74" y="192"/>
                    </a:lnTo>
                    <a:lnTo>
                      <a:pt x="74" y="186"/>
                    </a:lnTo>
                    <a:lnTo>
                      <a:pt x="70" y="182"/>
                    </a:lnTo>
                    <a:lnTo>
                      <a:pt x="70" y="178"/>
                    </a:lnTo>
                    <a:lnTo>
                      <a:pt x="70" y="172"/>
                    </a:lnTo>
                    <a:lnTo>
                      <a:pt x="72" y="168"/>
                    </a:lnTo>
                    <a:lnTo>
                      <a:pt x="76" y="162"/>
                    </a:lnTo>
                    <a:lnTo>
                      <a:pt x="86" y="156"/>
                    </a:lnTo>
                    <a:lnTo>
                      <a:pt x="94" y="152"/>
                    </a:lnTo>
                    <a:lnTo>
                      <a:pt x="100" y="148"/>
                    </a:lnTo>
                    <a:lnTo>
                      <a:pt x="102" y="140"/>
                    </a:lnTo>
                    <a:lnTo>
                      <a:pt x="108" y="134"/>
                    </a:lnTo>
                    <a:lnTo>
                      <a:pt x="112" y="128"/>
                    </a:lnTo>
                    <a:lnTo>
                      <a:pt x="130" y="116"/>
                    </a:lnTo>
                    <a:lnTo>
                      <a:pt x="150" y="108"/>
                    </a:lnTo>
                    <a:lnTo>
                      <a:pt x="156" y="100"/>
                    </a:lnTo>
                    <a:lnTo>
                      <a:pt x="162" y="94"/>
                    </a:lnTo>
                    <a:lnTo>
                      <a:pt x="168" y="84"/>
                    </a:lnTo>
                    <a:lnTo>
                      <a:pt x="168" y="76"/>
                    </a:lnTo>
                    <a:lnTo>
                      <a:pt x="168" y="66"/>
                    </a:lnTo>
                    <a:lnTo>
                      <a:pt x="170" y="56"/>
                    </a:lnTo>
                    <a:lnTo>
                      <a:pt x="170" y="50"/>
                    </a:lnTo>
                    <a:lnTo>
                      <a:pt x="174" y="48"/>
                    </a:lnTo>
                    <a:lnTo>
                      <a:pt x="172" y="22"/>
                    </a:lnTo>
                    <a:lnTo>
                      <a:pt x="172" y="10"/>
                    </a:lnTo>
                    <a:lnTo>
                      <a:pt x="174" y="0"/>
                    </a:lnTo>
                    <a:lnTo>
                      <a:pt x="166" y="2"/>
                    </a:lnTo>
                    <a:lnTo>
                      <a:pt x="158" y="2"/>
                    </a:lnTo>
                    <a:lnTo>
                      <a:pt x="154" y="6"/>
                    </a:lnTo>
                    <a:lnTo>
                      <a:pt x="144" y="10"/>
                    </a:lnTo>
                    <a:lnTo>
                      <a:pt x="130" y="14"/>
                    </a:lnTo>
                    <a:lnTo>
                      <a:pt x="126" y="16"/>
                    </a:lnTo>
                    <a:lnTo>
                      <a:pt x="124" y="18"/>
                    </a:lnTo>
                    <a:lnTo>
                      <a:pt x="122" y="20"/>
                    </a:lnTo>
                    <a:lnTo>
                      <a:pt x="118" y="20"/>
                    </a:lnTo>
                    <a:lnTo>
                      <a:pt x="114" y="20"/>
                    </a:lnTo>
                    <a:lnTo>
                      <a:pt x="112" y="18"/>
                    </a:lnTo>
                    <a:lnTo>
                      <a:pt x="108" y="18"/>
                    </a:lnTo>
                    <a:lnTo>
                      <a:pt x="106" y="20"/>
                    </a:lnTo>
                    <a:lnTo>
                      <a:pt x="104" y="22"/>
                    </a:lnTo>
                    <a:lnTo>
                      <a:pt x="100" y="22"/>
                    </a:lnTo>
                    <a:lnTo>
                      <a:pt x="74" y="20"/>
                    </a:lnTo>
                    <a:lnTo>
                      <a:pt x="72" y="28"/>
                    </a:lnTo>
                    <a:lnTo>
                      <a:pt x="70" y="36"/>
                    </a:lnTo>
                    <a:lnTo>
                      <a:pt x="72" y="42"/>
                    </a:lnTo>
                    <a:lnTo>
                      <a:pt x="74" y="48"/>
                    </a:lnTo>
                    <a:lnTo>
                      <a:pt x="80" y="56"/>
                    </a:lnTo>
                    <a:lnTo>
                      <a:pt x="88" y="68"/>
                    </a:lnTo>
                    <a:lnTo>
                      <a:pt x="92" y="74"/>
                    </a:lnTo>
                    <a:lnTo>
                      <a:pt x="92" y="80"/>
                    </a:lnTo>
                    <a:lnTo>
                      <a:pt x="92" y="88"/>
                    </a:lnTo>
                    <a:lnTo>
                      <a:pt x="90" y="94"/>
                    </a:lnTo>
                    <a:lnTo>
                      <a:pt x="88" y="100"/>
                    </a:lnTo>
                    <a:lnTo>
                      <a:pt x="86" y="102"/>
                    </a:lnTo>
                    <a:lnTo>
                      <a:pt x="82" y="106"/>
                    </a:lnTo>
                    <a:lnTo>
                      <a:pt x="80" y="108"/>
                    </a:lnTo>
                    <a:lnTo>
                      <a:pt x="78" y="110"/>
                    </a:lnTo>
                    <a:lnTo>
                      <a:pt x="78" y="118"/>
                    </a:lnTo>
                    <a:lnTo>
                      <a:pt x="76" y="114"/>
                    </a:lnTo>
                    <a:lnTo>
                      <a:pt x="72" y="110"/>
                    </a:lnTo>
                    <a:lnTo>
                      <a:pt x="68" y="108"/>
                    </a:lnTo>
                    <a:lnTo>
                      <a:pt x="66" y="100"/>
                    </a:lnTo>
                    <a:lnTo>
                      <a:pt x="68" y="90"/>
                    </a:lnTo>
                    <a:lnTo>
                      <a:pt x="70" y="82"/>
                    </a:lnTo>
                    <a:lnTo>
                      <a:pt x="70" y="72"/>
                    </a:lnTo>
                    <a:lnTo>
                      <a:pt x="62" y="72"/>
                    </a:lnTo>
                    <a:lnTo>
                      <a:pt x="56" y="72"/>
                    </a:lnTo>
                    <a:lnTo>
                      <a:pt x="52" y="70"/>
                    </a:lnTo>
                    <a:lnTo>
                      <a:pt x="50" y="64"/>
                    </a:lnTo>
                    <a:lnTo>
                      <a:pt x="44" y="64"/>
                    </a:lnTo>
                    <a:lnTo>
                      <a:pt x="34" y="70"/>
                    </a:lnTo>
                    <a:lnTo>
                      <a:pt x="22" y="72"/>
                    </a:lnTo>
                    <a:lnTo>
                      <a:pt x="12" y="76"/>
                    </a:lnTo>
                    <a:lnTo>
                      <a:pt x="6" y="80"/>
                    </a:lnTo>
                    <a:lnTo>
                      <a:pt x="0" y="82"/>
                    </a:lnTo>
                    <a:lnTo>
                      <a:pt x="2" y="98"/>
                    </a:lnTo>
                    <a:lnTo>
                      <a:pt x="18" y="102"/>
                    </a:lnTo>
                    <a:lnTo>
                      <a:pt x="30" y="106"/>
                    </a:lnTo>
                    <a:lnTo>
                      <a:pt x="36" y="110"/>
                    </a:lnTo>
                    <a:lnTo>
                      <a:pt x="40" y="114"/>
                    </a:lnTo>
                    <a:lnTo>
                      <a:pt x="44" y="120"/>
                    </a:lnTo>
                    <a:lnTo>
                      <a:pt x="44" y="128"/>
                    </a:lnTo>
                    <a:lnTo>
                      <a:pt x="44" y="136"/>
                    </a:lnTo>
                    <a:lnTo>
                      <a:pt x="42" y="142"/>
                    </a:lnTo>
                    <a:lnTo>
                      <a:pt x="40" y="148"/>
                    </a:lnTo>
                    <a:lnTo>
                      <a:pt x="40" y="158"/>
                    </a:lnTo>
                    <a:lnTo>
                      <a:pt x="40" y="168"/>
                    </a:lnTo>
                    <a:lnTo>
                      <a:pt x="38" y="178"/>
                    </a:lnTo>
                    <a:lnTo>
                      <a:pt x="36" y="188"/>
                    </a:lnTo>
                    <a:lnTo>
                      <a:pt x="30" y="196"/>
                    </a:lnTo>
                    <a:lnTo>
                      <a:pt x="18" y="208"/>
                    </a:lnTo>
                    <a:lnTo>
                      <a:pt x="14" y="218"/>
                    </a:lnTo>
                    <a:lnTo>
                      <a:pt x="14" y="226"/>
                    </a:lnTo>
                    <a:lnTo>
                      <a:pt x="18" y="234"/>
                    </a:lnTo>
                    <a:lnTo>
                      <a:pt x="20" y="242"/>
                    </a:lnTo>
                    <a:lnTo>
                      <a:pt x="22" y="250"/>
                    </a:lnTo>
                    <a:lnTo>
                      <a:pt x="20" y="258"/>
                    </a:lnTo>
                    <a:lnTo>
                      <a:pt x="18" y="264"/>
                    </a:lnTo>
                    <a:lnTo>
                      <a:pt x="18" y="298"/>
                    </a:lnTo>
                    <a:lnTo>
                      <a:pt x="28" y="298"/>
                    </a:lnTo>
                    <a:lnTo>
                      <a:pt x="30" y="29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51" name="Freeform 127"/>
              <p:cNvSpPr/>
              <p:nvPr/>
            </p:nvSpPr>
            <p:spPr bwMode="auto">
              <a:xfrm>
                <a:off x="5004511" y="5208796"/>
                <a:ext cx="374760" cy="369029"/>
              </a:xfrm>
              <a:custGeom>
                <a:avLst/>
                <a:gdLst>
                  <a:gd name="T0" fmla="*/ 2147483647 w 256"/>
                  <a:gd name="T1" fmla="*/ 2147483647 h 234"/>
                  <a:gd name="T2" fmla="*/ 2147483647 w 256"/>
                  <a:gd name="T3" fmla="*/ 2147483647 h 234"/>
                  <a:gd name="T4" fmla="*/ 2147483647 w 256"/>
                  <a:gd name="T5" fmla="*/ 2147483647 h 234"/>
                  <a:gd name="T6" fmla="*/ 2147483647 w 256"/>
                  <a:gd name="T7" fmla="*/ 2147483647 h 234"/>
                  <a:gd name="T8" fmla="*/ 2147483647 w 256"/>
                  <a:gd name="T9" fmla="*/ 2147483647 h 234"/>
                  <a:gd name="T10" fmla="*/ 2147483647 w 256"/>
                  <a:gd name="T11" fmla="*/ 2147483647 h 234"/>
                  <a:gd name="T12" fmla="*/ 2147483647 w 256"/>
                  <a:gd name="T13" fmla="*/ 2147483647 h 234"/>
                  <a:gd name="T14" fmla="*/ 2147483647 w 256"/>
                  <a:gd name="T15" fmla="*/ 2147483647 h 234"/>
                  <a:gd name="T16" fmla="*/ 2147483647 w 256"/>
                  <a:gd name="T17" fmla="*/ 2147483647 h 234"/>
                  <a:gd name="T18" fmla="*/ 2147483647 w 256"/>
                  <a:gd name="T19" fmla="*/ 2147483647 h 234"/>
                  <a:gd name="T20" fmla="*/ 2147483647 w 256"/>
                  <a:gd name="T21" fmla="*/ 2147483647 h 234"/>
                  <a:gd name="T22" fmla="*/ 2147483647 w 256"/>
                  <a:gd name="T23" fmla="*/ 2147483647 h 234"/>
                  <a:gd name="T24" fmla="*/ 2147483647 w 256"/>
                  <a:gd name="T25" fmla="*/ 2147483647 h 234"/>
                  <a:gd name="T26" fmla="*/ 2147483647 w 256"/>
                  <a:gd name="T27" fmla="*/ 2147483647 h 234"/>
                  <a:gd name="T28" fmla="*/ 2147483647 w 256"/>
                  <a:gd name="T29" fmla="*/ 2147483647 h 234"/>
                  <a:gd name="T30" fmla="*/ 2147483647 w 256"/>
                  <a:gd name="T31" fmla="*/ 2147483647 h 234"/>
                  <a:gd name="T32" fmla="*/ 2147483647 w 256"/>
                  <a:gd name="T33" fmla="*/ 2147483647 h 234"/>
                  <a:gd name="T34" fmla="*/ 2147483647 w 256"/>
                  <a:gd name="T35" fmla="*/ 2147483647 h 234"/>
                  <a:gd name="T36" fmla="*/ 2147483647 w 256"/>
                  <a:gd name="T37" fmla="*/ 2147483647 h 234"/>
                  <a:gd name="T38" fmla="*/ 2147483647 w 256"/>
                  <a:gd name="T39" fmla="*/ 2147483647 h 234"/>
                  <a:gd name="T40" fmla="*/ 2147483647 w 256"/>
                  <a:gd name="T41" fmla="*/ 2147483647 h 234"/>
                  <a:gd name="T42" fmla="*/ 0 w 256"/>
                  <a:gd name="T43" fmla="*/ 2147483647 h 234"/>
                  <a:gd name="T44" fmla="*/ 2147483647 w 256"/>
                  <a:gd name="T45" fmla="*/ 2147483647 h 234"/>
                  <a:gd name="T46" fmla="*/ 2147483647 w 256"/>
                  <a:gd name="T47" fmla="*/ 2147483647 h 234"/>
                  <a:gd name="T48" fmla="*/ 2147483647 w 256"/>
                  <a:gd name="T49" fmla="*/ 2147483647 h 234"/>
                  <a:gd name="T50" fmla="*/ 2147483647 w 256"/>
                  <a:gd name="T51" fmla="*/ 2147483647 h 234"/>
                  <a:gd name="T52" fmla="*/ 2147483647 w 256"/>
                  <a:gd name="T53" fmla="*/ 2147483647 h 234"/>
                  <a:gd name="T54" fmla="*/ 2147483647 w 256"/>
                  <a:gd name="T55" fmla="*/ 2147483647 h 234"/>
                  <a:gd name="T56" fmla="*/ 2147483647 w 256"/>
                  <a:gd name="T57" fmla="*/ 2147483647 h 234"/>
                  <a:gd name="T58" fmla="*/ 2147483647 w 256"/>
                  <a:gd name="T59" fmla="*/ 2147483647 h 234"/>
                  <a:gd name="T60" fmla="*/ 2147483647 w 256"/>
                  <a:gd name="T61" fmla="*/ 2147483647 h 234"/>
                  <a:gd name="T62" fmla="*/ 2147483647 w 256"/>
                  <a:gd name="T63" fmla="*/ 2147483647 h 234"/>
                  <a:gd name="T64" fmla="*/ 2147483647 w 256"/>
                  <a:gd name="T65" fmla="*/ 2147483647 h 234"/>
                  <a:gd name="T66" fmla="*/ 2147483647 w 256"/>
                  <a:gd name="T67" fmla="*/ 2147483647 h 234"/>
                  <a:gd name="T68" fmla="*/ 2147483647 w 256"/>
                  <a:gd name="T69" fmla="*/ 2147483647 h 234"/>
                  <a:gd name="T70" fmla="*/ 2147483647 w 256"/>
                  <a:gd name="T71" fmla="*/ 2147483647 h 234"/>
                  <a:gd name="T72" fmla="*/ 2147483647 w 256"/>
                  <a:gd name="T73" fmla="*/ 2147483647 h 234"/>
                  <a:gd name="T74" fmla="*/ 2147483647 w 256"/>
                  <a:gd name="T75" fmla="*/ 2147483647 h 234"/>
                  <a:gd name="T76" fmla="*/ 2147483647 w 256"/>
                  <a:gd name="T77" fmla="*/ 2147483647 h 234"/>
                  <a:gd name="T78" fmla="*/ 2147483647 w 256"/>
                  <a:gd name="T79" fmla="*/ 2147483647 h 234"/>
                  <a:gd name="T80" fmla="*/ 2147483647 w 256"/>
                  <a:gd name="T81" fmla="*/ 2147483647 h 234"/>
                  <a:gd name="T82" fmla="*/ 2147483647 w 256"/>
                  <a:gd name="T83" fmla="*/ 2147483647 h 234"/>
                  <a:gd name="T84" fmla="*/ 2147483647 w 256"/>
                  <a:gd name="T85" fmla="*/ 2147483647 h 234"/>
                  <a:gd name="T86" fmla="*/ 2147483647 w 256"/>
                  <a:gd name="T87" fmla="*/ 2147483647 h 234"/>
                  <a:gd name="T88" fmla="*/ 2147483647 w 256"/>
                  <a:gd name="T89" fmla="*/ 2147483647 h 234"/>
                  <a:gd name="T90" fmla="*/ 2147483647 w 256"/>
                  <a:gd name="T91" fmla="*/ 2147483647 h 234"/>
                  <a:gd name="T92" fmla="*/ 2147483647 w 256"/>
                  <a:gd name="T93" fmla="*/ 2147483647 h 234"/>
                  <a:gd name="T94" fmla="*/ 2147483647 w 256"/>
                  <a:gd name="T95" fmla="*/ 2147483647 h 2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56"/>
                  <a:gd name="T145" fmla="*/ 0 h 234"/>
                  <a:gd name="T146" fmla="*/ 256 w 256"/>
                  <a:gd name="T147" fmla="*/ 234 h 2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56" h="234">
                    <a:moveTo>
                      <a:pt x="254" y="88"/>
                    </a:moveTo>
                    <a:lnTo>
                      <a:pt x="252" y="92"/>
                    </a:lnTo>
                    <a:lnTo>
                      <a:pt x="254" y="98"/>
                    </a:lnTo>
                    <a:lnTo>
                      <a:pt x="256" y="100"/>
                    </a:lnTo>
                    <a:lnTo>
                      <a:pt x="256" y="104"/>
                    </a:lnTo>
                    <a:lnTo>
                      <a:pt x="256" y="108"/>
                    </a:lnTo>
                    <a:lnTo>
                      <a:pt x="254" y="114"/>
                    </a:lnTo>
                    <a:lnTo>
                      <a:pt x="248" y="118"/>
                    </a:lnTo>
                    <a:lnTo>
                      <a:pt x="236" y="126"/>
                    </a:lnTo>
                    <a:lnTo>
                      <a:pt x="226" y="136"/>
                    </a:lnTo>
                    <a:lnTo>
                      <a:pt x="218" y="146"/>
                    </a:lnTo>
                    <a:lnTo>
                      <a:pt x="206" y="170"/>
                    </a:lnTo>
                    <a:lnTo>
                      <a:pt x="190" y="188"/>
                    </a:lnTo>
                    <a:lnTo>
                      <a:pt x="182" y="198"/>
                    </a:lnTo>
                    <a:lnTo>
                      <a:pt x="172" y="204"/>
                    </a:lnTo>
                    <a:lnTo>
                      <a:pt x="162" y="206"/>
                    </a:lnTo>
                    <a:lnTo>
                      <a:pt x="156" y="208"/>
                    </a:lnTo>
                    <a:lnTo>
                      <a:pt x="146" y="212"/>
                    </a:lnTo>
                    <a:lnTo>
                      <a:pt x="136" y="216"/>
                    </a:lnTo>
                    <a:lnTo>
                      <a:pt x="132" y="220"/>
                    </a:lnTo>
                    <a:lnTo>
                      <a:pt x="126" y="222"/>
                    </a:lnTo>
                    <a:lnTo>
                      <a:pt x="112" y="222"/>
                    </a:lnTo>
                    <a:lnTo>
                      <a:pt x="98" y="220"/>
                    </a:lnTo>
                    <a:lnTo>
                      <a:pt x="82" y="220"/>
                    </a:lnTo>
                    <a:lnTo>
                      <a:pt x="80" y="224"/>
                    </a:lnTo>
                    <a:lnTo>
                      <a:pt x="78" y="228"/>
                    </a:lnTo>
                    <a:lnTo>
                      <a:pt x="68" y="228"/>
                    </a:lnTo>
                    <a:lnTo>
                      <a:pt x="58" y="228"/>
                    </a:lnTo>
                    <a:lnTo>
                      <a:pt x="52" y="230"/>
                    </a:lnTo>
                    <a:lnTo>
                      <a:pt x="46" y="234"/>
                    </a:lnTo>
                    <a:lnTo>
                      <a:pt x="28" y="220"/>
                    </a:lnTo>
                    <a:lnTo>
                      <a:pt x="22" y="210"/>
                    </a:lnTo>
                    <a:lnTo>
                      <a:pt x="20" y="204"/>
                    </a:lnTo>
                    <a:lnTo>
                      <a:pt x="22" y="200"/>
                    </a:lnTo>
                    <a:lnTo>
                      <a:pt x="24" y="194"/>
                    </a:lnTo>
                    <a:lnTo>
                      <a:pt x="24" y="184"/>
                    </a:lnTo>
                    <a:lnTo>
                      <a:pt x="24" y="178"/>
                    </a:lnTo>
                    <a:lnTo>
                      <a:pt x="20" y="174"/>
                    </a:lnTo>
                    <a:lnTo>
                      <a:pt x="16" y="170"/>
                    </a:lnTo>
                    <a:lnTo>
                      <a:pt x="16" y="166"/>
                    </a:lnTo>
                    <a:lnTo>
                      <a:pt x="14" y="150"/>
                    </a:lnTo>
                    <a:lnTo>
                      <a:pt x="10" y="140"/>
                    </a:lnTo>
                    <a:lnTo>
                      <a:pt x="6" y="132"/>
                    </a:lnTo>
                    <a:lnTo>
                      <a:pt x="0" y="122"/>
                    </a:lnTo>
                    <a:lnTo>
                      <a:pt x="4" y="118"/>
                    </a:lnTo>
                    <a:lnTo>
                      <a:pt x="6" y="114"/>
                    </a:lnTo>
                    <a:lnTo>
                      <a:pt x="10" y="114"/>
                    </a:lnTo>
                    <a:lnTo>
                      <a:pt x="14" y="120"/>
                    </a:lnTo>
                    <a:lnTo>
                      <a:pt x="20" y="124"/>
                    </a:lnTo>
                    <a:lnTo>
                      <a:pt x="24" y="126"/>
                    </a:lnTo>
                    <a:lnTo>
                      <a:pt x="32" y="126"/>
                    </a:lnTo>
                    <a:lnTo>
                      <a:pt x="42" y="126"/>
                    </a:lnTo>
                    <a:lnTo>
                      <a:pt x="48" y="122"/>
                    </a:lnTo>
                    <a:lnTo>
                      <a:pt x="52" y="118"/>
                    </a:lnTo>
                    <a:lnTo>
                      <a:pt x="56" y="116"/>
                    </a:lnTo>
                    <a:lnTo>
                      <a:pt x="54" y="54"/>
                    </a:lnTo>
                    <a:lnTo>
                      <a:pt x="60" y="56"/>
                    </a:lnTo>
                    <a:lnTo>
                      <a:pt x="68" y="64"/>
                    </a:lnTo>
                    <a:lnTo>
                      <a:pt x="70" y="68"/>
                    </a:lnTo>
                    <a:lnTo>
                      <a:pt x="70" y="74"/>
                    </a:lnTo>
                    <a:lnTo>
                      <a:pt x="68" y="82"/>
                    </a:lnTo>
                    <a:lnTo>
                      <a:pt x="66" y="90"/>
                    </a:lnTo>
                    <a:lnTo>
                      <a:pt x="82" y="90"/>
                    </a:lnTo>
                    <a:lnTo>
                      <a:pt x="90" y="84"/>
                    </a:lnTo>
                    <a:lnTo>
                      <a:pt x="98" y="72"/>
                    </a:lnTo>
                    <a:lnTo>
                      <a:pt x="106" y="64"/>
                    </a:lnTo>
                    <a:lnTo>
                      <a:pt x="110" y="60"/>
                    </a:lnTo>
                    <a:lnTo>
                      <a:pt x="116" y="62"/>
                    </a:lnTo>
                    <a:lnTo>
                      <a:pt x="122" y="64"/>
                    </a:lnTo>
                    <a:lnTo>
                      <a:pt x="126" y="68"/>
                    </a:lnTo>
                    <a:lnTo>
                      <a:pt x="132" y="70"/>
                    </a:lnTo>
                    <a:lnTo>
                      <a:pt x="138" y="68"/>
                    </a:lnTo>
                    <a:lnTo>
                      <a:pt x="142" y="64"/>
                    </a:lnTo>
                    <a:lnTo>
                      <a:pt x="146" y="60"/>
                    </a:lnTo>
                    <a:lnTo>
                      <a:pt x="148" y="54"/>
                    </a:lnTo>
                    <a:lnTo>
                      <a:pt x="152" y="50"/>
                    </a:lnTo>
                    <a:lnTo>
                      <a:pt x="154" y="48"/>
                    </a:lnTo>
                    <a:lnTo>
                      <a:pt x="158" y="46"/>
                    </a:lnTo>
                    <a:lnTo>
                      <a:pt x="160" y="44"/>
                    </a:lnTo>
                    <a:lnTo>
                      <a:pt x="172" y="32"/>
                    </a:lnTo>
                    <a:lnTo>
                      <a:pt x="182" y="20"/>
                    </a:lnTo>
                    <a:lnTo>
                      <a:pt x="188" y="10"/>
                    </a:lnTo>
                    <a:lnTo>
                      <a:pt x="194" y="6"/>
                    </a:lnTo>
                    <a:lnTo>
                      <a:pt x="202" y="2"/>
                    </a:lnTo>
                    <a:lnTo>
                      <a:pt x="210" y="0"/>
                    </a:lnTo>
                    <a:lnTo>
                      <a:pt x="216" y="2"/>
                    </a:lnTo>
                    <a:lnTo>
                      <a:pt x="222" y="4"/>
                    </a:lnTo>
                    <a:lnTo>
                      <a:pt x="228" y="6"/>
                    </a:lnTo>
                    <a:lnTo>
                      <a:pt x="238" y="8"/>
                    </a:lnTo>
                    <a:lnTo>
                      <a:pt x="238" y="16"/>
                    </a:lnTo>
                    <a:lnTo>
                      <a:pt x="242" y="24"/>
                    </a:lnTo>
                    <a:lnTo>
                      <a:pt x="244" y="32"/>
                    </a:lnTo>
                    <a:lnTo>
                      <a:pt x="246" y="40"/>
                    </a:lnTo>
                    <a:lnTo>
                      <a:pt x="244" y="48"/>
                    </a:lnTo>
                    <a:lnTo>
                      <a:pt x="242" y="54"/>
                    </a:lnTo>
                    <a:lnTo>
                      <a:pt x="242" y="88"/>
                    </a:lnTo>
                    <a:lnTo>
                      <a:pt x="254" y="8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52" name="Freeform 128"/>
              <p:cNvSpPr/>
              <p:nvPr/>
            </p:nvSpPr>
            <p:spPr bwMode="auto">
              <a:xfrm>
                <a:off x="5244357" y="5398619"/>
                <a:ext cx="49583" cy="57080"/>
              </a:xfrm>
              <a:custGeom>
                <a:avLst/>
                <a:gdLst>
                  <a:gd name="T0" fmla="*/ 2147483647 w 34"/>
                  <a:gd name="T1" fmla="*/ 0 h 36"/>
                  <a:gd name="T2" fmla="*/ 2147483647 w 34"/>
                  <a:gd name="T3" fmla="*/ 0 h 36"/>
                  <a:gd name="T4" fmla="*/ 2147483647 w 34"/>
                  <a:gd name="T5" fmla="*/ 2147483647 h 36"/>
                  <a:gd name="T6" fmla="*/ 2147483647 w 34"/>
                  <a:gd name="T7" fmla="*/ 2147483647 h 36"/>
                  <a:gd name="T8" fmla="*/ 0 w 34"/>
                  <a:gd name="T9" fmla="*/ 2147483647 h 36"/>
                  <a:gd name="T10" fmla="*/ 0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2147483647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2147483647 w 34"/>
                  <a:gd name="T31" fmla="*/ 2147483647 h 36"/>
                  <a:gd name="T32" fmla="*/ 2147483647 w 34"/>
                  <a:gd name="T33" fmla="*/ 0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
                  <a:gd name="T52" fmla="*/ 0 h 36"/>
                  <a:gd name="T53" fmla="*/ 34 w 34"/>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 h="36">
                    <a:moveTo>
                      <a:pt x="28" y="0"/>
                    </a:moveTo>
                    <a:lnTo>
                      <a:pt x="22" y="0"/>
                    </a:lnTo>
                    <a:lnTo>
                      <a:pt x="8" y="10"/>
                    </a:lnTo>
                    <a:lnTo>
                      <a:pt x="2" y="18"/>
                    </a:lnTo>
                    <a:lnTo>
                      <a:pt x="0" y="22"/>
                    </a:lnTo>
                    <a:lnTo>
                      <a:pt x="0" y="26"/>
                    </a:lnTo>
                    <a:lnTo>
                      <a:pt x="2" y="32"/>
                    </a:lnTo>
                    <a:lnTo>
                      <a:pt x="6" y="34"/>
                    </a:lnTo>
                    <a:lnTo>
                      <a:pt x="10" y="36"/>
                    </a:lnTo>
                    <a:lnTo>
                      <a:pt x="14" y="36"/>
                    </a:lnTo>
                    <a:lnTo>
                      <a:pt x="18" y="32"/>
                    </a:lnTo>
                    <a:lnTo>
                      <a:pt x="24" y="26"/>
                    </a:lnTo>
                    <a:lnTo>
                      <a:pt x="32" y="18"/>
                    </a:lnTo>
                    <a:lnTo>
                      <a:pt x="34" y="10"/>
                    </a:lnTo>
                    <a:lnTo>
                      <a:pt x="30" y="6"/>
                    </a:lnTo>
                    <a:lnTo>
                      <a:pt x="28" y="4"/>
                    </a:lnTo>
                    <a:lnTo>
                      <a:pt x="2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53" name="Freeform 129"/>
              <p:cNvSpPr/>
              <p:nvPr/>
            </p:nvSpPr>
            <p:spPr bwMode="auto">
              <a:xfrm>
                <a:off x="5328534" y="5318974"/>
                <a:ext cx="28828" cy="38495"/>
              </a:xfrm>
              <a:custGeom>
                <a:avLst/>
                <a:gdLst>
                  <a:gd name="T0" fmla="*/ 2147483647 w 20"/>
                  <a:gd name="T1" fmla="*/ 2147483647 h 24"/>
                  <a:gd name="T2" fmla="*/ 2147483647 w 20"/>
                  <a:gd name="T3" fmla="*/ 2147483647 h 24"/>
                  <a:gd name="T4" fmla="*/ 2147483647 w 20"/>
                  <a:gd name="T5" fmla="*/ 2147483647 h 24"/>
                  <a:gd name="T6" fmla="*/ 2147483647 w 20"/>
                  <a:gd name="T7" fmla="*/ 2147483647 h 24"/>
                  <a:gd name="T8" fmla="*/ 2147483647 w 20"/>
                  <a:gd name="T9" fmla="*/ 2147483647 h 24"/>
                  <a:gd name="T10" fmla="*/ 2147483647 w 20"/>
                  <a:gd name="T11" fmla="*/ 2147483647 h 24"/>
                  <a:gd name="T12" fmla="*/ 0 w 20"/>
                  <a:gd name="T13" fmla="*/ 2147483647 h 24"/>
                  <a:gd name="T14" fmla="*/ 0 w 20"/>
                  <a:gd name="T15" fmla="*/ 2147483647 h 24"/>
                  <a:gd name="T16" fmla="*/ 0 w 20"/>
                  <a:gd name="T17" fmla="*/ 2147483647 h 24"/>
                  <a:gd name="T18" fmla="*/ 2147483647 w 20"/>
                  <a:gd name="T19" fmla="*/ 2147483647 h 24"/>
                  <a:gd name="T20" fmla="*/ 2147483647 w 20"/>
                  <a:gd name="T21" fmla="*/ 2147483647 h 24"/>
                  <a:gd name="T22" fmla="*/ 2147483647 w 20"/>
                  <a:gd name="T23" fmla="*/ 0 h 24"/>
                  <a:gd name="T24" fmla="*/ 2147483647 w 20"/>
                  <a:gd name="T25" fmla="*/ 0 h 24"/>
                  <a:gd name="T26" fmla="*/ 2147483647 w 20"/>
                  <a:gd name="T27" fmla="*/ 2147483647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24"/>
                  <a:gd name="T44" fmla="*/ 20 w 20"/>
                  <a:gd name="T45" fmla="*/ 24 h 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24">
                    <a:moveTo>
                      <a:pt x="20" y="18"/>
                    </a:moveTo>
                    <a:lnTo>
                      <a:pt x="18" y="22"/>
                    </a:lnTo>
                    <a:lnTo>
                      <a:pt x="16" y="24"/>
                    </a:lnTo>
                    <a:lnTo>
                      <a:pt x="14" y="24"/>
                    </a:lnTo>
                    <a:lnTo>
                      <a:pt x="6" y="24"/>
                    </a:lnTo>
                    <a:lnTo>
                      <a:pt x="2" y="22"/>
                    </a:lnTo>
                    <a:lnTo>
                      <a:pt x="0" y="18"/>
                    </a:lnTo>
                    <a:lnTo>
                      <a:pt x="0" y="12"/>
                    </a:lnTo>
                    <a:lnTo>
                      <a:pt x="0" y="8"/>
                    </a:lnTo>
                    <a:lnTo>
                      <a:pt x="2" y="6"/>
                    </a:lnTo>
                    <a:lnTo>
                      <a:pt x="8" y="2"/>
                    </a:lnTo>
                    <a:lnTo>
                      <a:pt x="14" y="0"/>
                    </a:lnTo>
                    <a:lnTo>
                      <a:pt x="20" y="0"/>
                    </a:lnTo>
                    <a:lnTo>
                      <a:pt x="20"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54" name="Freeform 130"/>
              <p:cNvSpPr/>
              <p:nvPr/>
            </p:nvSpPr>
            <p:spPr bwMode="auto">
              <a:xfrm>
                <a:off x="5220142" y="5021626"/>
                <a:ext cx="175272" cy="200443"/>
              </a:xfrm>
              <a:custGeom>
                <a:avLst/>
                <a:gdLst>
                  <a:gd name="T0" fmla="*/ 2147483647 w 120"/>
                  <a:gd name="T1" fmla="*/ 0 h 126"/>
                  <a:gd name="T2" fmla="*/ 2147483647 w 120"/>
                  <a:gd name="T3" fmla="*/ 2147483647 h 126"/>
                  <a:gd name="T4" fmla="*/ 2147483647 w 120"/>
                  <a:gd name="T5" fmla="*/ 2147483647 h 126"/>
                  <a:gd name="T6" fmla="*/ 2147483647 w 120"/>
                  <a:gd name="T7" fmla="*/ 2147483647 h 126"/>
                  <a:gd name="T8" fmla="*/ 2147483647 w 120"/>
                  <a:gd name="T9" fmla="*/ 2147483647 h 126"/>
                  <a:gd name="T10" fmla="*/ 2147483647 w 120"/>
                  <a:gd name="T11" fmla="*/ 2147483647 h 126"/>
                  <a:gd name="T12" fmla="*/ 2147483647 w 120"/>
                  <a:gd name="T13" fmla="*/ 2147483647 h 126"/>
                  <a:gd name="T14" fmla="*/ 2147483647 w 120"/>
                  <a:gd name="T15" fmla="*/ 2147483647 h 126"/>
                  <a:gd name="T16" fmla="*/ 2147483647 w 120"/>
                  <a:gd name="T17" fmla="*/ 2147483647 h 126"/>
                  <a:gd name="T18" fmla="*/ 2147483647 w 120"/>
                  <a:gd name="T19" fmla="*/ 2147483647 h 126"/>
                  <a:gd name="T20" fmla="*/ 2147483647 w 120"/>
                  <a:gd name="T21" fmla="*/ 2147483647 h 126"/>
                  <a:gd name="T22" fmla="*/ 2147483647 w 120"/>
                  <a:gd name="T23" fmla="*/ 2147483647 h 126"/>
                  <a:gd name="T24" fmla="*/ 2147483647 w 120"/>
                  <a:gd name="T25" fmla="*/ 2147483647 h 126"/>
                  <a:gd name="T26" fmla="*/ 2147483647 w 120"/>
                  <a:gd name="T27" fmla="*/ 2147483647 h 126"/>
                  <a:gd name="T28" fmla="*/ 2147483647 w 120"/>
                  <a:gd name="T29" fmla="*/ 2147483647 h 126"/>
                  <a:gd name="T30" fmla="*/ 2147483647 w 120"/>
                  <a:gd name="T31" fmla="*/ 2147483647 h 126"/>
                  <a:gd name="T32" fmla="*/ 2147483647 w 120"/>
                  <a:gd name="T33" fmla="*/ 2147483647 h 126"/>
                  <a:gd name="T34" fmla="*/ 2147483647 w 120"/>
                  <a:gd name="T35" fmla="*/ 2147483647 h 126"/>
                  <a:gd name="T36" fmla="*/ 2147483647 w 120"/>
                  <a:gd name="T37" fmla="*/ 2147483647 h 126"/>
                  <a:gd name="T38" fmla="*/ 2147483647 w 120"/>
                  <a:gd name="T39" fmla="*/ 2147483647 h 126"/>
                  <a:gd name="T40" fmla="*/ 2147483647 w 120"/>
                  <a:gd name="T41" fmla="*/ 2147483647 h 126"/>
                  <a:gd name="T42" fmla="*/ 2147483647 w 120"/>
                  <a:gd name="T43" fmla="*/ 2147483647 h 126"/>
                  <a:gd name="T44" fmla="*/ 2147483647 w 120"/>
                  <a:gd name="T45" fmla="*/ 2147483647 h 126"/>
                  <a:gd name="T46" fmla="*/ 2147483647 w 120"/>
                  <a:gd name="T47" fmla="*/ 2147483647 h 126"/>
                  <a:gd name="T48" fmla="*/ 2147483647 w 120"/>
                  <a:gd name="T49" fmla="*/ 2147483647 h 126"/>
                  <a:gd name="T50" fmla="*/ 2147483647 w 120"/>
                  <a:gd name="T51" fmla="*/ 2147483647 h 126"/>
                  <a:gd name="T52" fmla="*/ 2147483647 w 120"/>
                  <a:gd name="T53" fmla="*/ 2147483647 h 126"/>
                  <a:gd name="T54" fmla="*/ 2147483647 w 120"/>
                  <a:gd name="T55" fmla="*/ 2147483647 h 126"/>
                  <a:gd name="T56" fmla="*/ 2147483647 w 120"/>
                  <a:gd name="T57" fmla="*/ 2147483647 h 126"/>
                  <a:gd name="T58" fmla="*/ 2147483647 w 120"/>
                  <a:gd name="T59" fmla="*/ 2147483647 h 126"/>
                  <a:gd name="T60" fmla="*/ 2147483647 w 120"/>
                  <a:gd name="T61" fmla="*/ 2147483647 h 126"/>
                  <a:gd name="T62" fmla="*/ 2147483647 w 120"/>
                  <a:gd name="T63" fmla="*/ 2147483647 h 126"/>
                  <a:gd name="T64" fmla="*/ 2147483647 w 120"/>
                  <a:gd name="T65" fmla="*/ 2147483647 h 126"/>
                  <a:gd name="T66" fmla="*/ 2147483647 w 120"/>
                  <a:gd name="T67" fmla="*/ 2147483647 h 126"/>
                  <a:gd name="T68" fmla="*/ 2147483647 w 120"/>
                  <a:gd name="T69" fmla="*/ 2147483647 h 126"/>
                  <a:gd name="T70" fmla="*/ 2147483647 w 120"/>
                  <a:gd name="T71" fmla="*/ 2147483647 h 126"/>
                  <a:gd name="T72" fmla="*/ 2147483647 w 120"/>
                  <a:gd name="T73" fmla="*/ 2147483647 h 126"/>
                  <a:gd name="T74" fmla="*/ 2147483647 w 120"/>
                  <a:gd name="T75" fmla="*/ 2147483647 h 126"/>
                  <a:gd name="T76" fmla="*/ 2147483647 w 120"/>
                  <a:gd name="T77" fmla="*/ 2147483647 h 126"/>
                  <a:gd name="T78" fmla="*/ 0 w 120"/>
                  <a:gd name="T79" fmla="*/ 2147483647 h 126"/>
                  <a:gd name="T80" fmla="*/ 0 w 120"/>
                  <a:gd name="T81" fmla="*/ 2147483647 h 126"/>
                  <a:gd name="T82" fmla="*/ 2147483647 w 120"/>
                  <a:gd name="T83" fmla="*/ 2147483647 h 126"/>
                  <a:gd name="T84" fmla="*/ 2147483647 w 120"/>
                  <a:gd name="T85" fmla="*/ 2147483647 h 126"/>
                  <a:gd name="T86" fmla="*/ 2147483647 w 120"/>
                  <a:gd name="T87" fmla="*/ 2147483647 h 126"/>
                  <a:gd name="T88" fmla="*/ 2147483647 w 120"/>
                  <a:gd name="T89" fmla="*/ 2147483647 h 126"/>
                  <a:gd name="T90" fmla="*/ 2147483647 w 120"/>
                  <a:gd name="T91" fmla="*/ 2147483647 h 126"/>
                  <a:gd name="T92" fmla="*/ 2147483647 w 120"/>
                  <a:gd name="T93" fmla="*/ 2147483647 h 126"/>
                  <a:gd name="T94" fmla="*/ 2147483647 w 120"/>
                  <a:gd name="T95" fmla="*/ 2147483647 h 126"/>
                  <a:gd name="T96" fmla="*/ 2147483647 w 120"/>
                  <a:gd name="T97" fmla="*/ 2147483647 h 126"/>
                  <a:gd name="T98" fmla="*/ 2147483647 w 120"/>
                  <a:gd name="T99" fmla="*/ 2147483647 h 126"/>
                  <a:gd name="T100" fmla="*/ 2147483647 w 120"/>
                  <a:gd name="T101" fmla="*/ 2147483647 h 126"/>
                  <a:gd name="T102" fmla="*/ 2147483647 w 120"/>
                  <a:gd name="T103" fmla="*/ 2147483647 h 126"/>
                  <a:gd name="T104" fmla="*/ 2147483647 w 120"/>
                  <a:gd name="T105" fmla="*/ 2147483647 h 126"/>
                  <a:gd name="T106" fmla="*/ 2147483647 w 120"/>
                  <a:gd name="T107" fmla="*/ 0 h 126"/>
                  <a:gd name="T108" fmla="*/ 2147483647 w 120"/>
                  <a:gd name="T109" fmla="*/ 0 h 126"/>
                  <a:gd name="T110" fmla="*/ 2147483647 w 120"/>
                  <a:gd name="T111" fmla="*/ 0 h 1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20"/>
                  <a:gd name="T169" fmla="*/ 0 h 126"/>
                  <a:gd name="T170" fmla="*/ 120 w 120"/>
                  <a:gd name="T171" fmla="*/ 126 h 1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20" h="126">
                    <a:moveTo>
                      <a:pt x="78" y="0"/>
                    </a:moveTo>
                    <a:lnTo>
                      <a:pt x="78" y="6"/>
                    </a:lnTo>
                    <a:lnTo>
                      <a:pt x="94" y="10"/>
                    </a:lnTo>
                    <a:lnTo>
                      <a:pt x="106" y="14"/>
                    </a:lnTo>
                    <a:lnTo>
                      <a:pt x="112" y="18"/>
                    </a:lnTo>
                    <a:lnTo>
                      <a:pt x="116" y="22"/>
                    </a:lnTo>
                    <a:lnTo>
                      <a:pt x="120" y="28"/>
                    </a:lnTo>
                    <a:lnTo>
                      <a:pt x="120" y="36"/>
                    </a:lnTo>
                    <a:lnTo>
                      <a:pt x="120" y="44"/>
                    </a:lnTo>
                    <a:lnTo>
                      <a:pt x="118" y="50"/>
                    </a:lnTo>
                    <a:lnTo>
                      <a:pt x="116" y="56"/>
                    </a:lnTo>
                    <a:lnTo>
                      <a:pt x="116" y="66"/>
                    </a:lnTo>
                    <a:lnTo>
                      <a:pt x="116" y="76"/>
                    </a:lnTo>
                    <a:lnTo>
                      <a:pt x="114" y="86"/>
                    </a:lnTo>
                    <a:lnTo>
                      <a:pt x="112" y="96"/>
                    </a:lnTo>
                    <a:lnTo>
                      <a:pt x="106" y="104"/>
                    </a:lnTo>
                    <a:lnTo>
                      <a:pt x="94" y="116"/>
                    </a:lnTo>
                    <a:lnTo>
                      <a:pt x="90" y="126"/>
                    </a:lnTo>
                    <a:lnTo>
                      <a:pt x="80" y="124"/>
                    </a:lnTo>
                    <a:lnTo>
                      <a:pt x="74" y="122"/>
                    </a:lnTo>
                    <a:lnTo>
                      <a:pt x="68" y="120"/>
                    </a:lnTo>
                    <a:lnTo>
                      <a:pt x="62" y="118"/>
                    </a:lnTo>
                    <a:lnTo>
                      <a:pt x="54" y="120"/>
                    </a:lnTo>
                    <a:lnTo>
                      <a:pt x="50" y="114"/>
                    </a:lnTo>
                    <a:lnTo>
                      <a:pt x="46" y="114"/>
                    </a:lnTo>
                    <a:lnTo>
                      <a:pt x="42" y="112"/>
                    </a:lnTo>
                    <a:lnTo>
                      <a:pt x="38" y="110"/>
                    </a:lnTo>
                    <a:lnTo>
                      <a:pt x="34" y="108"/>
                    </a:lnTo>
                    <a:lnTo>
                      <a:pt x="34" y="102"/>
                    </a:lnTo>
                    <a:lnTo>
                      <a:pt x="32" y="92"/>
                    </a:lnTo>
                    <a:lnTo>
                      <a:pt x="30" y="86"/>
                    </a:lnTo>
                    <a:lnTo>
                      <a:pt x="26" y="82"/>
                    </a:lnTo>
                    <a:lnTo>
                      <a:pt x="18" y="76"/>
                    </a:lnTo>
                    <a:lnTo>
                      <a:pt x="12" y="72"/>
                    </a:lnTo>
                    <a:lnTo>
                      <a:pt x="8" y="66"/>
                    </a:lnTo>
                    <a:lnTo>
                      <a:pt x="6" y="62"/>
                    </a:lnTo>
                    <a:lnTo>
                      <a:pt x="8" y="60"/>
                    </a:lnTo>
                    <a:lnTo>
                      <a:pt x="6" y="58"/>
                    </a:lnTo>
                    <a:lnTo>
                      <a:pt x="4" y="54"/>
                    </a:lnTo>
                    <a:lnTo>
                      <a:pt x="0" y="48"/>
                    </a:lnTo>
                    <a:lnTo>
                      <a:pt x="0" y="42"/>
                    </a:lnTo>
                    <a:lnTo>
                      <a:pt x="6" y="46"/>
                    </a:lnTo>
                    <a:lnTo>
                      <a:pt x="12" y="46"/>
                    </a:lnTo>
                    <a:lnTo>
                      <a:pt x="16" y="46"/>
                    </a:lnTo>
                    <a:lnTo>
                      <a:pt x="20" y="46"/>
                    </a:lnTo>
                    <a:lnTo>
                      <a:pt x="30" y="36"/>
                    </a:lnTo>
                    <a:lnTo>
                      <a:pt x="42" y="24"/>
                    </a:lnTo>
                    <a:lnTo>
                      <a:pt x="54" y="16"/>
                    </a:lnTo>
                    <a:lnTo>
                      <a:pt x="58" y="12"/>
                    </a:lnTo>
                    <a:lnTo>
                      <a:pt x="56" y="8"/>
                    </a:lnTo>
                    <a:lnTo>
                      <a:pt x="56" y="6"/>
                    </a:lnTo>
                    <a:lnTo>
                      <a:pt x="58" y="4"/>
                    </a:lnTo>
                    <a:lnTo>
                      <a:pt x="62" y="2"/>
                    </a:lnTo>
                    <a:lnTo>
                      <a:pt x="68" y="0"/>
                    </a:lnTo>
                    <a:lnTo>
                      <a:pt x="76" y="0"/>
                    </a:lnTo>
                    <a:lnTo>
                      <a:pt x="7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55" name="Freeform 131"/>
              <p:cNvSpPr/>
              <p:nvPr/>
            </p:nvSpPr>
            <p:spPr bwMode="auto">
              <a:xfrm>
                <a:off x="5395415" y="4849059"/>
                <a:ext cx="71493" cy="215046"/>
              </a:xfrm>
              <a:custGeom>
                <a:avLst/>
                <a:gdLst>
                  <a:gd name="T0" fmla="*/ 0 w 48"/>
                  <a:gd name="T1" fmla="*/ 2147483647 h 136"/>
                  <a:gd name="T2" fmla="*/ 2147483647 w 48"/>
                  <a:gd name="T3" fmla="*/ 2147483647 h 136"/>
                  <a:gd name="T4" fmla="*/ 2147483647 w 48"/>
                  <a:gd name="T5" fmla="*/ 2147483647 h 136"/>
                  <a:gd name="T6" fmla="*/ 2147483647 w 48"/>
                  <a:gd name="T7" fmla="*/ 2147483647 h 136"/>
                  <a:gd name="T8" fmla="*/ 2147483647 w 48"/>
                  <a:gd name="T9" fmla="*/ 2147483647 h 136"/>
                  <a:gd name="T10" fmla="*/ 2147483647 w 48"/>
                  <a:gd name="T11" fmla="*/ 2147483647 h 136"/>
                  <a:gd name="T12" fmla="*/ 2147483647 w 48"/>
                  <a:gd name="T13" fmla="*/ 2147483647 h 136"/>
                  <a:gd name="T14" fmla="*/ 2147483647 w 48"/>
                  <a:gd name="T15" fmla="*/ 2147483647 h 136"/>
                  <a:gd name="T16" fmla="*/ 2147483647 w 48"/>
                  <a:gd name="T17" fmla="*/ 2147483647 h 136"/>
                  <a:gd name="T18" fmla="*/ 2147483647 w 48"/>
                  <a:gd name="T19" fmla="*/ 2147483647 h 136"/>
                  <a:gd name="T20" fmla="*/ 2147483647 w 48"/>
                  <a:gd name="T21" fmla="*/ 2147483647 h 136"/>
                  <a:gd name="T22" fmla="*/ 2147483647 w 48"/>
                  <a:gd name="T23" fmla="*/ 2147483647 h 136"/>
                  <a:gd name="T24" fmla="*/ 2147483647 w 48"/>
                  <a:gd name="T25" fmla="*/ 2147483647 h 136"/>
                  <a:gd name="T26" fmla="*/ 2147483647 w 48"/>
                  <a:gd name="T27" fmla="*/ 2147483647 h 136"/>
                  <a:gd name="T28" fmla="*/ 2147483647 w 48"/>
                  <a:gd name="T29" fmla="*/ 2147483647 h 136"/>
                  <a:gd name="T30" fmla="*/ 2147483647 w 48"/>
                  <a:gd name="T31" fmla="*/ 2147483647 h 136"/>
                  <a:gd name="T32" fmla="*/ 2147483647 w 48"/>
                  <a:gd name="T33" fmla="*/ 2147483647 h 136"/>
                  <a:gd name="T34" fmla="*/ 2147483647 w 48"/>
                  <a:gd name="T35" fmla="*/ 2147483647 h 136"/>
                  <a:gd name="T36" fmla="*/ 2147483647 w 48"/>
                  <a:gd name="T37" fmla="*/ 2147483647 h 136"/>
                  <a:gd name="T38" fmla="*/ 2147483647 w 48"/>
                  <a:gd name="T39" fmla="*/ 2147483647 h 136"/>
                  <a:gd name="T40" fmla="*/ 2147483647 w 48"/>
                  <a:gd name="T41" fmla="*/ 2147483647 h 136"/>
                  <a:gd name="T42" fmla="*/ 2147483647 w 48"/>
                  <a:gd name="T43" fmla="*/ 2147483647 h 136"/>
                  <a:gd name="T44" fmla="*/ 2147483647 w 48"/>
                  <a:gd name="T45" fmla="*/ 2147483647 h 136"/>
                  <a:gd name="T46" fmla="*/ 2147483647 w 48"/>
                  <a:gd name="T47" fmla="*/ 2147483647 h 136"/>
                  <a:gd name="T48" fmla="*/ 2147483647 w 48"/>
                  <a:gd name="T49" fmla="*/ 2147483647 h 136"/>
                  <a:gd name="T50" fmla="*/ 2147483647 w 48"/>
                  <a:gd name="T51" fmla="*/ 2147483647 h 136"/>
                  <a:gd name="T52" fmla="*/ 2147483647 w 48"/>
                  <a:gd name="T53" fmla="*/ 2147483647 h 136"/>
                  <a:gd name="T54" fmla="*/ 2147483647 w 48"/>
                  <a:gd name="T55" fmla="*/ 2147483647 h 136"/>
                  <a:gd name="T56" fmla="*/ 2147483647 w 48"/>
                  <a:gd name="T57" fmla="*/ 2147483647 h 136"/>
                  <a:gd name="T58" fmla="*/ 2147483647 w 48"/>
                  <a:gd name="T59" fmla="*/ 2147483647 h 136"/>
                  <a:gd name="T60" fmla="*/ 2147483647 w 48"/>
                  <a:gd name="T61" fmla="*/ 2147483647 h 136"/>
                  <a:gd name="T62" fmla="*/ 2147483647 w 48"/>
                  <a:gd name="T63" fmla="*/ 2147483647 h 136"/>
                  <a:gd name="T64" fmla="*/ 2147483647 w 48"/>
                  <a:gd name="T65" fmla="*/ 0 h 136"/>
                  <a:gd name="T66" fmla="*/ 2147483647 w 48"/>
                  <a:gd name="T67" fmla="*/ 0 h 136"/>
                  <a:gd name="T68" fmla="*/ 2147483647 w 48"/>
                  <a:gd name="T69" fmla="*/ 2147483647 h 136"/>
                  <a:gd name="T70" fmla="*/ 2147483647 w 48"/>
                  <a:gd name="T71" fmla="*/ 2147483647 h 136"/>
                  <a:gd name="T72" fmla="*/ 2147483647 w 48"/>
                  <a:gd name="T73" fmla="*/ 2147483647 h 136"/>
                  <a:gd name="T74" fmla="*/ 2147483647 w 48"/>
                  <a:gd name="T75" fmla="*/ 2147483647 h 136"/>
                  <a:gd name="T76" fmla="*/ 2147483647 w 48"/>
                  <a:gd name="T77" fmla="*/ 2147483647 h 136"/>
                  <a:gd name="T78" fmla="*/ 2147483647 w 48"/>
                  <a:gd name="T79" fmla="*/ 2147483647 h 136"/>
                  <a:gd name="T80" fmla="*/ 2147483647 w 48"/>
                  <a:gd name="T81" fmla="*/ 2147483647 h 136"/>
                  <a:gd name="T82" fmla="*/ 2147483647 w 48"/>
                  <a:gd name="T83" fmla="*/ 2147483647 h 136"/>
                  <a:gd name="T84" fmla="*/ 2147483647 w 48"/>
                  <a:gd name="T85" fmla="*/ 2147483647 h 136"/>
                  <a:gd name="T86" fmla="*/ 2147483647 w 48"/>
                  <a:gd name="T87" fmla="*/ 2147483647 h 136"/>
                  <a:gd name="T88" fmla="*/ 0 w 48"/>
                  <a:gd name="T89" fmla="*/ 2147483647 h 136"/>
                  <a:gd name="T90" fmla="*/ 0 w 48"/>
                  <a:gd name="T91" fmla="*/ 2147483647 h 136"/>
                  <a:gd name="T92" fmla="*/ 0 w 48"/>
                  <a:gd name="T93" fmla="*/ 2147483647 h 136"/>
                  <a:gd name="T94" fmla="*/ 0 w 48"/>
                  <a:gd name="T95" fmla="*/ 2147483647 h 136"/>
                  <a:gd name="T96" fmla="*/ 0 w 48"/>
                  <a:gd name="T97" fmla="*/ 2147483647 h 1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8"/>
                  <a:gd name="T148" fmla="*/ 0 h 136"/>
                  <a:gd name="T149" fmla="*/ 48 w 48"/>
                  <a:gd name="T150" fmla="*/ 136 h 1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8" h="136">
                    <a:moveTo>
                      <a:pt x="0" y="82"/>
                    </a:moveTo>
                    <a:lnTo>
                      <a:pt x="6" y="82"/>
                    </a:lnTo>
                    <a:lnTo>
                      <a:pt x="8" y="88"/>
                    </a:lnTo>
                    <a:lnTo>
                      <a:pt x="12" y="90"/>
                    </a:lnTo>
                    <a:lnTo>
                      <a:pt x="18" y="90"/>
                    </a:lnTo>
                    <a:lnTo>
                      <a:pt x="26" y="90"/>
                    </a:lnTo>
                    <a:lnTo>
                      <a:pt x="26" y="100"/>
                    </a:lnTo>
                    <a:lnTo>
                      <a:pt x="24" y="108"/>
                    </a:lnTo>
                    <a:lnTo>
                      <a:pt x="22" y="118"/>
                    </a:lnTo>
                    <a:lnTo>
                      <a:pt x="24" y="126"/>
                    </a:lnTo>
                    <a:lnTo>
                      <a:pt x="28" y="128"/>
                    </a:lnTo>
                    <a:lnTo>
                      <a:pt x="32" y="132"/>
                    </a:lnTo>
                    <a:lnTo>
                      <a:pt x="34" y="136"/>
                    </a:lnTo>
                    <a:lnTo>
                      <a:pt x="34" y="128"/>
                    </a:lnTo>
                    <a:lnTo>
                      <a:pt x="36" y="126"/>
                    </a:lnTo>
                    <a:lnTo>
                      <a:pt x="38" y="124"/>
                    </a:lnTo>
                    <a:lnTo>
                      <a:pt x="42" y="120"/>
                    </a:lnTo>
                    <a:lnTo>
                      <a:pt x="44" y="118"/>
                    </a:lnTo>
                    <a:lnTo>
                      <a:pt x="46" y="112"/>
                    </a:lnTo>
                    <a:lnTo>
                      <a:pt x="48" y="106"/>
                    </a:lnTo>
                    <a:lnTo>
                      <a:pt x="48" y="98"/>
                    </a:lnTo>
                    <a:lnTo>
                      <a:pt x="48" y="92"/>
                    </a:lnTo>
                    <a:lnTo>
                      <a:pt x="44" y="86"/>
                    </a:lnTo>
                    <a:lnTo>
                      <a:pt x="36" y="74"/>
                    </a:lnTo>
                    <a:lnTo>
                      <a:pt x="30" y="66"/>
                    </a:lnTo>
                    <a:lnTo>
                      <a:pt x="28" y="60"/>
                    </a:lnTo>
                    <a:lnTo>
                      <a:pt x="26" y="54"/>
                    </a:lnTo>
                    <a:lnTo>
                      <a:pt x="28" y="46"/>
                    </a:lnTo>
                    <a:lnTo>
                      <a:pt x="30" y="38"/>
                    </a:lnTo>
                    <a:lnTo>
                      <a:pt x="30" y="12"/>
                    </a:lnTo>
                    <a:lnTo>
                      <a:pt x="28" y="10"/>
                    </a:lnTo>
                    <a:lnTo>
                      <a:pt x="26" y="6"/>
                    </a:lnTo>
                    <a:lnTo>
                      <a:pt x="24" y="0"/>
                    </a:lnTo>
                    <a:lnTo>
                      <a:pt x="8" y="0"/>
                    </a:lnTo>
                    <a:lnTo>
                      <a:pt x="10" y="8"/>
                    </a:lnTo>
                    <a:lnTo>
                      <a:pt x="14" y="18"/>
                    </a:lnTo>
                    <a:lnTo>
                      <a:pt x="12" y="20"/>
                    </a:lnTo>
                    <a:lnTo>
                      <a:pt x="10" y="24"/>
                    </a:lnTo>
                    <a:lnTo>
                      <a:pt x="6" y="28"/>
                    </a:lnTo>
                    <a:lnTo>
                      <a:pt x="6" y="34"/>
                    </a:lnTo>
                    <a:lnTo>
                      <a:pt x="6" y="44"/>
                    </a:lnTo>
                    <a:lnTo>
                      <a:pt x="8" y="50"/>
                    </a:lnTo>
                    <a:lnTo>
                      <a:pt x="4" y="56"/>
                    </a:lnTo>
                    <a:lnTo>
                      <a:pt x="2" y="62"/>
                    </a:lnTo>
                    <a:lnTo>
                      <a:pt x="0" y="68"/>
                    </a:lnTo>
                    <a:lnTo>
                      <a:pt x="0" y="74"/>
                    </a:lnTo>
                    <a:lnTo>
                      <a:pt x="0" y="76"/>
                    </a:lnTo>
                    <a:lnTo>
                      <a:pt x="0" y="80"/>
                    </a:lnTo>
                    <a:lnTo>
                      <a:pt x="0" y="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56" name="Freeform 132"/>
              <p:cNvSpPr/>
              <p:nvPr/>
            </p:nvSpPr>
            <p:spPr bwMode="auto">
              <a:xfrm>
                <a:off x="5144037" y="4807908"/>
                <a:ext cx="272133" cy="286728"/>
              </a:xfrm>
              <a:custGeom>
                <a:avLst/>
                <a:gdLst>
                  <a:gd name="T0" fmla="*/ 2147483647 w 186"/>
                  <a:gd name="T1" fmla="*/ 2147483647 h 182"/>
                  <a:gd name="T2" fmla="*/ 2147483647 w 186"/>
                  <a:gd name="T3" fmla="*/ 2147483647 h 182"/>
                  <a:gd name="T4" fmla="*/ 2147483647 w 186"/>
                  <a:gd name="T5" fmla="*/ 2147483647 h 182"/>
                  <a:gd name="T6" fmla="*/ 2147483647 w 186"/>
                  <a:gd name="T7" fmla="*/ 2147483647 h 182"/>
                  <a:gd name="T8" fmla="*/ 2147483647 w 186"/>
                  <a:gd name="T9" fmla="*/ 2147483647 h 182"/>
                  <a:gd name="T10" fmla="*/ 2147483647 w 186"/>
                  <a:gd name="T11" fmla="*/ 2147483647 h 182"/>
                  <a:gd name="T12" fmla="*/ 2147483647 w 186"/>
                  <a:gd name="T13" fmla="*/ 2147483647 h 182"/>
                  <a:gd name="T14" fmla="*/ 2147483647 w 186"/>
                  <a:gd name="T15" fmla="*/ 2147483647 h 182"/>
                  <a:gd name="T16" fmla="*/ 2147483647 w 186"/>
                  <a:gd name="T17" fmla="*/ 2147483647 h 182"/>
                  <a:gd name="T18" fmla="*/ 2147483647 w 186"/>
                  <a:gd name="T19" fmla="*/ 2147483647 h 182"/>
                  <a:gd name="T20" fmla="*/ 2147483647 w 186"/>
                  <a:gd name="T21" fmla="*/ 2147483647 h 182"/>
                  <a:gd name="T22" fmla="*/ 2147483647 w 186"/>
                  <a:gd name="T23" fmla="*/ 2147483647 h 182"/>
                  <a:gd name="T24" fmla="*/ 2147483647 w 186"/>
                  <a:gd name="T25" fmla="*/ 2147483647 h 182"/>
                  <a:gd name="T26" fmla="*/ 2147483647 w 186"/>
                  <a:gd name="T27" fmla="*/ 2147483647 h 182"/>
                  <a:gd name="T28" fmla="*/ 2147483647 w 186"/>
                  <a:gd name="T29" fmla="*/ 2147483647 h 182"/>
                  <a:gd name="T30" fmla="*/ 2147483647 w 186"/>
                  <a:gd name="T31" fmla="*/ 2147483647 h 182"/>
                  <a:gd name="T32" fmla="*/ 2147483647 w 186"/>
                  <a:gd name="T33" fmla="*/ 2147483647 h 182"/>
                  <a:gd name="T34" fmla="*/ 2147483647 w 186"/>
                  <a:gd name="T35" fmla="*/ 0 h 182"/>
                  <a:gd name="T36" fmla="*/ 2147483647 w 186"/>
                  <a:gd name="T37" fmla="*/ 2147483647 h 182"/>
                  <a:gd name="T38" fmla="*/ 2147483647 w 186"/>
                  <a:gd name="T39" fmla="*/ 2147483647 h 182"/>
                  <a:gd name="T40" fmla="*/ 2147483647 w 186"/>
                  <a:gd name="T41" fmla="*/ 2147483647 h 182"/>
                  <a:gd name="T42" fmla="*/ 2147483647 w 186"/>
                  <a:gd name="T43" fmla="*/ 2147483647 h 182"/>
                  <a:gd name="T44" fmla="*/ 2147483647 w 186"/>
                  <a:gd name="T45" fmla="*/ 2147483647 h 182"/>
                  <a:gd name="T46" fmla="*/ 2147483647 w 186"/>
                  <a:gd name="T47" fmla="*/ 2147483647 h 182"/>
                  <a:gd name="T48" fmla="*/ 2147483647 w 186"/>
                  <a:gd name="T49" fmla="*/ 2147483647 h 182"/>
                  <a:gd name="T50" fmla="*/ 2147483647 w 186"/>
                  <a:gd name="T51" fmla="*/ 2147483647 h 182"/>
                  <a:gd name="T52" fmla="*/ 2147483647 w 186"/>
                  <a:gd name="T53" fmla="*/ 2147483647 h 182"/>
                  <a:gd name="T54" fmla="*/ 2147483647 w 186"/>
                  <a:gd name="T55" fmla="*/ 2147483647 h 182"/>
                  <a:gd name="T56" fmla="*/ 2147483647 w 186"/>
                  <a:gd name="T57" fmla="*/ 2147483647 h 182"/>
                  <a:gd name="T58" fmla="*/ 2147483647 w 186"/>
                  <a:gd name="T59" fmla="*/ 2147483647 h 182"/>
                  <a:gd name="T60" fmla="*/ 2147483647 w 186"/>
                  <a:gd name="T61" fmla="*/ 2147483647 h 182"/>
                  <a:gd name="T62" fmla="*/ 2147483647 w 186"/>
                  <a:gd name="T63" fmla="*/ 2147483647 h 182"/>
                  <a:gd name="T64" fmla="*/ 2147483647 w 186"/>
                  <a:gd name="T65" fmla="*/ 2147483647 h 182"/>
                  <a:gd name="T66" fmla="*/ 2147483647 w 186"/>
                  <a:gd name="T67" fmla="*/ 2147483647 h 182"/>
                  <a:gd name="T68" fmla="*/ 2147483647 w 186"/>
                  <a:gd name="T69" fmla="*/ 2147483647 h 182"/>
                  <a:gd name="T70" fmla="*/ 2147483647 w 186"/>
                  <a:gd name="T71" fmla="*/ 2147483647 h 182"/>
                  <a:gd name="T72" fmla="*/ 0 w 186"/>
                  <a:gd name="T73" fmla="*/ 2147483647 h 182"/>
                  <a:gd name="T74" fmla="*/ 2147483647 w 186"/>
                  <a:gd name="T75" fmla="*/ 2147483647 h 182"/>
                  <a:gd name="T76" fmla="*/ 2147483647 w 186"/>
                  <a:gd name="T77" fmla="*/ 2147483647 h 182"/>
                  <a:gd name="T78" fmla="*/ 2147483647 w 186"/>
                  <a:gd name="T79" fmla="*/ 2147483647 h 182"/>
                  <a:gd name="T80" fmla="*/ 2147483647 w 186"/>
                  <a:gd name="T81" fmla="*/ 2147483647 h 182"/>
                  <a:gd name="T82" fmla="*/ 2147483647 w 186"/>
                  <a:gd name="T83" fmla="*/ 2147483647 h 1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86"/>
                  <a:gd name="T127" fmla="*/ 0 h 182"/>
                  <a:gd name="T128" fmla="*/ 186 w 186"/>
                  <a:gd name="T129" fmla="*/ 182 h 1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86" h="182">
                    <a:moveTo>
                      <a:pt x="72" y="182"/>
                    </a:moveTo>
                    <a:lnTo>
                      <a:pt x="82" y="172"/>
                    </a:lnTo>
                    <a:lnTo>
                      <a:pt x="94" y="160"/>
                    </a:lnTo>
                    <a:lnTo>
                      <a:pt x="106" y="152"/>
                    </a:lnTo>
                    <a:lnTo>
                      <a:pt x="110" y="148"/>
                    </a:lnTo>
                    <a:lnTo>
                      <a:pt x="108" y="144"/>
                    </a:lnTo>
                    <a:lnTo>
                      <a:pt x="108" y="142"/>
                    </a:lnTo>
                    <a:lnTo>
                      <a:pt x="110" y="140"/>
                    </a:lnTo>
                    <a:lnTo>
                      <a:pt x="114" y="138"/>
                    </a:lnTo>
                    <a:lnTo>
                      <a:pt x="120" y="136"/>
                    </a:lnTo>
                    <a:lnTo>
                      <a:pt x="130" y="136"/>
                    </a:lnTo>
                    <a:lnTo>
                      <a:pt x="128" y="132"/>
                    </a:lnTo>
                    <a:lnTo>
                      <a:pt x="128" y="128"/>
                    </a:lnTo>
                    <a:lnTo>
                      <a:pt x="128" y="126"/>
                    </a:lnTo>
                    <a:lnTo>
                      <a:pt x="134" y="124"/>
                    </a:lnTo>
                    <a:lnTo>
                      <a:pt x="140" y="120"/>
                    </a:lnTo>
                    <a:lnTo>
                      <a:pt x="150" y="116"/>
                    </a:lnTo>
                    <a:lnTo>
                      <a:pt x="162" y="114"/>
                    </a:lnTo>
                    <a:lnTo>
                      <a:pt x="172" y="108"/>
                    </a:lnTo>
                    <a:lnTo>
                      <a:pt x="172" y="98"/>
                    </a:lnTo>
                    <a:lnTo>
                      <a:pt x="172" y="92"/>
                    </a:lnTo>
                    <a:lnTo>
                      <a:pt x="174" y="86"/>
                    </a:lnTo>
                    <a:lnTo>
                      <a:pt x="180" y="76"/>
                    </a:lnTo>
                    <a:lnTo>
                      <a:pt x="178" y="70"/>
                    </a:lnTo>
                    <a:lnTo>
                      <a:pt x="178" y="60"/>
                    </a:lnTo>
                    <a:lnTo>
                      <a:pt x="178" y="54"/>
                    </a:lnTo>
                    <a:lnTo>
                      <a:pt x="182" y="50"/>
                    </a:lnTo>
                    <a:lnTo>
                      <a:pt x="184" y="46"/>
                    </a:lnTo>
                    <a:lnTo>
                      <a:pt x="186" y="44"/>
                    </a:lnTo>
                    <a:lnTo>
                      <a:pt x="182" y="34"/>
                    </a:lnTo>
                    <a:lnTo>
                      <a:pt x="180" y="26"/>
                    </a:lnTo>
                    <a:lnTo>
                      <a:pt x="166" y="16"/>
                    </a:lnTo>
                    <a:lnTo>
                      <a:pt x="160" y="12"/>
                    </a:lnTo>
                    <a:lnTo>
                      <a:pt x="150" y="8"/>
                    </a:lnTo>
                    <a:lnTo>
                      <a:pt x="146" y="6"/>
                    </a:lnTo>
                    <a:lnTo>
                      <a:pt x="140" y="0"/>
                    </a:lnTo>
                    <a:lnTo>
                      <a:pt x="136" y="0"/>
                    </a:lnTo>
                    <a:lnTo>
                      <a:pt x="128" y="2"/>
                    </a:lnTo>
                    <a:lnTo>
                      <a:pt x="118" y="8"/>
                    </a:lnTo>
                    <a:lnTo>
                      <a:pt x="112" y="10"/>
                    </a:lnTo>
                    <a:lnTo>
                      <a:pt x="108" y="14"/>
                    </a:lnTo>
                    <a:lnTo>
                      <a:pt x="106" y="18"/>
                    </a:lnTo>
                    <a:lnTo>
                      <a:pt x="104" y="24"/>
                    </a:lnTo>
                    <a:lnTo>
                      <a:pt x="104" y="62"/>
                    </a:lnTo>
                    <a:lnTo>
                      <a:pt x="106" y="70"/>
                    </a:lnTo>
                    <a:lnTo>
                      <a:pt x="108" y="72"/>
                    </a:lnTo>
                    <a:lnTo>
                      <a:pt x="114" y="76"/>
                    </a:lnTo>
                    <a:lnTo>
                      <a:pt x="124" y="76"/>
                    </a:lnTo>
                    <a:lnTo>
                      <a:pt x="124" y="88"/>
                    </a:lnTo>
                    <a:lnTo>
                      <a:pt x="122" y="92"/>
                    </a:lnTo>
                    <a:lnTo>
                      <a:pt x="120" y="96"/>
                    </a:lnTo>
                    <a:lnTo>
                      <a:pt x="116" y="98"/>
                    </a:lnTo>
                    <a:lnTo>
                      <a:pt x="114" y="98"/>
                    </a:lnTo>
                    <a:lnTo>
                      <a:pt x="110" y="90"/>
                    </a:lnTo>
                    <a:lnTo>
                      <a:pt x="106" y="86"/>
                    </a:lnTo>
                    <a:lnTo>
                      <a:pt x="96" y="78"/>
                    </a:lnTo>
                    <a:lnTo>
                      <a:pt x="90" y="72"/>
                    </a:lnTo>
                    <a:lnTo>
                      <a:pt x="86" y="70"/>
                    </a:lnTo>
                    <a:lnTo>
                      <a:pt x="86" y="66"/>
                    </a:lnTo>
                    <a:lnTo>
                      <a:pt x="80" y="68"/>
                    </a:lnTo>
                    <a:lnTo>
                      <a:pt x="78" y="70"/>
                    </a:lnTo>
                    <a:lnTo>
                      <a:pt x="76" y="70"/>
                    </a:lnTo>
                    <a:lnTo>
                      <a:pt x="72" y="72"/>
                    </a:lnTo>
                    <a:lnTo>
                      <a:pt x="66" y="70"/>
                    </a:lnTo>
                    <a:lnTo>
                      <a:pt x="60" y="68"/>
                    </a:lnTo>
                    <a:lnTo>
                      <a:pt x="56" y="64"/>
                    </a:lnTo>
                    <a:lnTo>
                      <a:pt x="54" y="60"/>
                    </a:lnTo>
                    <a:lnTo>
                      <a:pt x="32" y="52"/>
                    </a:lnTo>
                    <a:lnTo>
                      <a:pt x="32" y="82"/>
                    </a:lnTo>
                    <a:lnTo>
                      <a:pt x="30" y="86"/>
                    </a:lnTo>
                    <a:lnTo>
                      <a:pt x="26" y="88"/>
                    </a:lnTo>
                    <a:lnTo>
                      <a:pt x="24" y="88"/>
                    </a:lnTo>
                    <a:lnTo>
                      <a:pt x="0" y="88"/>
                    </a:lnTo>
                    <a:lnTo>
                      <a:pt x="0" y="152"/>
                    </a:lnTo>
                    <a:lnTo>
                      <a:pt x="16" y="170"/>
                    </a:lnTo>
                    <a:lnTo>
                      <a:pt x="18" y="172"/>
                    </a:lnTo>
                    <a:lnTo>
                      <a:pt x="22" y="174"/>
                    </a:lnTo>
                    <a:lnTo>
                      <a:pt x="28" y="172"/>
                    </a:lnTo>
                    <a:lnTo>
                      <a:pt x="36" y="170"/>
                    </a:lnTo>
                    <a:lnTo>
                      <a:pt x="40" y="172"/>
                    </a:lnTo>
                    <a:lnTo>
                      <a:pt x="46" y="176"/>
                    </a:lnTo>
                    <a:lnTo>
                      <a:pt x="52" y="178"/>
                    </a:lnTo>
                    <a:lnTo>
                      <a:pt x="58" y="182"/>
                    </a:lnTo>
                    <a:lnTo>
                      <a:pt x="72" y="1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57" name="Freeform 133"/>
              <p:cNvSpPr/>
              <p:nvPr/>
            </p:nvSpPr>
            <p:spPr bwMode="auto">
              <a:xfrm>
                <a:off x="4904191" y="4744190"/>
                <a:ext cx="287124" cy="346463"/>
              </a:xfrm>
              <a:custGeom>
                <a:avLst/>
                <a:gdLst>
                  <a:gd name="T0" fmla="*/ 2147483647 w 197"/>
                  <a:gd name="T1" fmla="*/ 2147483647 h 220"/>
                  <a:gd name="T2" fmla="*/ 2147483647 w 197"/>
                  <a:gd name="T3" fmla="*/ 2147483647 h 220"/>
                  <a:gd name="T4" fmla="*/ 2147483647 w 197"/>
                  <a:gd name="T5" fmla="*/ 2147483647 h 220"/>
                  <a:gd name="T6" fmla="*/ 2147483647 w 197"/>
                  <a:gd name="T7" fmla="*/ 2147483647 h 220"/>
                  <a:gd name="T8" fmla="*/ 2147483647 w 197"/>
                  <a:gd name="T9" fmla="*/ 2147483647 h 220"/>
                  <a:gd name="T10" fmla="*/ 2147483647 w 197"/>
                  <a:gd name="T11" fmla="*/ 2147483647 h 220"/>
                  <a:gd name="T12" fmla="*/ 0 w 197"/>
                  <a:gd name="T13" fmla="*/ 2147483647 h 220"/>
                  <a:gd name="T14" fmla="*/ 2147483647 w 197"/>
                  <a:gd name="T15" fmla="*/ 2147483647 h 220"/>
                  <a:gd name="T16" fmla="*/ 2147483647 w 197"/>
                  <a:gd name="T17" fmla="*/ 2147483647 h 220"/>
                  <a:gd name="T18" fmla="*/ 2147483647 w 197"/>
                  <a:gd name="T19" fmla="*/ 2147483647 h 220"/>
                  <a:gd name="T20" fmla="*/ 2147483647 w 197"/>
                  <a:gd name="T21" fmla="*/ 2147483647 h 220"/>
                  <a:gd name="T22" fmla="*/ 2147483647 w 197"/>
                  <a:gd name="T23" fmla="*/ 2147483647 h 220"/>
                  <a:gd name="T24" fmla="*/ 2147483647 w 197"/>
                  <a:gd name="T25" fmla="*/ 2147483647 h 220"/>
                  <a:gd name="T26" fmla="*/ 2147483647 w 197"/>
                  <a:gd name="T27" fmla="*/ 2147483647 h 220"/>
                  <a:gd name="T28" fmla="*/ 2147483647 w 197"/>
                  <a:gd name="T29" fmla="*/ 2147483647 h 220"/>
                  <a:gd name="T30" fmla="*/ 2147483647 w 197"/>
                  <a:gd name="T31" fmla="*/ 2147483647 h 220"/>
                  <a:gd name="T32" fmla="*/ 2147483647 w 197"/>
                  <a:gd name="T33" fmla="*/ 2147483647 h 220"/>
                  <a:gd name="T34" fmla="*/ 2147483647 w 197"/>
                  <a:gd name="T35" fmla="*/ 0 h 220"/>
                  <a:gd name="T36" fmla="*/ 2147483647 w 197"/>
                  <a:gd name="T37" fmla="*/ 2147483647 h 220"/>
                  <a:gd name="T38" fmla="*/ 2147483647 w 197"/>
                  <a:gd name="T39" fmla="*/ 2147483647 h 220"/>
                  <a:gd name="T40" fmla="*/ 2147483647 w 197"/>
                  <a:gd name="T41" fmla="*/ 2147483647 h 220"/>
                  <a:gd name="T42" fmla="*/ 2147483647 w 197"/>
                  <a:gd name="T43" fmla="*/ 2147483647 h 220"/>
                  <a:gd name="T44" fmla="*/ 2147483647 w 197"/>
                  <a:gd name="T45" fmla="*/ 2147483647 h 220"/>
                  <a:gd name="T46" fmla="*/ 2147483647 w 197"/>
                  <a:gd name="T47" fmla="*/ 2147483647 h 220"/>
                  <a:gd name="T48" fmla="*/ 2147483647 w 197"/>
                  <a:gd name="T49" fmla="*/ 2147483647 h 220"/>
                  <a:gd name="T50" fmla="*/ 2147483647 w 197"/>
                  <a:gd name="T51" fmla="*/ 2147483647 h 220"/>
                  <a:gd name="T52" fmla="*/ 2147483647 w 197"/>
                  <a:gd name="T53" fmla="*/ 2147483647 h 220"/>
                  <a:gd name="T54" fmla="*/ 2147483647 w 197"/>
                  <a:gd name="T55" fmla="*/ 2147483647 h 220"/>
                  <a:gd name="T56" fmla="*/ 2147483647 w 197"/>
                  <a:gd name="T57" fmla="*/ 2147483647 h 220"/>
                  <a:gd name="T58" fmla="*/ 2147483647 w 197"/>
                  <a:gd name="T59" fmla="*/ 2147483647 h 220"/>
                  <a:gd name="T60" fmla="*/ 2147483647 w 197"/>
                  <a:gd name="T61" fmla="*/ 2147483647 h 220"/>
                  <a:gd name="T62" fmla="*/ 2147483647 w 197"/>
                  <a:gd name="T63" fmla="*/ 2147483647 h 220"/>
                  <a:gd name="T64" fmla="*/ 2147483647 w 197"/>
                  <a:gd name="T65" fmla="*/ 2147483647 h 220"/>
                  <a:gd name="T66" fmla="*/ 2147483647 w 197"/>
                  <a:gd name="T67" fmla="*/ 2147483647 h 220"/>
                  <a:gd name="T68" fmla="*/ 2147483647 w 197"/>
                  <a:gd name="T69" fmla="*/ 2147483647 h 220"/>
                  <a:gd name="T70" fmla="*/ 2147483647 w 197"/>
                  <a:gd name="T71" fmla="*/ 2147483647 h 22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97"/>
                  <a:gd name="T109" fmla="*/ 0 h 220"/>
                  <a:gd name="T110" fmla="*/ 197 w 197"/>
                  <a:gd name="T111" fmla="*/ 220 h 22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97" h="220">
                    <a:moveTo>
                      <a:pt x="181" y="212"/>
                    </a:moveTo>
                    <a:lnTo>
                      <a:pt x="159" y="220"/>
                    </a:lnTo>
                    <a:lnTo>
                      <a:pt x="117" y="220"/>
                    </a:lnTo>
                    <a:lnTo>
                      <a:pt x="107" y="216"/>
                    </a:lnTo>
                    <a:lnTo>
                      <a:pt x="105" y="214"/>
                    </a:lnTo>
                    <a:lnTo>
                      <a:pt x="101" y="210"/>
                    </a:lnTo>
                    <a:lnTo>
                      <a:pt x="33" y="210"/>
                    </a:lnTo>
                    <a:lnTo>
                      <a:pt x="27" y="206"/>
                    </a:lnTo>
                    <a:lnTo>
                      <a:pt x="25" y="204"/>
                    </a:lnTo>
                    <a:lnTo>
                      <a:pt x="21" y="204"/>
                    </a:lnTo>
                    <a:lnTo>
                      <a:pt x="11" y="206"/>
                    </a:lnTo>
                    <a:lnTo>
                      <a:pt x="4" y="206"/>
                    </a:lnTo>
                    <a:lnTo>
                      <a:pt x="0" y="204"/>
                    </a:lnTo>
                    <a:lnTo>
                      <a:pt x="0" y="194"/>
                    </a:lnTo>
                    <a:lnTo>
                      <a:pt x="4" y="188"/>
                    </a:lnTo>
                    <a:lnTo>
                      <a:pt x="4" y="180"/>
                    </a:lnTo>
                    <a:lnTo>
                      <a:pt x="4" y="174"/>
                    </a:lnTo>
                    <a:lnTo>
                      <a:pt x="7" y="162"/>
                    </a:lnTo>
                    <a:lnTo>
                      <a:pt x="11" y="150"/>
                    </a:lnTo>
                    <a:lnTo>
                      <a:pt x="13" y="140"/>
                    </a:lnTo>
                    <a:lnTo>
                      <a:pt x="19" y="132"/>
                    </a:lnTo>
                    <a:lnTo>
                      <a:pt x="25" y="122"/>
                    </a:lnTo>
                    <a:lnTo>
                      <a:pt x="31" y="112"/>
                    </a:lnTo>
                    <a:lnTo>
                      <a:pt x="35" y="104"/>
                    </a:lnTo>
                    <a:lnTo>
                      <a:pt x="35" y="92"/>
                    </a:lnTo>
                    <a:lnTo>
                      <a:pt x="33" y="84"/>
                    </a:lnTo>
                    <a:lnTo>
                      <a:pt x="29" y="74"/>
                    </a:lnTo>
                    <a:lnTo>
                      <a:pt x="25" y="66"/>
                    </a:lnTo>
                    <a:lnTo>
                      <a:pt x="23" y="56"/>
                    </a:lnTo>
                    <a:lnTo>
                      <a:pt x="23" y="52"/>
                    </a:lnTo>
                    <a:lnTo>
                      <a:pt x="25" y="48"/>
                    </a:lnTo>
                    <a:lnTo>
                      <a:pt x="27" y="44"/>
                    </a:lnTo>
                    <a:lnTo>
                      <a:pt x="27" y="40"/>
                    </a:lnTo>
                    <a:lnTo>
                      <a:pt x="27" y="32"/>
                    </a:lnTo>
                    <a:lnTo>
                      <a:pt x="23" y="24"/>
                    </a:lnTo>
                    <a:lnTo>
                      <a:pt x="15" y="0"/>
                    </a:lnTo>
                    <a:lnTo>
                      <a:pt x="79" y="0"/>
                    </a:lnTo>
                    <a:lnTo>
                      <a:pt x="79" y="12"/>
                    </a:lnTo>
                    <a:lnTo>
                      <a:pt x="85" y="24"/>
                    </a:lnTo>
                    <a:lnTo>
                      <a:pt x="93" y="32"/>
                    </a:lnTo>
                    <a:lnTo>
                      <a:pt x="95" y="34"/>
                    </a:lnTo>
                    <a:lnTo>
                      <a:pt x="99" y="34"/>
                    </a:lnTo>
                    <a:lnTo>
                      <a:pt x="111" y="34"/>
                    </a:lnTo>
                    <a:lnTo>
                      <a:pt x="119" y="34"/>
                    </a:lnTo>
                    <a:lnTo>
                      <a:pt x="121" y="32"/>
                    </a:lnTo>
                    <a:lnTo>
                      <a:pt x="123" y="28"/>
                    </a:lnTo>
                    <a:lnTo>
                      <a:pt x="123" y="20"/>
                    </a:lnTo>
                    <a:lnTo>
                      <a:pt x="143" y="20"/>
                    </a:lnTo>
                    <a:lnTo>
                      <a:pt x="145" y="22"/>
                    </a:lnTo>
                    <a:lnTo>
                      <a:pt x="147" y="24"/>
                    </a:lnTo>
                    <a:lnTo>
                      <a:pt x="151" y="26"/>
                    </a:lnTo>
                    <a:lnTo>
                      <a:pt x="159" y="26"/>
                    </a:lnTo>
                    <a:lnTo>
                      <a:pt x="165" y="24"/>
                    </a:lnTo>
                    <a:lnTo>
                      <a:pt x="167" y="46"/>
                    </a:lnTo>
                    <a:lnTo>
                      <a:pt x="165" y="68"/>
                    </a:lnTo>
                    <a:lnTo>
                      <a:pt x="165" y="72"/>
                    </a:lnTo>
                    <a:lnTo>
                      <a:pt x="169" y="74"/>
                    </a:lnTo>
                    <a:lnTo>
                      <a:pt x="171" y="82"/>
                    </a:lnTo>
                    <a:lnTo>
                      <a:pt x="171" y="86"/>
                    </a:lnTo>
                    <a:lnTo>
                      <a:pt x="169" y="92"/>
                    </a:lnTo>
                    <a:lnTo>
                      <a:pt x="175" y="94"/>
                    </a:lnTo>
                    <a:lnTo>
                      <a:pt x="179" y="94"/>
                    </a:lnTo>
                    <a:lnTo>
                      <a:pt x="183" y="92"/>
                    </a:lnTo>
                    <a:lnTo>
                      <a:pt x="191" y="92"/>
                    </a:lnTo>
                    <a:lnTo>
                      <a:pt x="197" y="92"/>
                    </a:lnTo>
                    <a:lnTo>
                      <a:pt x="197" y="122"/>
                    </a:lnTo>
                    <a:lnTo>
                      <a:pt x="195" y="126"/>
                    </a:lnTo>
                    <a:lnTo>
                      <a:pt x="191" y="128"/>
                    </a:lnTo>
                    <a:lnTo>
                      <a:pt x="189" y="128"/>
                    </a:lnTo>
                    <a:lnTo>
                      <a:pt x="165" y="128"/>
                    </a:lnTo>
                    <a:lnTo>
                      <a:pt x="165" y="192"/>
                    </a:lnTo>
                    <a:lnTo>
                      <a:pt x="181" y="210"/>
                    </a:lnTo>
                    <a:lnTo>
                      <a:pt x="181" y="2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58" name="Freeform 134"/>
              <p:cNvSpPr/>
              <p:nvPr/>
            </p:nvSpPr>
            <p:spPr bwMode="auto">
              <a:xfrm>
                <a:off x="5082923" y="5086671"/>
                <a:ext cx="216784" cy="264161"/>
              </a:xfrm>
              <a:custGeom>
                <a:avLst/>
                <a:gdLst>
                  <a:gd name="T0" fmla="*/ 2147483647 w 148"/>
                  <a:gd name="T1" fmla="*/ 2147483647 h 168"/>
                  <a:gd name="T2" fmla="*/ 2147483647 w 148"/>
                  <a:gd name="T3" fmla="*/ 2147483647 h 168"/>
                  <a:gd name="T4" fmla="*/ 2147483647 w 148"/>
                  <a:gd name="T5" fmla="*/ 2147483647 h 168"/>
                  <a:gd name="T6" fmla="*/ 2147483647 w 148"/>
                  <a:gd name="T7" fmla="*/ 2147483647 h 168"/>
                  <a:gd name="T8" fmla="*/ 2147483647 w 148"/>
                  <a:gd name="T9" fmla="*/ 2147483647 h 168"/>
                  <a:gd name="T10" fmla="*/ 2147483647 w 148"/>
                  <a:gd name="T11" fmla="*/ 2147483647 h 168"/>
                  <a:gd name="T12" fmla="*/ 2147483647 w 148"/>
                  <a:gd name="T13" fmla="*/ 2147483647 h 168"/>
                  <a:gd name="T14" fmla="*/ 2147483647 w 148"/>
                  <a:gd name="T15" fmla="*/ 2147483647 h 168"/>
                  <a:gd name="T16" fmla="*/ 2147483647 w 148"/>
                  <a:gd name="T17" fmla="*/ 2147483647 h 168"/>
                  <a:gd name="T18" fmla="*/ 2147483647 w 148"/>
                  <a:gd name="T19" fmla="*/ 2147483647 h 168"/>
                  <a:gd name="T20" fmla="*/ 2147483647 w 148"/>
                  <a:gd name="T21" fmla="*/ 2147483647 h 168"/>
                  <a:gd name="T22" fmla="*/ 2147483647 w 148"/>
                  <a:gd name="T23" fmla="*/ 2147483647 h 168"/>
                  <a:gd name="T24" fmla="*/ 2147483647 w 148"/>
                  <a:gd name="T25" fmla="*/ 2147483647 h 168"/>
                  <a:gd name="T26" fmla="*/ 2147483647 w 148"/>
                  <a:gd name="T27" fmla="*/ 2147483647 h 168"/>
                  <a:gd name="T28" fmla="*/ 2147483647 w 148"/>
                  <a:gd name="T29" fmla="*/ 2147483647 h 168"/>
                  <a:gd name="T30" fmla="*/ 2147483647 w 148"/>
                  <a:gd name="T31" fmla="*/ 2147483647 h 168"/>
                  <a:gd name="T32" fmla="*/ 2147483647 w 148"/>
                  <a:gd name="T33" fmla="*/ 2147483647 h 168"/>
                  <a:gd name="T34" fmla="*/ 2147483647 w 148"/>
                  <a:gd name="T35" fmla="*/ 2147483647 h 168"/>
                  <a:gd name="T36" fmla="*/ 2147483647 w 148"/>
                  <a:gd name="T37" fmla="*/ 2147483647 h 168"/>
                  <a:gd name="T38" fmla="*/ 2147483647 w 148"/>
                  <a:gd name="T39" fmla="*/ 2147483647 h 168"/>
                  <a:gd name="T40" fmla="*/ 2147483647 w 148"/>
                  <a:gd name="T41" fmla="*/ 2147483647 h 168"/>
                  <a:gd name="T42" fmla="*/ 2147483647 w 148"/>
                  <a:gd name="T43" fmla="*/ 2147483647 h 168"/>
                  <a:gd name="T44" fmla="*/ 2147483647 w 148"/>
                  <a:gd name="T45" fmla="*/ 2147483647 h 168"/>
                  <a:gd name="T46" fmla="*/ 2147483647 w 148"/>
                  <a:gd name="T47" fmla="*/ 2147483647 h 168"/>
                  <a:gd name="T48" fmla="*/ 2147483647 w 148"/>
                  <a:gd name="T49" fmla="*/ 2147483647 h 168"/>
                  <a:gd name="T50" fmla="*/ 2147483647 w 148"/>
                  <a:gd name="T51" fmla="*/ 2147483647 h 168"/>
                  <a:gd name="T52" fmla="*/ 2147483647 w 148"/>
                  <a:gd name="T53" fmla="*/ 2147483647 h 168"/>
                  <a:gd name="T54" fmla="*/ 2147483647 w 148"/>
                  <a:gd name="T55" fmla="*/ 2147483647 h 168"/>
                  <a:gd name="T56" fmla="*/ 2147483647 w 148"/>
                  <a:gd name="T57" fmla="*/ 2147483647 h 168"/>
                  <a:gd name="T58" fmla="*/ 2147483647 w 148"/>
                  <a:gd name="T59" fmla="*/ 2147483647 h 168"/>
                  <a:gd name="T60" fmla="*/ 2147483647 w 148"/>
                  <a:gd name="T61" fmla="*/ 2147483647 h 168"/>
                  <a:gd name="T62" fmla="*/ 2147483647 w 148"/>
                  <a:gd name="T63" fmla="*/ 2147483647 h 168"/>
                  <a:gd name="T64" fmla="*/ 2147483647 w 148"/>
                  <a:gd name="T65" fmla="*/ 2147483647 h 168"/>
                  <a:gd name="T66" fmla="*/ 2147483647 w 148"/>
                  <a:gd name="T67" fmla="*/ 2147483647 h 168"/>
                  <a:gd name="T68" fmla="*/ 2147483647 w 148"/>
                  <a:gd name="T69" fmla="*/ 2147483647 h 168"/>
                  <a:gd name="T70" fmla="*/ 2147483647 w 148"/>
                  <a:gd name="T71" fmla="*/ 2147483647 h 168"/>
                  <a:gd name="T72" fmla="*/ 2147483647 w 148"/>
                  <a:gd name="T73" fmla="*/ 2147483647 h 168"/>
                  <a:gd name="T74" fmla="*/ 2147483647 w 148"/>
                  <a:gd name="T75" fmla="*/ 2147483647 h 168"/>
                  <a:gd name="T76" fmla="*/ 2147483647 w 148"/>
                  <a:gd name="T77" fmla="*/ 2147483647 h 168"/>
                  <a:gd name="T78" fmla="*/ 2147483647 w 148"/>
                  <a:gd name="T79" fmla="*/ 2147483647 h 168"/>
                  <a:gd name="T80" fmla="*/ 2147483647 w 148"/>
                  <a:gd name="T81" fmla="*/ 2147483647 h 168"/>
                  <a:gd name="T82" fmla="*/ 2147483647 w 148"/>
                  <a:gd name="T83" fmla="*/ 2147483647 h 168"/>
                  <a:gd name="T84" fmla="*/ 2147483647 w 148"/>
                  <a:gd name="T85" fmla="*/ 2147483647 h 168"/>
                  <a:gd name="T86" fmla="*/ 2147483647 w 148"/>
                  <a:gd name="T87" fmla="*/ 2147483647 h 168"/>
                  <a:gd name="T88" fmla="*/ 2147483647 w 148"/>
                  <a:gd name="T89" fmla="*/ 2147483647 h 168"/>
                  <a:gd name="T90" fmla="*/ 0 w 148"/>
                  <a:gd name="T91" fmla="*/ 2147483647 h 168"/>
                  <a:gd name="T92" fmla="*/ 0 w 148"/>
                  <a:gd name="T93" fmla="*/ 2147483647 h 168"/>
                  <a:gd name="T94" fmla="*/ 2147483647 w 148"/>
                  <a:gd name="T95" fmla="*/ 2147483647 h 168"/>
                  <a:gd name="T96" fmla="*/ 2147483647 w 148"/>
                  <a:gd name="T97" fmla="*/ 2147483647 h 168"/>
                  <a:gd name="T98" fmla="*/ 2147483647 w 148"/>
                  <a:gd name="T99" fmla="*/ 2147483647 h 168"/>
                  <a:gd name="T100" fmla="*/ 2147483647 w 148"/>
                  <a:gd name="T101" fmla="*/ 2147483647 h 168"/>
                  <a:gd name="T102" fmla="*/ 2147483647 w 148"/>
                  <a:gd name="T103" fmla="*/ 2147483647 h 168"/>
                  <a:gd name="T104" fmla="*/ 2147483647 w 148"/>
                  <a:gd name="T105" fmla="*/ 2147483647 h 168"/>
                  <a:gd name="T106" fmla="*/ 2147483647 w 148"/>
                  <a:gd name="T107" fmla="*/ 2147483647 h 168"/>
                  <a:gd name="T108" fmla="*/ 2147483647 w 148"/>
                  <a:gd name="T109" fmla="*/ 0 h 168"/>
                  <a:gd name="T110" fmla="*/ 2147483647 w 148"/>
                  <a:gd name="T111" fmla="*/ 0 h 168"/>
                  <a:gd name="T112" fmla="*/ 2147483647 w 148"/>
                  <a:gd name="T113" fmla="*/ 2147483647 h 168"/>
                  <a:gd name="T114" fmla="*/ 2147483647 w 148"/>
                  <a:gd name="T115" fmla="*/ 2147483647 h 16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8"/>
                  <a:gd name="T175" fmla="*/ 0 h 168"/>
                  <a:gd name="T176" fmla="*/ 148 w 148"/>
                  <a:gd name="T177" fmla="*/ 168 h 16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8" h="168">
                    <a:moveTo>
                      <a:pt x="94" y="8"/>
                    </a:moveTo>
                    <a:lnTo>
                      <a:pt x="98" y="14"/>
                    </a:lnTo>
                    <a:lnTo>
                      <a:pt x="100" y="18"/>
                    </a:lnTo>
                    <a:lnTo>
                      <a:pt x="102" y="20"/>
                    </a:lnTo>
                    <a:lnTo>
                      <a:pt x="100" y="22"/>
                    </a:lnTo>
                    <a:lnTo>
                      <a:pt x="102" y="26"/>
                    </a:lnTo>
                    <a:lnTo>
                      <a:pt x="106" y="32"/>
                    </a:lnTo>
                    <a:lnTo>
                      <a:pt x="112" y="36"/>
                    </a:lnTo>
                    <a:lnTo>
                      <a:pt x="120" y="42"/>
                    </a:lnTo>
                    <a:lnTo>
                      <a:pt x="124" y="46"/>
                    </a:lnTo>
                    <a:lnTo>
                      <a:pt x="126" y="52"/>
                    </a:lnTo>
                    <a:lnTo>
                      <a:pt x="128" y="62"/>
                    </a:lnTo>
                    <a:lnTo>
                      <a:pt x="128" y="68"/>
                    </a:lnTo>
                    <a:lnTo>
                      <a:pt x="132" y="70"/>
                    </a:lnTo>
                    <a:lnTo>
                      <a:pt x="136" y="72"/>
                    </a:lnTo>
                    <a:lnTo>
                      <a:pt x="140" y="74"/>
                    </a:lnTo>
                    <a:lnTo>
                      <a:pt x="144" y="74"/>
                    </a:lnTo>
                    <a:lnTo>
                      <a:pt x="148" y="80"/>
                    </a:lnTo>
                    <a:lnTo>
                      <a:pt x="140" y="84"/>
                    </a:lnTo>
                    <a:lnTo>
                      <a:pt x="134" y="88"/>
                    </a:lnTo>
                    <a:lnTo>
                      <a:pt x="126" y="100"/>
                    </a:lnTo>
                    <a:lnTo>
                      <a:pt x="116" y="112"/>
                    </a:lnTo>
                    <a:lnTo>
                      <a:pt x="106" y="122"/>
                    </a:lnTo>
                    <a:lnTo>
                      <a:pt x="104" y="124"/>
                    </a:lnTo>
                    <a:lnTo>
                      <a:pt x="100" y="126"/>
                    </a:lnTo>
                    <a:lnTo>
                      <a:pt x="98" y="128"/>
                    </a:lnTo>
                    <a:lnTo>
                      <a:pt x="94" y="132"/>
                    </a:lnTo>
                    <a:lnTo>
                      <a:pt x="92" y="138"/>
                    </a:lnTo>
                    <a:lnTo>
                      <a:pt x="88" y="142"/>
                    </a:lnTo>
                    <a:lnTo>
                      <a:pt x="84" y="146"/>
                    </a:lnTo>
                    <a:lnTo>
                      <a:pt x="78" y="148"/>
                    </a:lnTo>
                    <a:lnTo>
                      <a:pt x="72" y="146"/>
                    </a:lnTo>
                    <a:lnTo>
                      <a:pt x="68" y="142"/>
                    </a:lnTo>
                    <a:lnTo>
                      <a:pt x="62" y="140"/>
                    </a:lnTo>
                    <a:lnTo>
                      <a:pt x="56" y="138"/>
                    </a:lnTo>
                    <a:lnTo>
                      <a:pt x="52" y="142"/>
                    </a:lnTo>
                    <a:lnTo>
                      <a:pt x="44" y="150"/>
                    </a:lnTo>
                    <a:lnTo>
                      <a:pt x="36" y="162"/>
                    </a:lnTo>
                    <a:lnTo>
                      <a:pt x="28" y="168"/>
                    </a:lnTo>
                    <a:lnTo>
                      <a:pt x="12" y="168"/>
                    </a:lnTo>
                    <a:lnTo>
                      <a:pt x="14" y="160"/>
                    </a:lnTo>
                    <a:lnTo>
                      <a:pt x="16" y="152"/>
                    </a:lnTo>
                    <a:lnTo>
                      <a:pt x="16" y="146"/>
                    </a:lnTo>
                    <a:lnTo>
                      <a:pt x="14" y="142"/>
                    </a:lnTo>
                    <a:lnTo>
                      <a:pt x="6" y="134"/>
                    </a:lnTo>
                    <a:lnTo>
                      <a:pt x="0" y="132"/>
                    </a:lnTo>
                    <a:lnTo>
                      <a:pt x="0" y="78"/>
                    </a:lnTo>
                    <a:lnTo>
                      <a:pt x="20" y="78"/>
                    </a:lnTo>
                    <a:lnTo>
                      <a:pt x="20" y="10"/>
                    </a:lnTo>
                    <a:lnTo>
                      <a:pt x="42" y="8"/>
                    </a:lnTo>
                    <a:lnTo>
                      <a:pt x="60" y="6"/>
                    </a:lnTo>
                    <a:lnTo>
                      <a:pt x="64" y="12"/>
                    </a:lnTo>
                    <a:lnTo>
                      <a:pt x="78" y="6"/>
                    </a:lnTo>
                    <a:lnTo>
                      <a:pt x="82" y="2"/>
                    </a:lnTo>
                    <a:lnTo>
                      <a:pt x="88" y="0"/>
                    </a:lnTo>
                    <a:lnTo>
                      <a:pt x="92" y="0"/>
                    </a:lnTo>
                    <a:lnTo>
                      <a:pt x="94" y="2"/>
                    </a:lnTo>
                    <a:lnTo>
                      <a:pt x="94"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59" name="Freeform 135"/>
              <p:cNvSpPr/>
              <p:nvPr/>
            </p:nvSpPr>
            <p:spPr bwMode="auto">
              <a:xfrm>
                <a:off x="4242306" y="4092416"/>
                <a:ext cx="118770" cy="131417"/>
              </a:xfrm>
              <a:custGeom>
                <a:avLst/>
                <a:gdLst>
                  <a:gd name="T0" fmla="*/ 2147483647 w 82"/>
                  <a:gd name="T1" fmla="*/ 2147483647 h 82"/>
                  <a:gd name="T2" fmla="*/ 2147483647 w 82"/>
                  <a:gd name="T3" fmla="*/ 2147483647 h 82"/>
                  <a:gd name="T4" fmla="*/ 2147483647 w 82"/>
                  <a:gd name="T5" fmla="*/ 2147483647 h 82"/>
                  <a:gd name="T6" fmla="*/ 2147483647 w 82"/>
                  <a:gd name="T7" fmla="*/ 2147483647 h 82"/>
                  <a:gd name="T8" fmla="*/ 2147483647 w 82"/>
                  <a:gd name="T9" fmla="*/ 2147483647 h 82"/>
                  <a:gd name="T10" fmla="*/ 2147483647 w 82"/>
                  <a:gd name="T11" fmla="*/ 2147483647 h 82"/>
                  <a:gd name="T12" fmla="*/ 2147483647 w 82"/>
                  <a:gd name="T13" fmla="*/ 2147483647 h 82"/>
                  <a:gd name="T14" fmla="*/ 2147483647 w 82"/>
                  <a:gd name="T15" fmla="*/ 2147483647 h 82"/>
                  <a:gd name="T16" fmla="*/ 2147483647 w 82"/>
                  <a:gd name="T17" fmla="*/ 2147483647 h 82"/>
                  <a:gd name="T18" fmla="*/ 2147483647 w 82"/>
                  <a:gd name="T19" fmla="*/ 2147483647 h 82"/>
                  <a:gd name="T20" fmla="*/ 2147483647 w 82"/>
                  <a:gd name="T21" fmla="*/ 2147483647 h 82"/>
                  <a:gd name="T22" fmla="*/ 2147483647 w 82"/>
                  <a:gd name="T23" fmla="*/ 2147483647 h 82"/>
                  <a:gd name="T24" fmla="*/ 2147483647 w 82"/>
                  <a:gd name="T25" fmla="*/ 2147483647 h 82"/>
                  <a:gd name="T26" fmla="*/ 2147483647 w 82"/>
                  <a:gd name="T27" fmla="*/ 2147483647 h 82"/>
                  <a:gd name="T28" fmla="*/ 2147483647 w 82"/>
                  <a:gd name="T29" fmla="*/ 2147483647 h 82"/>
                  <a:gd name="T30" fmla="*/ 2147483647 w 82"/>
                  <a:gd name="T31" fmla="*/ 2147483647 h 82"/>
                  <a:gd name="T32" fmla="*/ 2147483647 w 82"/>
                  <a:gd name="T33" fmla="*/ 2147483647 h 82"/>
                  <a:gd name="T34" fmla="*/ 2147483647 w 82"/>
                  <a:gd name="T35" fmla="*/ 2147483647 h 82"/>
                  <a:gd name="T36" fmla="*/ 2147483647 w 82"/>
                  <a:gd name="T37" fmla="*/ 2147483647 h 82"/>
                  <a:gd name="T38" fmla="*/ 2147483647 w 82"/>
                  <a:gd name="T39" fmla="*/ 2147483647 h 82"/>
                  <a:gd name="T40" fmla="*/ 2147483647 w 82"/>
                  <a:gd name="T41" fmla="*/ 2147483647 h 82"/>
                  <a:gd name="T42" fmla="*/ 2147483647 w 82"/>
                  <a:gd name="T43" fmla="*/ 2147483647 h 82"/>
                  <a:gd name="T44" fmla="*/ 2147483647 w 82"/>
                  <a:gd name="T45" fmla="*/ 2147483647 h 82"/>
                  <a:gd name="T46" fmla="*/ 2147483647 w 82"/>
                  <a:gd name="T47" fmla="*/ 2147483647 h 82"/>
                  <a:gd name="T48" fmla="*/ 0 w 82"/>
                  <a:gd name="T49" fmla="*/ 2147483647 h 82"/>
                  <a:gd name="T50" fmla="*/ 2147483647 w 82"/>
                  <a:gd name="T51" fmla="*/ 2147483647 h 82"/>
                  <a:gd name="T52" fmla="*/ 2147483647 w 82"/>
                  <a:gd name="T53" fmla="*/ 2147483647 h 82"/>
                  <a:gd name="T54" fmla="*/ 2147483647 w 82"/>
                  <a:gd name="T55" fmla="*/ 2147483647 h 82"/>
                  <a:gd name="T56" fmla="*/ 2147483647 w 82"/>
                  <a:gd name="T57" fmla="*/ 2147483647 h 82"/>
                  <a:gd name="T58" fmla="*/ 2147483647 w 82"/>
                  <a:gd name="T59" fmla="*/ 2147483647 h 82"/>
                  <a:gd name="T60" fmla="*/ 2147483647 w 82"/>
                  <a:gd name="T61" fmla="*/ 2147483647 h 82"/>
                  <a:gd name="T62" fmla="*/ 2147483647 w 82"/>
                  <a:gd name="T63" fmla="*/ 2147483647 h 82"/>
                  <a:gd name="T64" fmla="*/ 2147483647 w 82"/>
                  <a:gd name="T65" fmla="*/ 0 h 82"/>
                  <a:gd name="T66" fmla="*/ 2147483647 w 82"/>
                  <a:gd name="T67" fmla="*/ 0 h 82"/>
                  <a:gd name="T68" fmla="*/ 2147483647 w 82"/>
                  <a:gd name="T69" fmla="*/ 2147483647 h 82"/>
                  <a:gd name="T70" fmla="*/ 2147483647 w 82"/>
                  <a:gd name="T71" fmla="*/ 2147483647 h 82"/>
                  <a:gd name="T72" fmla="*/ 2147483647 w 82"/>
                  <a:gd name="T73" fmla="*/ 2147483647 h 82"/>
                  <a:gd name="T74" fmla="*/ 2147483647 w 82"/>
                  <a:gd name="T75" fmla="*/ 2147483647 h 82"/>
                  <a:gd name="T76" fmla="*/ 2147483647 w 82"/>
                  <a:gd name="T77" fmla="*/ 2147483647 h 82"/>
                  <a:gd name="T78" fmla="*/ 2147483647 w 82"/>
                  <a:gd name="T79" fmla="*/ 2147483647 h 82"/>
                  <a:gd name="T80" fmla="*/ 2147483647 w 82"/>
                  <a:gd name="T81" fmla="*/ 2147483647 h 82"/>
                  <a:gd name="T82" fmla="*/ 2147483647 w 82"/>
                  <a:gd name="T83" fmla="*/ 2147483647 h 82"/>
                  <a:gd name="T84" fmla="*/ 2147483647 w 82"/>
                  <a:gd name="T85" fmla="*/ 2147483647 h 82"/>
                  <a:gd name="T86" fmla="*/ 2147483647 w 82"/>
                  <a:gd name="T87" fmla="*/ 2147483647 h 82"/>
                  <a:gd name="T88" fmla="*/ 2147483647 w 82"/>
                  <a:gd name="T89" fmla="*/ 2147483647 h 82"/>
                  <a:gd name="T90" fmla="*/ 2147483647 w 82"/>
                  <a:gd name="T91" fmla="*/ 2147483647 h 82"/>
                  <a:gd name="T92" fmla="*/ 2147483647 w 82"/>
                  <a:gd name="T93" fmla="*/ 2147483647 h 82"/>
                  <a:gd name="T94" fmla="*/ 2147483647 w 82"/>
                  <a:gd name="T95" fmla="*/ 2147483647 h 82"/>
                  <a:gd name="T96" fmla="*/ 2147483647 w 82"/>
                  <a:gd name="T97" fmla="*/ 2147483647 h 82"/>
                  <a:gd name="T98" fmla="*/ 2147483647 w 82"/>
                  <a:gd name="T99" fmla="*/ 2147483647 h 82"/>
                  <a:gd name="T100" fmla="*/ 2147483647 w 82"/>
                  <a:gd name="T101" fmla="*/ 2147483647 h 82"/>
                  <a:gd name="T102" fmla="*/ 2147483647 w 82"/>
                  <a:gd name="T103" fmla="*/ 2147483647 h 82"/>
                  <a:gd name="T104" fmla="*/ 2147483647 w 82"/>
                  <a:gd name="T105" fmla="*/ 2147483647 h 82"/>
                  <a:gd name="T106" fmla="*/ 2147483647 w 82"/>
                  <a:gd name="T107" fmla="*/ 2147483647 h 82"/>
                  <a:gd name="T108" fmla="*/ 2147483647 w 82"/>
                  <a:gd name="T109" fmla="*/ 2147483647 h 82"/>
                  <a:gd name="T110" fmla="*/ 2147483647 w 82"/>
                  <a:gd name="T111" fmla="*/ 2147483647 h 82"/>
                  <a:gd name="T112" fmla="*/ 2147483647 w 82"/>
                  <a:gd name="T113" fmla="*/ 2147483647 h 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2"/>
                  <a:gd name="T172" fmla="*/ 0 h 82"/>
                  <a:gd name="T173" fmla="*/ 82 w 82"/>
                  <a:gd name="T174" fmla="*/ 82 h 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2" h="82">
                    <a:moveTo>
                      <a:pt x="6" y="78"/>
                    </a:moveTo>
                    <a:lnTo>
                      <a:pt x="4" y="74"/>
                    </a:lnTo>
                    <a:lnTo>
                      <a:pt x="4" y="68"/>
                    </a:lnTo>
                    <a:lnTo>
                      <a:pt x="4" y="62"/>
                    </a:lnTo>
                    <a:lnTo>
                      <a:pt x="16" y="62"/>
                    </a:lnTo>
                    <a:lnTo>
                      <a:pt x="28" y="60"/>
                    </a:lnTo>
                    <a:lnTo>
                      <a:pt x="28" y="58"/>
                    </a:lnTo>
                    <a:lnTo>
                      <a:pt x="34" y="60"/>
                    </a:lnTo>
                    <a:lnTo>
                      <a:pt x="42" y="62"/>
                    </a:lnTo>
                    <a:lnTo>
                      <a:pt x="46" y="60"/>
                    </a:lnTo>
                    <a:lnTo>
                      <a:pt x="50" y="58"/>
                    </a:lnTo>
                    <a:lnTo>
                      <a:pt x="38" y="56"/>
                    </a:lnTo>
                    <a:lnTo>
                      <a:pt x="32" y="54"/>
                    </a:lnTo>
                    <a:lnTo>
                      <a:pt x="30" y="50"/>
                    </a:lnTo>
                    <a:lnTo>
                      <a:pt x="26" y="52"/>
                    </a:lnTo>
                    <a:lnTo>
                      <a:pt x="24" y="54"/>
                    </a:lnTo>
                    <a:lnTo>
                      <a:pt x="22" y="56"/>
                    </a:lnTo>
                    <a:lnTo>
                      <a:pt x="18" y="58"/>
                    </a:lnTo>
                    <a:lnTo>
                      <a:pt x="6" y="56"/>
                    </a:lnTo>
                    <a:lnTo>
                      <a:pt x="6" y="52"/>
                    </a:lnTo>
                    <a:lnTo>
                      <a:pt x="8" y="46"/>
                    </a:lnTo>
                    <a:lnTo>
                      <a:pt x="6" y="40"/>
                    </a:lnTo>
                    <a:lnTo>
                      <a:pt x="4" y="36"/>
                    </a:lnTo>
                    <a:lnTo>
                      <a:pt x="2" y="32"/>
                    </a:lnTo>
                    <a:lnTo>
                      <a:pt x="0" y="30"/>
                    </a:lnTo>
                    <a:lnTo>
                      <a:pt x="2" y="24"/>
                    </a:lnTo>
                    <a:lnTo>
                      <a:pt x="4" y="16"/>
                    </a:lnTo>
                    <a:lnTo>
                      <a:pt x="10" y="4"/>
                    </a:lnTo>
                    <a:lnTo>
                      <a:pt x="14" y="4"/>
                    </a:lnTo>
                    <a:lnTo>
                      <a:pt x="16" y="4"/>
                    </a:lnTo>
                    <a:lnTo>
                      <a:pt x="20" y="4"/>
                    </a:lnTo>
                    <a:lnTo>
                      <a:pt x="22" y="2"/>
                    </a:lnTo>
                    <a:lnTo>
                      <a:pt x="26" y="0"/>
                    </a:lnTo>
                    <a:lnTo>
                      <a:pt x="30" y="0"/>
                    </a:lnTo>
                    <a:lnTo>
                      <a:pt x="38" y="2"/>
                    </a:lnTo>
                    <a:lnTo>
                      <a:pt x="46" y="6"/>
                    </a:lnTo>
                    <a:lnTo>
                      <a:pt x="52" y="8"/>
                    </a:lnTo>
                    <a:lnTo>
                      <a:pt x="54" y="14"/>
                    </a:lnTo>
                    <a:lnTo>
                      <a:pt x="64" y="28"/>
                    </a:lnTo>
                    <a:lnTo>
                      <a:pt x="68" y="32"/>
                    </a:lnTo>
                    <a:lnTo>
                      <a:pt x="74" y="36"/>
                    </a:lnTo>
                    <a:lnTo>
                      <a:pt x="72" y="36"/>
                    </a:lnTo>
                    <a:lnTo>
                      <a:pt x="76" y="48"/>
                    </a:lnTo>
                    <a:lnTo>
                      <a:pt x="80" y="58"/>
                    </a:lnTo>
                    <a:lnTo>
                      <a:pt x="82" y="66"/>
                    </a:lnTo>
                    <a:lnTo>
                      <a:pt x="82" y="72"/>
                    </a:lnTo>
                    <a:lnTo>
                      <a:pt x="82" y="80"/>
                    </a:lnTo>
                    <a:lnTo>
                      <a:pt x="80" y="80"/>
                    </a:lnTo>
                    <a:lnTo>
                      <a:pt x="74" y="82"/>
                    </a:lnTo>
                    <a:lnTo>
                      <a:pt x="68" y="80"/>
                    </a:lnTo>
                    <a:lnTo>
                      <a:pt x="62" y="78"/>
                    </a:lnTo>
                    <a:lnTo>
                      <a:pt x="56" y="76"/>
                    </a:lnTo>
                    <a:lnTo>
                      <a:pt x="50" y="74"/>
                    </a:lnTo>
                    <a:lnTo>
                      <a:pt x="38" y="74"/>
                    </a:lnTo>
                    <a:lnTo>
                      <a:pt x="26" y="76"/>
                    </a:lnTo>
                    <a:lnTo>
                      <a:pt x="18" y="78"/>
                    </a:lnTo>
                    <a:lnTo>
                      <a:pt x="6" y="7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60" name="Freeform 136"/>
              <p:cNvSpPr/>
              <p:nvPr/>
            </p:nvSpPr>
            <p:spPr bwMode="auto">
              <a:xfrm>
                <a:off x="4250377" y="4210559"/>
                <a:ext cx="65727" cy="37169"/>
              </a:xfrm>
              <a:custGeom>
                <a:avLst/>
                <a:gdLst>
                  <a:gd name="T0" fmla="*/ 0 w 44"/>
                  <a:gd name="T1" fmla="*/ 2147483647 h 24"/>
                  <a:gd name="T2" fmla="*/ 2147483647 w 44"/>
                  <a:gd name="T3" fmla="*/ 2147483647 h 24"/>
                  <a:gd name="T4" fmla="*/ 2147483647 w 44"/>
                  <a:gd name="T5" fmla="*/ 2147483647 h 24"/>
                  <a:gd name="T6" fmla="*/ 2147483647 w 44"/>
                  <a:gd name="T7" fmla="*/ 0 h 24"/>
                  <a:gd name="T8" fmla="*/ 2147483647 w 44"/>
                  <a:gd name="T9" fmla="*/ 0 h 24"/>
                  <a:gd name="T10" fmla="*/ 2147483647 w 44"/>
                  <a:gd name="T11" fmla="*/ 2147483647 h 24"/>
                  <a:gd name="T12" fmla="*/ 2147483647 w 44"/>
                  <a:gd name="T13" fmla="*/ 2147483647 h 24"/>
                  <a:gd name="T14" fmla="*/ 2147483647 w 44"/>
                  <a:gd name="T15" fmla="*/ 2147483647 h 24"/>
                  <a:gd name="T16" fmla="*/ 2147483647 w 44"/>
                  <a:gd name="T17" fmla="*/ 2147483647 h 24"/>
                  <a:gd name="T18" fmla="*/ 2147483647 w 44"/>
                  <a:gd name="T19" fmla="*/ 2147483647 h 24"/>
                  <a:gd name="T20" fmla="*/ 2147483647 w 44"/>
                  <a:gd name="T21" fmla="*/ 2147483647 h 24"/>
                  <a:gd name="T22" fmla="*/ 2147483647 w 44"/>
                  <a:gd name="T23" fmla="*/ 2147483647 h 24"/>
                  <a:gd name="T24" fmla="*/ 2147483647 w 44"/>
                  <a:gd name="T25" fmla="*/ 2147483647 h 24"/>
                  <a:gd name="T26" fmla="*/ 2147483647 w 44"/>
                  <a:gd name="T27" fmla="*/ 2147483647 h 24"/>
                  <a:gd name="T28" fmla="*/ 2147483647 w 44"/>
                  <a:gd name="T29" fmla="*/ 2147483647 h 24"/>
                  <a:gd name="T30" fmla="*/ 2147483647 w 44"/>
                  <a:gd name="T31" fmla="*/ 2147483647 h 24"/>
                  <a:gd name="T32" fmla="*/ 2147483647 w 44"/>
                  <a:gd name="T33" fmla="*/ 2147483647 h 24"/>
                  <a:gd name="T34" fmla="*/ 2147483647 w 44"/>
                  <a:gd name="T35" fmla="*/ 2147483647 h 24"/>
                  <a:gd name="T36" fmla="*/ 2147483647 w 44"/>
                  <a:gd name="T37" fmla="*/ 2147483647 h 24"/>
                  <a:gd name="T38" fmla="*/ 0 w 44"/>
                  <a:gd name="T39" fmla="*/ 2147483647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4"/>
                  <a:gd name="T61" fmla="*/ 0 h 24"/>
                  <a:gd name="T62" fmla="*/ 44 w 44"/>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4" h="24">
                    <a:moveTo>
                      <a:pt x="0" y="4"/>
                    </a:moveTo>
                    <a:lnTo>
                      <a:pt x="12" y="4"/>
                    </a:lnTo>
                    <a:lnTo>
                      <a:pt x="20" y="2"/>
                    </a:lnTo>
                    <a:lnTo>
                      <a:pt x="32" y="0"/>
                    </a:lnTo>
                    <a:lnTo>
                      <a:pt x="44" y="0"/>
                    </a:lnTo>
                    <a:lnTo>
                      <a:pt x="44" y="4"/>
                    </a:lnTo>
                    <a:lnTo>
                      <a:pt x="44" y="8"/>
                    </a:lnTo>
                    <a:lnTo>
                      <a:pt x="40" y="8"/>
                    </a:lnTo>
                    <a:lnTo>
                      <a:pt x="42" y="12"/>
                    </a:lnTo>
                    <a:lnTo>
                      <a:pt x="44" y="12"/>
                    </a:lnTo>
                    <a:lnTo>
                      <a:pt x="44" y="16"/>
                    </a:lnTo>
                    <a:lnTo>
                      <a:pt x="38" y="18"/>
                    </a:lnTo>
                    <a:lnTo>
                      <a:pt x="34" y="20"/>
                    </a:lnTo>
                    <a:lnTo>
                      <a:pt x="30" y="22"/>
                    </a:lnTo>
                    <a:lnTo>
                      <a:pt x="26" y="24"/>
                    </a:lnTo>
                    <a:lnTo>
                      <a:pt x="20" y="16"/>
                    </a:lnTo>
                    <a:lnTo>
                      <a:pt x="18" y="14"/>
                    </a:lnTo>
                    <a:lnTo>
                      <a:pt x="16" y="12"/>
                    </a:lnTo>
                    <a:lnTo>
                      <a:pt x="8" y="8"/>
                    </a:lnTo>
                    <a:lnTo>
                      <a:pt x="0"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61" name="Freeform 137"/>
              <p:cNvSpPr/>
              <p:nvPr/>
            </p:nvSpPr>
            <p:spPr bwMode="auto">
              <a:xfrm>
                <a:off x="4288430" y="4210559"/>
                <a:ext cx="161435" cy="150001"/>
              </a:xfrm>
              <a:custGeom>
                <a:avLst/>
                <a:gdLst>
                  <a:gd name="T0" fmla="*/ 2147483647 w 110"/>
                  <a:gd name="T1" fmla="*/ 2147483647 h 96"/>
                  <a:gd name="T2" fmla="*/ 2147483647 w 110"/>
                  <a:gd name="T3" fmla="*/ 2147483647 h 96"/>
                  <a:gd name="T4" fmla="*/ 2147483647 w 110"/>
                  <a:gd name="T5" fmla="*/ 2147483647 h 96"/>
                  <a:gd name="T6" fmla="*/ 2147483647 w 110"/>
                  <a:gd name="T7" fmla="*/ 2147483647 h 96"/>
                  <a:gd name="T8" fmla="*/ 2147483647 w 110"/>
                  <a:gd name="T9" fmla="*/ 2147483647 h 96"/>
                  <a:gd name="T10" fmla="*/ 2147483647 w 110"/>
                  <a:gd name="T11" fmla="*/ 2147483647 h 96"/>
                  <a:gd name="T12" fmla="*/ 2147483647 w 110"/>
                  <a:gd name="T13" fmla="*/ 2147483647 h 96"/>
                  <a:gd name="T14" fmla="*/ 2147483647 w 110"/>
                  <a:gd name="T15" fmla="*/ 2147483647 h 96"/>
                  <a:gd name="T16" fmla="*/ 2147483647 w 110"/>
                  <a:gd name="T17" fmla="*/ 2147483647 h 96"/>
                  <a:gd name="T18" fmla="*/ 2147483647 w 110"/>
                  <a:gd name="T19" fmla="*/ 2147483647 h 96"/>
                  <a:gd name="T20" fmla="*/ 2147483647 w 110"/>
                  <a:gd name="T21" fmla="*/ 2147483647 h 96"/>
                  <a:gd name="T22" fmla="*/ 2147483647 w 110"/>
                  <a:gd name="T23" fmla="*/ 2147483647 h 96"/>
                  <a:gd name="T24" fmla="*/ 2147483647 w 110"/>
                  <a:gd name="T25" fmla="*/ 2147483647 h 96"/>
                  <a:gd name="T26" fmla="*/ 2147483647 w 110"/>
                  <a:gd name="T27" fmla="*/ 2147483647 h 96"/>
                  <a:gd name="T28" fmla="*/ 2147483647 w 110"/>
                  <a:gd name="T29" fmla="*/ 2147483647 h 96"/>
                  <a:gd name="T30" fmla="*/ 2147483647 w 110"/>
                  <a:gd name="T31" fmla="*/ 2147483647 h 96"/>
                  <a:gd name="T32" fmla="*/ 2147483647 w 110"/>
                  <a:gd name="T33" fmla="*/ 2147483647 h 96"/>
                  <a:gd name="T34" fmla="*/ 2147483647 w 110"/>
                  <a:gd name="T35" fmla="*/ 2147483647 h 96"/>
                  <a:gd name="T36" fmla="*/ 2147483647 w 110"/>
                  <a:gd name="T37" fmla="*/ 2147483647 h 96"/>
                  <a:gd name="T38" fmla="*/ 2147483647 w 110"/>
                  <a:gd name="T39" fmla="*/ 2147483647 h 96"/>
                  <a:gd name="T40" fmla="*/ 2147483647 w 110"/>
                  <a:gd name="T41" fmla="*/ 2147483647 h 96"/>
                  <a:gd name="T42" fmla="*/ 2147483647 w 110"/>
                  <a:gd name="T43" fmla="*/ 2147483647 h 96"/>
                  <a:gd name="T44" fmla="*/ 2147483647 w 110"/>
                  <a:gd name="T45" fmla="*/ 2147483647 h 96"/>
                  <a:gd name="T46" fmla="*/ 2147483647 w 110"/>
                  <a:gd name="T47" fmla="*/ 2147483647 h 96"/>
                  <a:gd name="T48" fmla="*/ 2147483647 w 110"/>
                  <a:gd name="T49" fmla="*/ 2147483647 h 96"/>
                  <a:gd name="T50" fmla="*/ 2147483647 w 110"/>
                  <a:gd name="T51" fmla="*/ 2147483647 h 96"/>
                  <a:gd name="T52" fmla="*/ 2147483647 w 110"/>
                  <a:gd name="T53" fmla="*/ 2147483647 h 96"/>
                  <a:gd name="T54" fmla="*/ 2147483647 w 110"/>
                  <a:gd name="T55" fmla="*/ 2147483647 h 96"/>
                  <a:gd name="T56" fmla="*/ 2147483647 w 110"/>
                  <a:gd name="T57" fmla="*/ 2147483647 h 96"/>
                  <a:gd name="T58" fmla="*/ 2147483647 w 110"/>
                  <a:gd name="T59" fmla="*/ 2147483647 h 96"/>
                  <a:gd name="T60" fmla="*/ 2147483647 w 110"/>
                  <a:gd name="T61" fmla="*/ 2147483647 h 96"/>
                  <a:gd name="T62" fmla="*/ 2147483647 w 110"/>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0"/>
                  <a:gd name="T97" fmla="*/ 0 h 96"/>
                  <a:gd name="T98" fmla="*/ 110 w 110"/>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0" h="96">
                    <a:moveTo>
                      <a:pt x="28" y="66"/>
                    </a:moveTo>
                    <a:lnTo>
                      <a:pt x="32" y="60"/>
                    </a:lnTo>
                    <a:lnTo>
                      <a:pt x="38" y="54"/>
                    </a:lnTo>
                    <a:lnTo>
                      <a:pt x="44" y="48"/>
                    </a:lnTo>
                    <a:lnTo>
                      <a:pt x="50" y="46"/>
                    </a:lnTo>
                    <a:lnTo>
                      <a:pt x="56" y="48"/>
                    </a:lnTo>
                    <a:lnTo>
                      <a:pt x="60" y="50"/>
                    </a:lnTo>
                    <a:lnTo>
                      <a:pt x="62" y="54"/>
                    </a:lnTo>
                    <a:lnTo>
                      <a:pt x="64" y="60"/>
                    </a:lnTo>
                    <a:lnTo>
                      <a:pt x="66" y="68"/>
                    </a:lnTo>
                    <a:lnTo>
                      <a:pt x="70" y="78"/>
                    </a:lnTo>
                    <a:lnTo>
                      <a:pt x="74" y="76"/>
                    </a:lnTo>
                    <a:lnTo>
                      <a:pt x="76" y="74"/>
                    </a:lnTo>
                    <a:lnTo>
                      <a:pt x="84" y="78"/>
                    </a:lnTo>
                    <a:lnTo>
                      <a:pt x="84" y="90"/>
                    </a:lnTo>
                    <a:lnTo>
                      <a:pt x="86" y="96"/>
                    </a:lnTo>
                    <a:lnTo>
                      <a:pt x="90" y="96"/>
                    </a:lnTo>
                    <a:lnTo>
                      <a:pt x="96" y="96"/>
                    </a:lnTo>
                    <a:lnTo>
                      <a:pt x="100" y="96"/>
                    </a:lnTo>
                    <a:lnTo>
                      <a:pt x="102" y="96"/>
                    </a:lnTo>
                    <a:lnTo>
                      <a:pt x="104" y="92"/>
                    </a:lnTo>
                    <a:lnTo>
                      <a:pt x="106" y="84"/>
                    </a:lnTo>
                    <a:lnTo>
                      <a:pt x="106" y="82"/>
                    </a:lnTo>
                    <a:lnTo>
                      <a:pt x="104" y="80"/>
                    </a:lnTo>
                    <a:lnTo>
                      <a:pt x="102" y="78"/>
                    </a:lnTo>
                    <a:lnTo>
                      <a:pt x="102" y="76"/>
                    </a:lnTo>
                    <a:lnTo>
                      <a:pt x="106" y="74"/>
                    </a:lnTo>
                    <a:lnTo>
                      <a:pt x="110" y="72"/>
                    </a:lnTo>
                    <a:lnTo>
                      <a:pt x="108" y="68"/>
                    </a:lnTo>
                    <a:lnTo>
                      <a:pt x="106" y="64"/>
                    </a:lnTo>
                    <a:lnTo>
                      <a:pt x="104" y="52"/>
                    </a:lnTo>
                    <a:lnTo>
                      <a:pt x="106" y="46"/>
                    </a:lnTo>
                    <a:lnTo>
                      <a:pt x="106" y="44"/>
                    </a:lnTo>
                    <a:lnTo>
                      <a:pt x="110" y="44"/>
                    </a:lnTo>
                    <a:lnTo>
                      <a:pt x="104" y="42"/>
                    </a:lnTo>
                    <a:lnTo>
                      <a:pt x="102" y="40"/>
                    </a:lnTo>
                    <a:lnTo>
                      <a:pt x="98" y="26"/>
                    </a:lnTo>
                    <a:lnTo>
                      <a:pt x="94" y="14"/>
                    </a:lnTo>
                    <a:lnTo>
                      <a:pt x="90" y="8"/>
                    </a:lnTo>
                    <a:lnTo>
                      <a:pt x="84" y="6"/>
                    </a:lnTo>
                    <a:lnTo>
                      <a:pt x="82" y="8"/>
                    </a:lnTo>
                    <a:lnTo>
                      <a:pt x="80" y="10"/>
                    </a:lnTo>
                    <a:lnTo>
                      <a:pt x="74" y="10"/>
                    </a:lnTo>
                    <a:lnTo>
                      <a:pt x="60" y="8"/>
                    </a:lnTo>
                    <a:lnTo>
                      <a:pt x="50" y="6"/>
                    </a:lnTo>
                    <a:lnTo>
                      <a:pt x="48" y="6"/>
                    </a:lnTo>
                    <a:lnTo>
                      <a:pt x="42" y="8"/>
                    </a:lnTo>
                    <a:lnTo>
                      <a:pt x="36" y="6"/>
                    </a:lnTo>
                    <a:lnTo>
                      <a:pt x="30" y="4"/>
                    </a:lnTo>
                    <a:lnTo>
                      <a:pt x="24" y="2"/>
                    </a:lnTo>
                    <a:lnTo>
                      <a:pt x="18" y="0"/>
                    </a:lnTo>
                    <a:lnTo>
                      <a:pt x="18" y="4"/>
                    </a:lnTo>
                    <a:lnTo>
                      <a:pt x="18" y="8"/>
                    </a:lnTo>
                    <a:lnTo>
                      <a:pt x="14" y="8"/>
                    </a:lnTo>
                    <a:lnTo>
                      <a:pt x="16" y="12"/>
                    </a:lnTo>
                    <a:lnTo>
                      <a:pt x="18" y="12"/>
                    </a:lnTo>
                    <a:lnTo>
                      <a:pt x="18" y="16"/>
                    </a:lnTo>
                    <a:lnTo>
                      <a:pt x="12" y="18"/>
                    </a:lnTo>
                    <a:lnTo>
                      <a:pt x="8" y="20"/>
                    </a:lnTo>
                    <a:lnTo>
                      <a:pt x="4" y="22"/>
                    </a:lnTo>
                    <a:lnTo>
                      <a:pt x="0" y="24"/>
                    </a:lnTo>
                    <a:lnTo>
                      <a:pt x="16" y="42"/>
                    </a:lnTo>
                    <a:lnTo>
                      <a:pt x="22" y="52"/>
                    </a:lnTo>
                    <a:lnTo>
                      <a:pt x="28" y="6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62" name="Freeform 138"/>
              <p:cNvSpPr/>
              <p:nvPr/>
            </p:nvSpPr>
            <p:spPr bwMode="auto">
              <a:xfrm>
                <a:off x="4329942" y="4282241"/>
                <a:ext cx="62268" cy="88938"/>
              </a:xfrm>
              <a:custGeom>
                <a:avLst/>
                <a:gdLst>
                  <a:gd name="T0" fmla="*/ 2147483647 w 42"/>
                  <a:gd name="T1" fmla="*/ 2147483647 h 56"/>
                  <a:gd name="T2" fmla="*/ 2147483647 w 42"/>
                  <a:gd name="T3" fmla="*/ 2147483647 h 56"/>
                  <a:gd name="T4" fmla="*/ 2147483647 w 42"/>
                  <a:gd name="T5" fmla="*/ 2147483647 h 56"/>
                  <a:gd name="T6" fmla="*/ 2147483647 w 42"/>
                  <a:gd name="T7" fmla="*/ 2147483647 h 56"/>
                  <a:gd name="T8" fmla="*/ 2147483647 w 42"/>
                  <a:gd name="T9" fmla="*/ 2147483647 h 56"/>
                  <a:gd name="T10" fmla="*/ 0 w 42"/>
                  <a:gd name="T11" fmla="*/ 2147483647 h 56"/>
                  <a:gd name="T12" fmla="*/ 2147483647 w 42"/>
                  <a:gd name="T13" fmla="*/ 2147483647 h 56"/>
                  <a:gd name="T14" fmla="*/ 2147483647 w 42"/>
                  <a:gd name="T15" fmla="*/ 2147483647 h 56"/>
                  <a:gd name="T16" fmla="*/ 2147483647 w 42"/>
                  <a:gd name="T17" fmla="*/ 2147483647 h 56"/>
                  <a:gd name="T18" fmla="*/ 2147483647 w 42"/>
                  <a:gd name="T19" fmla="*/ 0 h 56"/>
                  <a:gd name="T20" fmla="*/ 2147483647 w 42"/>
                  <a:gd name="T21" fmla="*/ 2147483647 h 56"/>
                  <a:gd name="T22" fmla="*/ 2147483647 w 42"/>
                  <a:gd name="T23" fmla="*/ 2147483647 h 56"/>
                  <a:gd name="T24" fmla="*/ 2147483647 w 42"/>
                  <a:gd name="T25" fmla="*/ 2147483647 h 56"/>
                  <a:gd name="T26" fmla="*/ 2147483647 w 42"/>
                  <a:gd name="T27" fmla="*/ 2147483647 h 56"/>
                  <a:gd name="T28" fmla="*/ 2147483647 w 42"/>
                  <a:gd name="T29" fmla="*/ 2147483647 h 56"/>
                  <a:gd name="T30" fmla="*/ 2147483647 w 42"/>
                  <a:gd name="T31" fmla="*/ 2147483647 h 56"/>
                  <a:gd name="T32" fmla="*/ 2147483647 w 42"/>
                  <a:gd name="T33" fmla="*/ 2147483647 h 56"/>
                  <a:gd name="T34" fmla="*/ 2147483647 w 42"/>
                  <a:gd name="T35" fmla="*/ 2147483647 h 56"/>
                  <a:gd name="T36" fmla="*/ 2147483647 w 42"/>
                  <a:gd name="T37" fmla="*/ 2147483647 h 56"/>
                  <a:gd name="T38" fmla="*/ 2147483647 w 42"/>
                  <a:gd name="T39" fmla="*/ 2147483647 h 56"/>
                  <a:gd name="T40" fmla="*/ 2147483647 w 42"/>
                  <a:gd name="T41" fmla="*/ 2147483647 h 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
                  <a:gd name="T64" fmla="*/ 0 h 56"/>
                  <a:gd name="T65" fmla="*/ 42 w 42"/>
                  <a:gd name="T66" fmla="*/ 56 h 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 h="56">
                    <a:moveTo>
                      <a:pt x="24" y="56"/>
                    </a:moveTo>
                    <a:lnTo>
                      <a:pt x="18" y="50"/>
                    </a:lnTo>
                    <a:lnTo>
                      <a:pt x="12" y="46"/>
                    </a:lnTo>
                    <a:lnTo>
                      <a:pt x="6" y="38"/>
                    </a:lnTo>
                    <a:lnTo>
                      <a:pt x="2" y="30"/>
                    </a:lnTo>
                    <a:lnTo>
                      <a:pt x="0" y="20"/>
                    </a:lnTo>
                    <a:lnTo>
                      <a:pt x="4" y="14"/>
                    </a:lnTo>
                    <a:lnTo>
                      <a:pt x="10" y="8"/>
                    </a:lnTo>
                    <a:lnTo>
                      <a:pt x="16" y="2"/>
                    </a:lnTo>
                    <a:lnTo>
                      <a:pt x="22" y="0"/>
                    </a:lnTo>
                    <a:lnTo>
                      <a:pt x="28" y="2"/>
                    </a:lnTo>
                    <a:lnTo>
                      <a:pt x="32" y="4"/>
                    </a:lnTo>
                    <a:lnTo>
                      <a:pt x="34" y="8"/>
                    </a:lnTo>
                    <a:lnTo>
                      <a:pt x="36" y="14"/>
                    </a:lnTo>
                    <a:lnTo>
                      <a:pt x="38" y="22"/>
                    </a:lnTo>
                    <a:lnTo>
                      <a:pt x="42" y="32"/>
                    </a:lnTo>
                    <a:lnTo>
                      <a:pt x="40" y="36"/>
                    </a:lnTo>
                    <a:lnTo>
                      <a:pt x="38" y="42"/>
                    </a:lnTo>
                    <a:lnTo>
                      <a:pt x="34" y="48"/>
                    </a:lnTo>
                    <a:lnTo>
                      <a:pt x="28" y="52"/>
                    </a:lnTo>
                    <a:lnTo>
                      <a:pt x="24"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63" name="Freeform 139"/>
              <p:cNvSpPr/>
              <p:nvPr/>
            </p:nvSpPr>
            <p:spPr bwMode="auto">
              <a:xfrm>
                <a:off x="4364536" y="4328702"/>
                <a:ext cx="93402" cy="111506"/>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0 w 64"/>
                  <a:gd name="T11" fmla="*/ 2147483647 h 72"/>
                  <a:gd name="T12" fmla="*/ 2147483647 w 64"/>
                  <a:gd name="T13" fmla="*/ 2147483647 h 72"/>
                  <a:gd name="T14" fmla="*/ 2147483647 w 64"/>
                  <a:gd name="T15" fmla="*/ 2147483647 h 72"/>
                  <a:gd name="T16" fmla="*/ 2147483647 w 64"/>
                  <a:gd name="T17" fmla="*/ 2147483647 h 72"/>
                  <a:gd name="T18" fmla="*/ 2147483647 w 64"/>
                  <a:gd name="T19" fmla="*/ 2147483647 h 72"/>
                  <a:gd name="T20" fmla="*/ 2147483647 w 64"/>
                  <a:gd name="T21" fmla="*/ 2147483647 h 72"/>
                  <a:gd name="T22" fmla="*/ 2147483647 w 64"/>
                  <a:gd name="T23" fmla="*/ 2147483647 h 72"/>
                  <a:gd name="T24" fmla="*/ 2147483647 w 64"/>
                  <a:gd name="T25" fmla="*/ 2147483647 h 72"/>
                  <a:gd name="T26" fmla="*/ 2147483647 w 64"/>
                  <a:gd name="T27" fmla="*/ 0 h 72"/>
                  <a:gd name="T28" fmla="*/ 2147483647 w 64"/>
                  <a:gd name="T29" fmla="*/ 2147483647 h 72"/>
                  <a:gd name="T30" fmla="*/ 2147483647 w 64"/>
                  <a:gd name="T31" fmla="*/ 2147483647 h 72"/>
                  <a:gd name="T32" fmla="*/ 2147483647 w 64"/>
                  <a:gd name="T33" fmla="*/ 2147483647 h 72"/>
                  <a:gd name="T34" fmla="*/ 2147483647 w 64"/>
                  <a:gd name="T35" fmla="*/ 2147483647 h 72"/>
                  <a:gd name="T36" fmla="*/ 2147483647 w 64"/>
                  <a:gd name="T37" fmla="*/ 2147483647 h 72"/>
                  <a:gd name="T38" fmla="*/ 2147483647 w 64"/>
                  <a:gd name="T39" fmla="*/ 2147483647 h 72"/>
                  <a:gd name="T40" fmla="*/ 2147483647 w 64"/>
                  <a:gd name="T41" fmla="*/ 2147483647 h 72"/>
                  <a:gd name="T42" fmla="*/ 2147483647 w 64"/>
                  <a:gd name="T43" fmla="*/ 2147483647 h 72"/>
                  <a:gd name="T44" fmla="*/ 2147483647 w 64"/>
                  <a:gd name="T45" fmla="*/ 2147483647 h 72"/>
                  <a:gd name="T46" fmla="*/ 2147483647 w 64"/>
                  <a:gd name="T47" fmla="*/ 2147483647 h 72"/>
                  <a:gd name="T48" fmla="*/ 2147483647 w 64"/>
                  <a:gd name="T49" fmla="*/ 2147483647 h 72"/>
                  <a:gd name="T50" fmla="*/ 2147483647 w 64"/>
                  <a:gd name="T51" fmla="*/ 2147483647 h 72"/>
                  <a:gd name="T52" fmla="*/ 2147483647 w 64"/>
                  <a:gd name="T53" fmla="*/ 2147483647 h 72"/>
                  <a:gd name="T54" fmla="*/ 2147483647 w 64"/>
                  <a:gd name="T55" fmla="*/ 2147483647 h 72"/>
                  <a:gd name="T56" fmla="*/ 2147483647 w 64"/>
                  <a:gd name="T57" fmla="*/ 2147483647 h 72"/>
                  <a:gd name="T58" fmla="*/ 2147483647 w 64"/>
                  <a:gd name="T59" fmla="*/ 2147483647 h 72"/>
                  <a:gd name="T60" fmla="*/ 2147483647 w 64"/>
                  <a:gd name="T61" fmla="*/ 2147483647 h 7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4"/>
                  <a:gd name="T94" fmla="*/ 0 h 72"/>
                  <a:gd name="T95" fmla="*/ 64 w 64"/>
                  <a:gd name="T96" fmla="*/ 72 h 7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4" h="72">
                    <a:moveTo>
                      <a:pt x="62" y="72"/>
                    </a:moveTo>
                    <a:lnTo>
                      <a:pt x="54" y="70"/>
                    </a:lnTo>
                    <a:lnTo>
                      <a:pt x="50" y="66"/>
                    </a:lnTo>
                    <a:lnTo>
                      <a:pt x="40" y="56"/>
                    </a:lnTo>
                    <a:lnTo>
                      <a:pt x="20" y="44"/>
                    </a:lnTo>
                    <a:lnTo>
                      <a:pt x="0" y="28"/>
                    </a:lnTo>
                    <a:lnTo>
                      <a:pt x="2" y="26"/>
                    </a:lnTo>
                    <a:lnTo>
                      <a:pt x="4" y="24"/>
                    </a:lnTo>
                    <a:lnTo>
                      <a:pt x="10" y="20"/>
                    </a:lnTo>
                    <a:lnTo>
                      <a:pt x="14" y="14"/>
                    </a:lnTo>
                    <a:lnTo>
                      <a:pt x="16" y="8"/>
                    </a:lnTo>
                    <a:lnTo>
                      <a:pt x="18" y="4"/>
                    </a:lnTo>
                    <a:lnTo>
                      <a:pt x="22" y="2"/>
                    </a:lnTo>
                    <a:lnTo>
                      <a:pt x="24" y="0"/>
                    </a:lnTo>
                    <a:lnTo>
                      <a:pt x="32" y="4"/>
                    </a:lnTo>
                    <a:lnTo>
                      <a:pt x="32" y="16"/>
                    </a:lnTo>
                    <a:lnTo>
                      <a:pt x="34" y="22"/>
                    </a:lnTo>
                    <a:lnTo>
                      <a:pt x="38" y="22"/>
                    </a:lnTo>
                    <a:lnTo>
                      <a:pt x="44" y="22"/>
                    </a:lnTo>
                    <a:lnTo>
                      <a:pt x="50" y="22"/>
                    </a:lnTo>
                    <a:lnTo>
                      <a:pt x="50" y="24"/>
                    </a:lnTo>
                    <a:lnTo>
                      <a:pt x="50" y="28"/>
                    </a:lnTo>
                    <a:lnTo>
                      <a:pt x="50" y="34"/>
                    </a:lnTo>
                    <a:lnTo>
                      <a:pt x="50" y="38"/>
                    </a:lnTo>
                    <a:lnTo>
                      <a:pt x="50" y="42"/>
                    </a:lnTo>
                    <a:lnTo>
                      <a:pt x="56" y="46"/>
                    </a:lnTo>
                    <a:lnTo>
                      <a:pt x="62" y="48"/>
                    </a:lnTo>
                    <a:lnTo>
                      <a:pt x="64" y="52"/>
                    </a:lnTo>
                    <a:lnTo>
                      <a:pt x="64" y="54"/>
                    </a:lnTo>
                    <a:lnTo>
                      <a:pt x="62" y="70"/>
                    </a:lnTo>
                    <a:lnTo>
                      <a:pt x="62" y="7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64" name="Freeform 140"/>
              <p:cNvSpPr/>
              <p:nvPr/>
            </p:nvSpPr>
            <p:spPr bwMode="auto">
              <a:xfrm>
                <a:off x="4499449" y="4138877"/>
                <a:ext cx="177579" cy="156638"/>
              </a:xfrm>
              <a:custGeom>
                <a:avLst/>
                <a:gdLst>
                  <a:gd name="T0" fmla="*/ 2147483647 w 122"/>
                  <a:gd name="T1" fmla="*/ 2147483647 h 98"/>
                  <a:gd name="T2" fmla="*/ 2147483647 w 122"/>
                  <a:gd name="T3" fmla="*/ 2147483647 h 98"/>
                  <a:gd name="T4" fmla="*/ 2147483647 w 122"/>
                  <a:gd name="T5" fmla="*/ 2147483647 h 98"/>
                  <a:gd name="T6" fmla="*/ 2147483647 w 122"/>
                  <a:gd name="T7" fmla="*/ 2147483647 h 98"/>
                  <a:gd name="T8" fmla="*/ 2147483647 w 122"/>
                  <a:gd name="T9" fmla="*/ 2147483647 h 98"/>
                  <a:gd name="T10" fmla="*/ 2147483647 w 122"/>
                  <a:gd name="T11" fmla="*/ 2147483647 h 98"/>
                  <a:gd name="T12" fmla="*/ 2147483647 w 122"/>
                  <a:gd name="T13" fmla="*/ 2147483647 h 98"/>
                  <a:gd name="T14" fmla="*/ 2147483647 w 122"/>
                  <a:gd name="T15" fmla="*/ 2147483647 h 98"/>
                  <a:gd name="T16" fmla="*/ 2147483647 w 122"/>
                  <a:gd name="T17" fmla="*/ 2147483647 h 98"/>
                  <a:gd name="T18" fmla="*/ 2147483647 w 122"/>
                  <a:gd name="T19" fmla="*/ 2147483647 h 98"/>
                  <a:gd name="T20" fmla="*/ 2147483647 w 122"/>
                  <a:gd name="T21" fmla="*/ 2147483647 h 98"/>
                  <a:gd name="T22" fmla="*/ 2147483647 w 122"/>
                  <a:gd name="T23" fmla="*/ 2147483647 h 98"/>
                  <a:gd name="T24" fmla="*/ 2147483647 w 122"/>
                  <a:gd name="T25" fmla="*/ 0 h 98"/>
                  <a:gd name="T26" fmla="*/ 2147483647 w 122"/>
                  <a:gd name="T27" fmla="*/ 2147483647 h 98"/>
                  <a:gd name="T28" fmla="*/ 2147483647 w 122"/>
                  <a:gd name="T29" fmla="*/ 2147483647 h 98"/>
                  <a:gd name="T30" fmla="*/ 2147483647 w 122"/>
                  <a:gd name="T31" fmla="*/ 2147483647 h 98"/>
                  <a:gd name="T32" fmla="*/ 2147483647 w 122"/>
                  <a:gd name="T33" fmla="*/ 2147483647 h 98"/>
                  <a:gd name="T34" fmla="*/ 2147483647 w 122"/>
                  <a:gd name="T35" fmla="*/ 2147483647 h 98"/>
                  <a:gd name="T36" fmla="*/ 2147483647 w 122"/>
                  <a:gd name="T37" fmla="*/ 2147483647 h 98"/>
                  <a:gd name="T38" fmla="*/ 2147483647 w 122"/>
                  <a:gd name="T39" fmla="*/ 2147483647 h 98"/>
                  <a:gd name="T40" fmla="*/ 2147483647 w 122"/>
                  <a:gd name="T41" fmla="*/ 2147483647 h 98"/>
                  <a:gd name="T42" fmla="*/ 2147483647 w 122"/>
                  <a:gd name="T43" fmla="*/ 2147483647 h 98"/>
                  <a:gd name="T44" fmla="*/ 2147483647 w 122"/>
                  <a:gd name="T45" fmla="*/ 2147483647 h 98"/>
                  <a:gd name="T46" fmla="*/ 2147483647 w 122"/>
                  <a:gd name="T47" fmla="*/ 2147483647 h 98"/>
                  <a:gd name="T48" fmla="*/ 2147483647 w 122"/>
                  <a:gd name="T49" fmla="*/ 2147483647 h 98"/>
                  <a:gd name="T50" fmla="*/ 2147483647 w 122"/>
                  <a:gd name="T51" fmla="*/ 2147483647 h 98"/>
                  <a:gd name="T52" fmla="*/ 2147483647 w 122"/>
                  <a:gd name="T53" fmla="*/ 2147483647 h 98"/>
                  <a:gd name="T54" fmla="*/ 2147483647 w 122"/>
                  <a:gd name="T55" fmla="*/ 2147483647 h 98"/>
                  <a:gd name="T56" fmla="*/ 2147483647 w 122"/>
                  <a:gd name="T57" fmla="*/ 2147483647 h 98"/>
                  <a:gd name="T58" fmla="*/ 2147483647 w 122"/>
                  <a:gd name="T59" fmla="*/ 2147483647 h 98"/>
                  <a:gd name="T60" fmla="*/ 0 w 122"/>
                  <a:gd name="T61" fmla="*/ 2147483647 h 98"/>
                  <a:gd name="T62" fmla="*/ 2147483647 w 122"/>
                  <a:gd name="T63" fmla="*/ 2147483647 h 98"/>
                  <a:gd name="T64" fmla="*/ 2147483647 w 122"/>
                  <a:gd name="T65" fmla="*/ 2147483647 h 98"/>
                  <a:gd name="T66" fmla="*/ 2147483647 w 122"/>
                  <a:gd name="T67" fmla="*/ 2147483647 h 98"/>
                  <a:gd name="T68" fmla="*/ 2147483647 w 122"/>
                  <a:gd name="T69" fmla="*/ 2147483647 h 98"/>
                  <a:gd name="T70" fmla="*/ 2147483647 w 122"/>
                  <a:gd name="T71" fmla="*/ 2147483647 h 98"/>
                  <a:gd name="T72" fmla="*/ 2147483647 w 122"/>
                  <a:gd name="T73" fmla="*/ 2147483647 h 98"/>
                  <a:gd name="T74" fmla="*/ 2147483647 w 122"/>
                  <a:gd name="T75" fmla="*/ 2147483647 h 98"/>
                  <a:gd name="T76" fmla="*/ 2147483647 w 122"/>
                  <a:gd name="T77" fmla="*/ 2147483647 h 98"/>
                  <a:gd name="T78" fmla="*/ 2147483647 w 122"/>
                  <a:gd name="T79" fmla="*/ 2147483647 h 98"/>
                  <a:gd name="T80" fmla="*/ 2147483647 w 122"/>
                  <a:gd name="T81" fmla="*/ 2147483647 h 98"/>
                  <a:gd name="T82" fmla="*/ 2147483647 w 122"/>
                  <a:gd name="T83" fmla="*/ 2147483647 h 98"/>
                  <a:gd name="T84" fmla="*/ 2147483647 w 122"/>
                  <a:gd name="T85" fmla="*/ 2147483647 h 98"/>
                  <a:gd name="T86" fmla="*/ 2147483647 w 122"/>
                  <a:gd name="T87" fmla="*/ 2147483647 h 98"/>
                  <a:gd name="T88" fmla="*/ 2147483647 w 122"/>
                  <a:gd name="T89" fmla="*/ 2147483647 h 98"/>
                  <a:gd name="T90" fmla="*/ 2147483647 w 122"/>
                  <a:gd name="T91" fmla="*/ 2147483647 h 98"/>
                  <a:gd name="T92" fmla="*/ 2147483647 w 122"/>
                  <a:gd name="T93" fmla="*/ 2147483647 h 98"/>
                  <a:gd name="T94" fmla="*/ 2147483647 w 122"/>
                  <a:gd name="T95" fmla="*/ 2147483647 h 98"/>
                  <a:gd name="T96" fmla="*/ 2147483647 w 122"/>
                  <a:gd name="T97" fmla="*/ 2147483647 h 98"/>
                  <a:gd name="T98" fmla="*/ 2147483647 w 122"/>
                  <a:gd name="T99" fmla="*/ 2147483647 h 98"/>
                  <a:gd name="T100" fmla="*/ 2147483647 w 122"/>
                  <a:gd name="T101" fmla="*/ 2147483647 h 98"/>
                  <a:gd name="T102" fmla="*/ 2147483647 w 122"/>
                  <a:gd name="T103" fmla="*/ 2147483647 h 98"/>
                  <a:gd name="T104" fmla="*/ 2147483647 w 122"/>
                  <a:gd name="T105" fmla="*/ 2147483647 h 98"/>
                  <a:gd name="T106" fmla="*/ 2147483647 w 122"/>
                  <a:gd name="T107" fmla="*/ 2147483647 h 98"/>
                  <a:gd name="T108" fmla="*/ 2147483647 w 122"/>
                  <a:gd name="T109" fmla="*/ 2147483647 h 98"/>
                  <a:gd name="T110" fmla="*/ 2147483647 w 122"/>
                  <a:gd name="T111" fmla="*/ 2147483647 h 98"/>
                  <a:gd name="T112" fmla="*/ 2147483647 w 122"/>
                  <a:gd name="T113" fmla="*/ 2147483647 h 9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2"/>
                  <a:gd name="T172" fmla="*/ 0 h 98"/>
                  <a:gd name="T173" fmla="*/ 122 w 122"/>
                  <a:gd name="T174" fmla="*/ 98 h 9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2" h="98">
                    <a:moveTo>
                      <a:pt x="122" y="48"/>
                    </a:moveTo>
                    <a:lnTo>
                      <a:pt x="120" y="44"/>
                    </a:lnTo>
                    <a:lnTo>
                      <a:pt x="114" y="42"/>
                    </a:lnTo>
                    <a:lnTo>
                      <a:pt x="108" y="42"/>
                    </a:lnTo>
                    <a:lnTo>
                      <a:pt x="104" y="38"/>
                    </a:lnTo>
                    <a:lnTo>
                      <a:pt x="104" y="34"/>
                    </a:lnTo>
                    <a:lnTo>
                      <a:pt x="104" y="30"/>
                    </a:lnTo>
                    <a:lnTo>
                      <a:pt x="104" y="26"/>
                    </a:lnTo>
                    <a:lnTo>
                      <a:pt x="102" y="22"/>
                    </a:lnTo>
                    <a:lnTo>
                      <a:pt x="98" y="18"/>
                    </a:lnTo>
                    <a:lnTo>
                      <a:pt x="94" y="16"/>
                    </a:lnTo>
                    <a:lnTo>
                      <a:pt x="90" y="10"/>
                    </a:lnTo>
                    <a:lnTo>
                      <a:pt x="90" y="0"/>
                    </a:lnTo>
                    <a:lnTo>
                      <a:pt x="68" y="6"/>
                    </a:lnTo>
                    <a:lnTo>
                      <a:pt x="46" y="14"/>
                    </a:lnTo>
                    <a:lnTo>
                      <a:pt x="42" y="16"/>
                    </a:lnTo>
                    <a:lnTo>
                      <a:pt x="40" y="18"/>
                    </a:lnTo>
                    <a:lnTo>
                      <a:pt x="38" y="24"/>
                    </a:lnTo>
                    <a:lnTo>
                      <a:pt x="34" y="30"/>
                    </a:lnTo>
                    <a:lnTo>
                      <a:pt x="32" y="30"/>
                    </a:lnTo>
                    <a:lnTo>
                      <a:pt x="28" y="30"/>
                    </a:lnTo>
                    <a:lnTo>
                      <a:pt x="20" y="30"/>
                    </a:lnTo>
                    <a:lnTo>
                      <a:pt x="20" y="40"/>
                    </a:lnTo>
                    <a:lnTo>
                      <a:pt x="20" y="46"/>
                    </a:lnTo>
                    <a:lnTo>
                      <a:pt x="18" y="50"/>
                    </a:lnTo>
                    <a:lnTo>
                      <a:pt x="12" y="54"/>
                    </a:lnTo>
                    <a:lnTo>
                      <a:pt x="6" y="58"/>
                    </a:lnTo>
                    <a:lnTo>
                      <a:pt x="4" y="62"/>
                    </a:lnTo>
                    <a:lnTo>
                      <a:pt x="4" y="66"/>
                    </a:lnTo>
                    <a:lnTo>
                      <a:pt x="2" y="74"/>
                    </a:lnTo>
                    <a:lnTo>
                      <a:pt x="0" y="80"/>
                    </a:lnTo>
                    <a:lnTo>
                      <a:pt x="4" y="84"/>
                    </a:lnTo>
                    <a:lnTo>
                      <a:pt x="8" y="90"/>
                    </a:lnTo>
                    <a:lnTo>
                      <a:pt x="12" y="94"/>
                    </a:lnTo>
                    <a:lnTo>
                      <a:pt x="18" y="96"/>
                    </a:lnTo>
                    <a:lnTo>
                      <a:pt x="22" y="96"/>
                    </a:lnTo>
                    <a:lnTo>
                      <a:pt x="24" y="94"/>
                    </a:lnTo>
                    <a:lnTo>
                      <a:pt x="28" y="92"/>
                    </a:lnTo>
                    <a:lnTo>
                      <a:pt x="32" y="92"/>
                    </a:lnTo>
                    <a:lnTo>
                      <a:pt x="36" y="92"/>
                    </a:lnTo>
                    <a:lnTo>
                      <a:pt x="38" y="94"/>
                    </a:lnTo>
                    <a:lnTo>
                      <a:pt x="40" y="98"/>
                    </a:lnTo>
                    <a:lnTo>
                      <a:pt x="42" y="98"/>
                    </a:lnTo>
                    <a:lnTo>
                      <a:pt x="42" y="86"/>
                    </a:lnTo>
                    <a:lnTo>
                      <a:pt x="42" y="72"/>
                    </a:lnTo>
                    <a:lnTo>
                      <a:pt x="50" y="72"/>
                    </a:lnTo>
                    <a:lnTo>
                      <a:pt x="58" y="72"/>
                    </a:lnTo>
                    <a:lnTo>
                      <a:pt x="76" y="72"/>
                    </a:lnTo>
                    <a:lnTo>
                      <a:pt x="106" y="72"/>
                    </a:lnTo>
                    <a:lnTo>
                      <a:pt x="106" y="68"/>
                    </a:lnTo>
                    <a:lnTo>
                      <a:pt x="108" y="66"/>
                    </a:lnTo>
                    <a:lnTo>
                      <a:pt x="114" y="64"/>
                    </a:lnTo>
                    <a:lnTo>
                      <a:pt x="122" y="60"/>
                    </a:lnTo>
                    <a:lnTo>
                      <a:pt x="122" y="58"/>
                    </a:lnTo>
                    <a:lnTo>
                      <a:pt x="122" y="56"/>
                    </a:lnTo>
                    <a:lnTo>
                      <a:pt x="122" y="50"/>
                    </a:lnTo>
                    <a:lnTo>
                      <a:pt x="122" y="4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65" name="Freeform 141"/>
              <p:cNvSpPr/>
              <p:nvPr/>
            </p:nvSpPr>
            <p:spPr bwMode="auto">
              <a:xfrm>
                <a:off x="4439488" y="4266311"/>
                <a:ext cx="129148" cy="173895"/>
              </a:xfrm>
              <a:custGeom>
                <a:avLst/>
                <a:gdLst>
                  <a:gd name="T0" fmla="*/ 2147483647 w 90"/>
                  <a:gd name="T1" fmla="*/ 2147483647 h 110"/>
                  <a:gd name="T2" fmla="*/ 2147483647 w 90"/>
                  <a:gd name="T3" fmla="*/ 2147483647 h 110"/>
                  <a:gd name="T4" fmla="*/ 0 w 90"/>
                  <a:gd name="T5" fmla="*/ 2147483647 h 110"/>
                  <a:gd name="T6" fmla="*/ 2147483647 w 90"/>
                  <a:gd name="T7" fmla="*/ 2147483647 h 110"/>
                  <a:gd name="T8" fmla="*/ 2147483647 w 90"/>
                  <a:gd name="T9" fmla="*/ 2147483647 h 110"/>
                  <a:gd name="T10" fmla="*/ 2147483647 w 90"/>
                  <a:gd name="T11" fmla="*/ 2147483647 h 110"/>
                  <a:gd name="T12" fmla="*/ 2147483647 w 90"/>
                  <a:gd name="T13" fmla="*/ 2147483647 h 110"/>
                  <a:gd name="T14" fmla="*/ 2147483647 w 90"/>
                  <a:gd name="T15" fmla="*/ 2147483647 h 110"/>
                  <a:gd name="T16" fmla="*/ 2147483647 w 90"/>
                  <a:gd name="T17" fmla="*/ 2147483647 h 110"/>
                  <a:gd name="T18" fmla="*/ 2147483647 w 90"/>
                  <a:gd name="T19" fmla="*/ 0 h 110"/>
                  <a:gd name="T20" fmla="*/ 2147483647 w 90"/>
                  <a:gd name="T21" fmla="*/ 2147483647 h 110"/>
                  <a:gd name="T22" fmla="*/ 2147483647 w 90"/>
                  <a:gd name="T23" fmla="*/ 2147483647 h 110"/>
                  <a:gd name="T24" fmla="*/ 2147483647 w 90"/>
                  <a:gd name="T25" fmla="*/ 2147483647 h 110"/>
                  <a:gd name="T26" fmla="*/ 2147483647 w 90"/>
                  <a:gd name="T27" fmla="*/ 2147483647 h 110"/>
                  <a:gd name="T28" fmla="*/ 2147483647 w 90"/>
                  <a:gd name="T29" fmla="*/ 2147483647 h 110"/>
                  <a:gd name="T30" fmla="*/ 2147483647 w 90"/>
                  <a:gd name="T31" fmla="*/ 2147483647 h 110"/>
                  <a:gd name="T32" fmla="*/ 2147483647 w 90"/>
                  <a:gd name="T33" fmla="*/ 2147483647 h 110"/>
                  <a:gd name="T34" fmla="*/ 2147483647 w 90"/>
                  <a:gd name="T35" fmla="*/ 2147483647 h 110"/>
                  <a:gd name="T36" fmla="*/ 2147483647 w 90"/>
                  <a:gd name="T37" fmla="*/ 2147483647 h 110"/>
                  <a:gd name="T38" fmla="*/ 2147483647 w 90"/>
                  <a:gd name="T39" fmla="*/ 2147483647 h 110"/>
                  <a:gd name="T40" fmla="*/ 2147483647 w 90"/>
                  <a:gd name="T41" fmla="*/ 2147483647 h 110"/>
                  <a:gd name="T42" fmla="*/ 2147483647 w 90"/>
                  <a:gd name="T43" fmla="*/ 2147483647 h 110"/>
                  <a:gd name="T44" fmla="*/ 2147483647 w 90"/>
                  <a:gd name="T45" fmla="*/ 2147483647 h 110"/>
                  <a:gd name="T46" fmla="*/ 2147483647 w 90"/>
                  <a:gd name="T47" fmla="*/ 2147483647 h 110"/>
                  <a:gd name="T48" fmla="*/ 2147483647 w 90"/>
                  <a:gd name="T49" fmla="*/ 2147483647 h 110"/>
                  <a:gd name="T50" fmla="*/ 2147483647 w 90"/>
                  <a:gd name="T51" fmla="*/ 2147483647 h 110"/>
                  <a:gd name="T52" fmla="*/ 2147483647 w 90"/>
                  <a:gd name="T53" fmla="*/ 2147483647 h 110"/>
                  <a:gd name="T54" fmla="*/ 2147483647 w 90"/>
                  <a:gd name="T55" fmla="*/ 2147483647 h 110"/>
                  <a:gd name="T56" fmla="*/ 0 w 90"/>
                  <a:gd name="T57" fmla="*/ 2147483647 h 110"/>
                  <a:gd name="T58" fmla="*/ 0 w 90"/>
                  <a:gd name="T59" fmla="*/ 2147483647 h 110"/>
                  <a:gd name="T60" fmla="*/ 0 w 90"/>
                  <a:gd name="T61" fmla="*/ 2147483647 h 110"/>
                  <a:gd name="T62" fmla="*/ 2147483647 w 90"/>
                  <a:gd name="T63" fmla="*/ 2147483647 h 1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0"/>
                  <a:gd name="T97" fmla="*/ 0 h 110"/>
                  <a:gd name="T98" fmla="*/ 90 w 90"/>
                  <a:gd name="T99" fmla="*/ 110 h 1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0" h="110">
                    <a:moveTo>
                      <a:pt x="2" y="56"/>
                    </a:moveTo>
                    <a:lnTo>
                      <a:pt x="4" y="48"/>
                    </a:lnTo>
                    <a:lnTo>
                      <a:pt x="4" y="46"/>
                    </a:lnTo>
                    <a:lnTo>
                      <a:pt x="2" y="44"/>
                    </a:lnTo>
                    <a:lnTo>
                      <a:pt x="0" y="42"/>
                    </a:lnTo>
                    <a:lnTo>
                      <a:pt x="0" y="40"/>
                    </a:lnTo>
                    <a:lnTo>
                      <a:pt x="4" y="38"/>
                    </a:lnTo>
                    <a:lnTo>
                      <a:pt x="8" y="36"/>
                    </a:lnTo>
                    <a:lnTo>
                      <a:pt x="6" y="32"/>
                    </a:lnTo>
                    <a:lnTo>
                      <a:pt x="4" y="28"/>
                    </a:lnTo>
                    <a:lnTo>
                      <a:pt x="2" y="16"/>
                    </a:lnTo>
                    <a:lnTo>
                      <a:pt x="4" y="10"/>
                    </a:lnTo>
                    <a:lnTo>
                      <a:pt x="4" y="8"/>
                    </a:lnTo>
                    <a:lnTo>
                      <a:pt x="8" y="8"/>
                    </a:lnTo>
                    <a:lnTo>
                      <a:pt x="14" y="6"/>
                    </a:lnTo>
                    <a:lnTo>
                      <a:pt x="20" y="4"/>
                    </a:lnTo>
                    <a:lnTo>
                      <a:pt x="28" y="2"/>
                    </a:lnTo>
                    <a:lnTo>
                      <a:pt x="32" y="8"/>
                    </a:lnTo>
                    <a:lnTo>
                      <a:pt x="38" y="4"/>
                    </a:lnTo>
                    <a:lnTo>
                      <a:pt x="42" y="0"/>
                    </a:lnTo>
                    <a:lnTo>
                      <a:pt x="46" y="4"/>
                    </a:lnTo>
                    <a:lnTo>
                      <a:pt x="50" y="10"/>
                    </a:lnTo>
                    <a:lnTo>
                      <a:pt x="54" y="14"/>
                    </a:lnTo>
                    <a:lnTo>
                      <a:pt x="60" y="16"/>
                    </a:lnTo>
                    <a:lnTo>
                      <a:pt x="64" y="16"/>
                    </a:lnTo>
                    <a:lnTo>
                      <a:pt x="66" y="14"/>
                    </a:lnTo>
                    <a:lnTo>
                      <a:pt x="70" y="12"/>
                    </a:lnTo>
                    <a:lnTo>
                      <a:pt x="74" y="12"/>
                    </a:lnTo>
                    <a:lnTo>
                      <a:pt x="78" y="12"/>
                    </a:lnTo>
                    <a:lnTo>
                      <a:pt x="80" y="14"/>
                    </a:lnTo>
                    <a:lnTo>
                      <a:pt x="82" y="18"/>
                    </a:lnTo>
                    <a:lnTo>
                      <a:pt x="84" y="18"/>
                    </a:lnTo>
                    <a:lnTo>
                      <a:pt x="88" y="28"/>
                    </a:lnTo>
                    <a:lnTo>
                      <a:pt x="90" y="32"/>
                    </a:lnTo>
                    <a:lnTo>
                      <a:pt x="90" y="36"/>
                    </a:lnTo>
                    <a:lnTo>
                      <a:pt x="88" y="46"/>
                    </a:lnTo>
                    <a:lnTo>
                      <a:pt x="84" y="54"/>
                    </a:lnTo>
                    <a:lnTo>
                      <a:pt x="82" y="60"/>
                    </a:lnTo>
                    <a:lnTo>
                      <a:pt x="80" y="70"/>
                    </a:lnTo>
                    <a:lnTo>
                      <a:pt x="82" y="86"/>
                    </a:lnTo>
                    <a:lnTo>
                      <a:pt x="84" y="92"/>
                    </a:lnTo>
                    <a:lnTo>
                      <a:pt x="88" y="98"/>
                    </a:lnTo>
                    <a:lnTo>
                      <a:pt x="88" y="104"/>
                    </a:lnTo>
                    <a:lnTo>
                      <a:pt x="78" y="98"/>
                    </a:lnTo>
                    <a:lnTo>
                      <a:pt x="70" y="96"/>
                    </a:lnTo>
                    <a:lnTo>
                      <a:pt x="62" y="96"/>
                    </a:lnTo>
                    <a:lnTo>
                      <a:pt x="54" y="96"/>
                    </a:lnTo>
                    <a:lnTo>
                      <a:pt x="48" y="98"/>
                    </a:lnTo>
                    <a:lnTo>
                      <a:pt x="36" y="102"/>
                    </a:lnTo>
                    <a:lnTo>
                      <a:pt x="26" y="108"/>
                    </a:lnTo>
                    <a:lnTo>
                      <a:pt x="20" y="110"/>
                    </a:lnTo>
                    <a:lnTo>
                      <a:pt x="12" y="110"/>
                    </a:lnTo>
                    <a:lnTo>
                      <a:pt x="14" y="92"/>
                    </a:lnTo>
                    <a:lnTo>
                      <a:pt x="14" y="90"/>
                    </a:lnTo>
                    <a:lnTo>
                      <a:pt x="12" y="86"/>
                    </a:lnTo>
                    <a:lnTo>
                      <a:pt x="6" y="84"/>
                    </a:lnTo>
                    <a:lnTo>
                      <a:pt x="0" y="80"/>
                    </a:lnTo>
                    <a:lnTo>
                      <a:pt x="0" y="76"/>
                    </a:lnTo>
                    <a:lnTo>
                      <a:pt x="0" y="72"/>
                    </a:lnTo>
                    <a:lnTo>
                      <a:pt x="0" y="66"/>
                    </a:lnTo>
                    <a:lnTo>
                      <a:pt x="0" y="62"/>
                    </a:lnTo>
                    <a:lnTo>
                      <a:pt x="0" y="60"/>
                    </a:lnTo>
                    <a:lnTo>
                      <a:pt x="0" y="58"/>
                    </a:lnTo>
                    <a:lnTo>
                      <a:pt x="2"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66" name="Freeform 142"/>
              <p:cNvSpPr/>
              <p:nvPr/>
            </p:nvSpPr>
            <p:spPr bwMode="auto">
              <a:xfrm>
                <a:off x="4554799" y="4254364"/>
                <a:ext cx="102627" cy="176550"/>
              </a:xfrm>
              <a:custGeom>
                <a:avLst/>
                <a:gdLst>
                  <a:gd name="T0" fmla="*/ 2147483647 w 70"/>
                  <a:gd name="T1" fmla="*/ 2147483647 h 112"/>
                  <a:gd name="T2" fmla="*/ 2147483647 w 70"/>
                  <a:gd name="T3" fmla="*/ 2147483647 h 112"/>
                  <a:gd name="T4" fmla="*/ 2147483647 w 70"/>
                  <a:gd name="T5" fmla="*/ 2147483647 h 112"/>
                  <a:gd name="T6" fmla="*/ 2147483647 w 70"/>
                  <a:gd name="T7" fmla="*/ 2147483647 h 112"/>
                  <a:gd name="T8" fmla="*/ 2147483647 w 70"/>
                  <a:gd name="T9" fmla="*/ 2147483647 h 112"/>
                  <a:gd name="T10" fmla="*/ 2147483647 w 70"/>
                  <a:gd name="T11" fmla="*/ 2147483647 h 112"/>
                  <a:gd name="T12" fmla="*/ 2147483647 w 70"/>
                  <a:gd name="T13" fmla="*/ 2147483647 h 112"/>
                  <a:gd name="T14" fmla="*/ 2147483647 w 70"/>
                  <a:gd name="T15" fmla="*/ 2147483647 h 112"/>
                  <a:gd name="T16" fmla="*/ 0 w 70"/>
                  <a:gd name="T17" fmla="*/ 2147483647 h 112"/>
                  <a:gd name="T18" fmla="*/ 2147483647 w 70"/>
                  <a:gd name="T19" fmla="*/ 2147483647 h 112"/>
                  <a:gd name="T20" fmla="*/ 2147483647 w 70"/>
                  <a:gd name="T21" fmla="*/ 2147483647 h 112"/>
                  <a:gd name="T22" fmla="*/ 2147483647 w 70"/>
                  <a:gd name="T23" fmla="*/ 2147483647 h 112"/>
                  <a:gd name="T24" fmla="*/ 2147483647 w 70"/>
                  <a:gd name="T25" fmla="*/ 2147483647 h 112"/>
                  <a:gd name="T26" fmla="*/ 2147483647 w 70"/>
                  <a:gd name="T27" fmla="*/ 2147483647 h 112"/>
                  <a:gd name="T28" fmla="*/ 2147483647 w 70"/>
                  <a:gd name="T29" fmla="*/ 2147483647 h 112"/>
                  <a:gd name="T30" fmla="*/ 2147483647 w 70"/>
                  <a:gd name="T31" fmla="*/ 2147483647 h 112"/>
                  <a:gd name="T32" fmla="*/ 2147483647 w 70"/>
                  <a:gd name="T33" fmla="*/ 2147483647 h 112"/>
                  <a:gd name="T34" fmla="*/ 2147483647 w 70"/>
                  <a:gd name="T35" fmla="*/ 0 h 112"/>
                  <a:gd name="T36" fmla="*/ 2147483647 w 70"/>
                  <a:gd name="T37" fmla="*/ 0 h 112"/>
                  <a:gd name="T38" fmla="*/ 2147483647 w 70"/>
                  <a:gd name="T39" fmla="*/ 0 h 112"/>
                  <a:gd name="T40" fmla="*/ 2147483647 w 70"/>
                  <a:gd name="T41" fmla="*/ 0 h 112"/>
                  <a:gd name="T42" fmla="*/ 2147483647 w 70"/>
                  <a:gd name="T43" fmla="*/ 0 h 112"/>
                  <a:gd name="T44" fmla="*/ 2147483647 w 70"/>
                  <a:gd name="T45" fmla="*/ 2147483647 h 112"/>
                  <a:gd name="T46" fmla="*/ 2147483647 w 70"/>
                  <a:gd name="T47" fmla="*/ 2147483647 h 112"/>
                  <a:gd name="T48" fmla="*/ 2147483647 w 70"/>
                  <a:gd name="T49" fmla="*/ 2147483647 h 112"/>
                  <a:gd name="T50" fmla="*/ 2147483647 w 70"/>
                  <a:gd name="T51" fmla="*/ 2147483647 h 112"/>
                  <a:gd name="T52" fmla="*/ 2147483647 w 70"/>
                  <a:gd name="T53" fmla="*/ 2147483647 h 112"/>
                  <a:gd name="T54" fmla="*/ 2147483647 w 70"/>
                  <a:gd name="T55" fmla="*/ 2147483647 h 112"/>
                  <a:gd name="T56" fmla="*/ 2147483647 w 70"/>
                  <a:gd name="T57" fmla="*/ 2147483647 h 112"/>
                  <a:gd name="T58" fmla="*/ 2147483647 w 70"/>
                  <a:gd name="T59" fmla="*/ 2147483647 h 112"/>
                  <a:gd name="T60" fmla="*/ 2147483647 w 70"/>
                  <a:gd name="T61" fmla="*/ 2147483647 h 112"/>
                  <a:gd name="T62" fmla="*/ 2147483647 w 70"/>
                  <a:gd name="T63" fmla="*/ 2147483647 h 112"/>
                  <a:gd name="T64" fmla="*/ 2147483647 w 70"/>
                  <a:gd name="T65" fmla="*/ 2147483647 h 112"/>
                  <a:gd name="T66" fmla="*/ 2147483647 w 70"/>
                  <a:gd name="T67" fmla="*/ 2147483647 h 112"/>
                  <a:gd name="T68" fmla="*/ 2147483647 w 70"/>
                  <a:gd name="T69" fmla="*/ 2147483647 h 112"/>
                  <a:gd name="T70" fmla="*/ 2147483647 w 70"/>
                  <a:gd name="T71" fmla="*/ 2147483647 h 112"/>
                  <a:gd name="T72" fmla="*/ 2147483647 w 70"/>
                  <a:gd name="T73" fmla="*/ 2147483647 h 112"/>
                  <a:gd name="T74" fmla="*/ 2147483647 w 70"/>
                  <a:gd name="T75" fmla="*/ 2147483647 h 1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
                  <a:gd name="T115" fmla="*/ 0 h 112"/>
                  <a:gd name="T116" fmla="*/ 70 w 70"/>
                  <a:gd name="T117" fmla="*/ 112 h 11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 h="112">
                    <a:moveTo>
                      <a:pt x="68" y="92"/>
                    </a:moveTo>
                    <a:lnTo>
                      <a:pt x="60" y="94"/>
                    </a:lnTo>
                    <a:lnTo>
                      <a:pt x="50" y="98"/>
                    </a:lnTo>
                    <a:lnTo>
                      <a:pt x="34" y="108"/>
                    </a:lnTo>
                    <a:lnTo>
                      <a:pt x="28" y="110"/>
                    </a:lnTo>
                    <a:lnTo>
                      <a:pt x="16" y="112"/>
                    </a:lnTo>
                    <a:lnTo>
                      <a:pt x="8" y="112"/>
                    </a:lnTo>
                    <a:lnTo>
                      <a:pt x="2" y="94"/>
                    </a:lnTo>
                    <a:lnTo>
                      <a:pt x="0" y="78"/>
                    </a:lnTo>
                    <a:lnTo>
                      <a:pt x="2" y="68"/>
                    </a:lnTo>
                    <a:lnTo>
                      <a:pt x="4" y="62"/>
                    </a:lnTo>
                    <a:lnTo>
                      <a:pt x="8" y="54"/>
                    </a:lnTo>
                    <a:lnTo>
                      <a:pt x="10" y="44"/>
                    </a:lnTo>
                    <a:lnTo>
                      <a:pt x="10" y="40"/>
                    </a:lnTo>
                    <a:lnTo>
                      <a:pt x="8" y="36"/>
                    </a:lnTo>
                    <a:lnTo>
                      <a:pt x="4" y="26"/>
                    </a:lnTo>
                    <a:lnTo>
                      <a:pt x="4" y="14"/>
                    </a:lnTo>
                    <a:lnTo>
                      <a:pt x="4" y="0"/>
                    </a:lnTo>
                    <a:lnTo>
                      <a:pt x="12" y="0"/>
                    </a:lnTo>
                    <a:lnTo>
                      <a:pt x="20" y="0"/>
                    </a:lnTo>
                    <a:lnTo>
                      <a:pt x="38" y="0"/>
                    </a:lnTo>
                    <a:lnTo>
                      <a:pt x="50" y="0"/>
                    </a:lnTo>
                    <a:lnTo>
                      <a:pt x="52" y="6"/>
                    </a:lnTo>
                    <a:lnTo>
                      <a:pt x="54" y="12"/>
                    </a:lnTo>
                    <a:lnTo>
                      <a:pt x="56" y="14"/>
                    </a:lnTo>
                    <a:lnTo>
                      <a:pt x="56" y="20"/>
                    </a:lnTo>
                    <a:lnTo>
                      <a:pt x="56" y="26"/>
                    </a:lnTo>
                    <a:lnTo>
                      <a:pt x="56" y="28"/>
                    </a:lnTo>
                    <a:lnTo>
                      <a:pt x="56" y="30"/>
                    </a:lnTo>
                    <a:lnTo>
                      <a:pt x="58" y="36"/>
                    </a:lnTo>
                    <a:lnTo>
                      <a:pt x="58" y="40"/>
                    </a:lnTo>
                    <a:lnTo>
                      <a:pt x="58" y="44"/>
                    </a:lnTo>
                    <a:lnTo>
                      <a:pt x="60" y="50"/>
                    </a:lnTo>
                    <a:lnTo>
                      <a:pt x="60" y="74"/>
                    </a:lnTo>
                    <a:lnTo>
                      <a:pt x="56" y="76"/>
                    </a:lnTo>
                    <a:lnTo>
                      <a:pt x="62" y="84"/>
                    </a:lnTo>
                    <a:lnTo>
                      <a:pt x="70" y="92"/>
                    </a:lnTo>
                    <a:lnTo>
                      <a:pt x="68" y="9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67" name="Freeform 143"/>
              <p:cNvSpPr/>
              <p:nvPr/>
            </p:nvSpPr>
            <p:spPr bwMode="auto">
              <a:xfrm>
                <a:off x="4628598" y="4254364"/>
                <a:ext cx="42665" cy="146019"/>
              </a:xfrm>
              <a:custGeom>
                <a:avLst/>
                <a:gdLst>
                  <a:gd name="T0" fmla="*/ 2147483647 w 30"/>
                  <a:gd name="T1" fmla="*/ 2147483647 h 92"/>
                  <a:gd name="T2" fmla="*/ 2147483647 w 30"/>
                  <a:gd name="T3" fmla="*/ 2147483647 h 92"/>
                  <a:gd name="T4" fmla="*/ 2147483647 w 30"/>
                  <a:gd name="T5" fmla="*/ 2147483647 h 92"/>
                  <a:gd name="T6" fmla="*/ 2147483647 w 30"/>
                  <a:gd name="T7" fmla="*/ 2147483647 h 92"/>
                  <a:gd name="T8" fmla="*/ 2147483647 w 30"/>
                  <a:gd name="T9" fmla="*/ 2147483647 h 92"/>
                  <a:gd name="T10" fmla="*/ 2147483647 w 30"/>
                  <a:gd name="T11" fmla="*/ 2147483647 h 92"/>
                  <a:gd name="T12" fmla="*/ 2147483647 w 30"/>
                  <a:gd name="T13" fmla="*/ 2147483647 h 92"/>
                  <a:gd name="T14" fmla="*/ 2147483647 w 30"/>
                  <a:gd name="T15" fmla="*/ 2147483647 h 92"/>
                  <a:gd name="T16" fmla="*/ 2147483647 w 30"/>
                  <a:gd name="T17" fmla="*/ 2147483647 h 92"/>
                  <a:gd name="T18" fmla="*/ 2147483647 w 30"/>
                  <a:gd name="T19" fmla="*/ 2147483647 h 92"/>
                  <a:gd name="T20" fmla="*/ 2147483647 w 30"/>
                  <a:gd name="T21" fmla="*/ 2147483647 h 92"/>
                  <a:gd name="T22" fmla="*/ 2147483647 w 30"/>
                  <a:gd name="T23" fmla="*/ 2147483647 h 92"/>
                  <a:gd name="T24" fmla="*/ 2147483647 w 30"/>
                  <a:gd name="T25" fmla="*/ 2147483647 h 92"/>
                  <a:gd name="T26" fmla="*/ 2147483647 w 30"/>
                  <a:gd name="T27" fmla="*/ 2147483647 h 92"/>
                  <a:gd name="T28" fmla="*/ 2147483647 w 30"/>
                  <a:gd name="T29" fmla="*/ 2147483647 h 92"/>
                  <a:gd name="T30" fmla="*/ 0 w 30"/>
                  <a:gd name="T31" fmla="*/ 0 h 92"/>
                  <a:gd name="T32" fmla="*/ 2147483647 w 30"/>
                  <a:gd name="T33" fmla="*/ 0 h 92"/>
                  <a:gd name="T34" fmla="*/ 2147483647 w 30"/>
                  <a:gd name="T35" fmla="*/ 2147483647 h 92"/>
                  <a:gd name="T36" fmla="*/ 2147483647 w 30"/>
                  <a:gd name="T37" fmla="*/ 2147483647 h 92"/>
                  <a:gd name="T38" fmla="*/ 2147483647 w 30"/>
                  <a:gd name="T39" fmla="*/ 2147483647 h 92"/>
                  <a:gd name="T40" fmla="*/ 2147483647 w 30"/>
                  <a:gd name="T41" fmla="*/ 2147483647 h 92"/>
                  <a:gd name="T42" fmla="*/ 2147483647 w 30"/>
                  <a:gd name="T43" fmla="*/ 2147483647 h 92"/>
                  <a:gd name="T44" fmla="*/ 2147483647 w 30"/>
                  <a:gd name="T45" fmla="*/ 2147483647 h 92"/>
                  <a:gd name="T46" fmla="*/ 2147483647 w 30"/>
                  <a:gd name="T47" fmla="*/ 2147483647 h 92"/>
                  <a:gd name="T48" fmla="*/ 2147483647 w 30"/>
                  <a:gd name="T49" fmla="*/ 2147483647 h 92"/>
                  <a:gd name="T50" fmla="*/ 2147483647 w 30"/>
                  <a:gd name="T51" fmla="*/ 2147483647 h 92"/>
                  <a:gd name="T52" fmla="*/ 2147483647 w 30"/>
                  <a:gd name="T53" fmla="*/ 2147483647 h 92"/>
                  <a:gd name="T54" fmla="*/ 2147483647 w 30"/>
                  <a:gd name="T55" fmla="*/ 2147483647 h 92"/>
                  <a:gd name="T56" fmla="*/ 2147483647 w 30"/>
                  <a:gd name="T57" fmla="*/ 2147483647 h 92"/>
                  <a:gd name="T58" fmla="*/ 2147483647 w 30"/>
                  <a:gd name="T59" fmla="*/ 2147483647 h 9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
                  <a:gd name="T91" fmla="*/ 0 h 92"/>
                  <a:gd name="T92" fmla="*/ 30 w 30"/>
                  <a:gd name="T93" fmla="*/ 92 h 9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 h="92">
                    <a:moveTo>
                      <a:pt x="20" y="92"/>
                    </a:moveTo>
                    <a:lnTo>
                      <a:pt x="12" y="84"/>
                    </a:lnTo>
                    <a:lnTo>
                      <a:pt x="6" y="76"/>
                    </a:lnTo>
                    <a:lnTo>
                      <a:pt x="10" y="74"/>
                    </a:lnTo>
                    <a:lnTo>
                      <a:pt x="10" y="50"/>
                    </a:lnTo>
                    <a:lnTo>
                      <a:pt x="8" y="44"/>
                    </a:lnTo>
                    <a:lnTo>
                      <a:pt x="8" y="40"/>
                    </a:lnTo>
                    <a:lnTo>
                      <a:pt x="8" y="36"/>
                    </a:lnTo>
                    <a:lnTo>
                      <a:pt x="6" y="30"/>
                    </a:lnTo>
                    <a:lnTo>
                      <a:pt x="6" y="28"/>
                    </a:lnTo>
                    <a:lnTo>
                      <a:pt x="6" y="26"/>
                    </a:lnTo>
                    <a:lnTo>
                      <a:pt x="6" y="20"/>
                    </a:lnTo>
                    <a:lnTo>
                      <a:pt x="6" y="14"/>
                    </a:lnTo>
                    <a:lnTo>
                      <a:pt x="4" y="12"/>
                    </a:lnTo>
                    <a:lnTo>
                      <a:pt x="2" y="6"/>
                    </a:lnTo>
                    <a:lnTo>
                      <a:pt x="0" y="0"/>
                    </a:lnTo>
                    <a:lnTo>
                      <a:pt x="18" y="0"/>
                    </a:lnTo>
                    <a:lnTo>
                      <a:pt x="14" y="4"/>
                    </a:lnTo>
                    <a:lnTo>
                      <a:pt x="14" y="10"/>
                    </a:lnTo>
                    <a:lnTo>
                      <a:pt x="14" y="12"/>
                    </a:lnTo>
                    <a:lnTo>
                      <a:pt x="16" y="16"/>
                    </a:lnTo>
                    <a:lnTo>
                      <a:pt x="24" y="22"/>
                    </a:lnTo>
                    <a:lnTo>
                      <a:pt x="24" y="26"/>
                    </a:lnTo>
                    <a:lnTo>
                      <a:pt x="24" y="40"/>
                    </a:lnTo>
                    <a:lnTo>
                      <a:pt x="26" y="52"/>
                    </a:lnTo>
                    <a:lnTo>
                      <a:pt x="26" y="64"/>
                    </a:lnTo>
                    <a:lnTo>
                      <a:pt x="28" y="84"/>
                    </a:lnTo>
                    <a:lnTo>
                      <a:pt x="28" y="86"/>
                    </a:lnTo>
                    <a:lnTo>
                      <a:pt x="30" y="88"/>
                    </a:lnTo>
                    <a:lnTo>
                      <a:pt x="20" y="9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68" name="Freeform 144"/>
              <p:cNvSpPr/>
              <p:nvPr/>
            </p:nvSpPr>
            <p:spPr bwMode="auto">
              <a:xfrm>
                <a:off x="4649354" y="4218523"/>
                <a:ext cx="68033" cy="175222"/>
              </a:xfrm>
              <a:custGeom>
                <a:avLst/>
                <a:gdLst>
                  <a:gd name="T0" fmla="*/ 2147483647 w 46"/>
                  <a:gd name="T1" fmla="*/ 2147483647 h 110"/>
                  <a:gd name="T2" fmla="*/ 2147483647 w 46"/>
                  <a:gd name="T3" fmla="*/ 2147483647 h 110"/>
                  <a:gd name="T4" fmla="*/ 2147483647 w 46"/>
                  <a:gd name="T5" fmla="*/ 2147483647 h 110"/>
                  <a:gd name="T6" fmla="*/ 2147483647 w 46"/>
                  <a:gd name="T7" fmla="*/ 2147483647 h 110"/>
                  <a:gd name="T8" fmla="*/ 2147483647 w 46"/>
                  <a:gd name="T9" fmla="*/ 2147483647 h 110"/>
                  <a:gd name="T10" fmla="*/ 2147483647 w 46"/>
                  <a:gd name="T11" fmla="*/ 2147483647 h 110"/>
                  <a:gd name="T12" fmla="*/ 2147483647 w 46"/>
                  <a:gd name="T13" fmla="*/ 2147483647 h 110"/>
                  <a:gd name="T14" fmla="*/ 2147483647 w 46"/>
                  <a:gd name="T15" fmla="*/ 2147483647 h 110"/>
                  <a:gd name="T16" fmla="*/ 2147483647 w 46"/>
                  <a:gd name="T17" fmla="*/ 2147483647 h 110"/>
                  <a:gd name="T18" fmla="*/ 2147483647 w 46"/>
                  <a:gd name="T19" fmla="*/ 0 h 110"/>
                  <a:gd name="T20" fmla="*/ 2147483647 w 46"/>
                  <a:gd name="T21" fmla="*/ 2147483647 h 110"/>
                  <a:gd name="T22" fmla="*/ 2147483647 w 46"/>
                  <a:gd name="T23" fmla="*/ 0 h 110"/>
                  <a:gd name="T24" fmla="*/ 2147483647 w 46"/>
                  <a:gd name="T25" fmla="*/ 2147483647 h 110"/>
                  <a:gd name="T26" fmla="*/ 2147483647 w 46"/>
                  <a:gd name="T27" fmla="*/ 2147483647 h 110"/>
                  <a:gd name="T28" fmla="*/ 2147483647 w 46"/>
                  <a:gd name="T29" fmla="*/ 2147483647 h 110"/>
                  <a:gd name="T30" fmla="*/ 2147483647 w 46"/>
                  <a:gd name="T31" fmla="*/ 2147483647 h 110"/>
                  <a:gd name="T32" fmla="*/ 2147483647 w 46"/>
                  <a:gd name="T33" fmla="*/ 2147483647 h 110"/>
                  <a:gd name="T34" fmla="*/ 2147483647 w 46"/>
                  <a:gd name="T35" fmla="*/ 2147483647 h 110"/>
                  <a:gd name="T36" fmla="*/ 2147483647 w 46"/>
                  <a:gd name="T37" fmla="*/ 2147483647 h 110"/>
                  <a:gd name="T38" fmla="*/ 0 w 46"/>
                  <a:gd name="T39" fmla="*/ 2147483647 h 110"/>
                  <a:gd name="T40" fmla="*/ 0 w 46"/>
                  <a:gd name="T41" fmla="*/ 2147483647 h 110"/>
                  <a:gd name="T42" fmla="*/ 0 w 46"/>
                  <a:gd name="T43" fmla="*/ 2147483647 h 110"/>
                  <a:gd name="T44" fmla="*/ 2147483647 w 46"/>
                  <a:gd name="T45" fmla="*/ 2147483647 h 110"/>
                  <a:gd name="T46" fmla="*/ 2147483647 w 46"/>
                  <a:gd name="T47" fmla="*/ 2147483647 h 110"/>
                  <a:gd name="T48" fmla="*/ 2147483647 w 46"/>
                  <a:gd name="T49" fmla="*/ 2147483647 h 110"/>
                  <a:gd name="T50" fmla="*/ 2147483647 w 46"/>
                  <a:gd name="T51" fmla="*/ 2147483647 h 110"/>
                  <a:gd name="T52" fmla="*/ 2147483647 w 46"/>
                  <a:gd name="T53" fmla="*/ 2147483647 h 110"/>
                  <a:gd name="T54" fmla="*/ 2147483647 w 46"/>
                  <a:gd name="T55" fmla="*/ 2147483647 h 110"/>
                  <a:gd name="T56" fmla="*/ 2147483647 w 46"/>
                  <a:gd name="T57" fmla="*/ 2147483647 h 110"/>
                  <a:gd name="T58" fmla="*/ 2147483647 w 46"/>
                  <a:gd name="T59" fmla="*/ 2147483647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6"/>
                  <a:gd name="T91" fmla="*/ 0 h 110"/>
                  <a:gd name="T92" fmla="*/ 46 w 46"/>
                  <a:gd name="T93" fmla="*/ 110 h 11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6" h="110">
                    <a:moveTo>
                      <a:pt x="16" y="110"/>
                    </a:moveTo>
                    <a:lnTo>
                      <a:pt x="30" y="104"/>
                    </a:lnTo>
                    <a:lnTo>
                      <a:pt x="30" y="60"/>
                    </a:lnTo>
                    <a:lnTo>
                      <a:pt x="40" y="46"/>
                    </a:lnTo>
                    <a:lnTo>
                      <a:pt x="44" y="36"/>
                    </a:lnTo>
                    <a:lnTo>
                      <a:pt x="46" y="30"/>
                    </a:lnTo>
                    <a:lnTo>
                      <a:pt x="44" y="18"/>
                    </a:lnTo>
                    <a:lnTo>
                      <a:pt x="40" y="10"/>
                    </a:lnTo>
                    <a:lnTo>
                      <a:pt x="34" y="6"/>
                    </a:lnTo>
                    <a:lnTo>
                      <a:pt x="30" y="0"/>
                    </a:lnTo>
                    <a:lnTo>
                      <a:pt x="20" y="2"/>
                    </a:lnTo>
                    <a:lnTo>
                      <a:pt x="20" y="0"/>
                    </a:lnTo>
                    <a:lnTo>
                      <a:pt x="20" y="6"/>
                    </a:lnTo>
                    <a:lnTo>
                      <a:pt x="20" y="8"/>
                    </a:lnTo>
                    <a:lnTo>
                      <a:pt x="20" y="10"/>
                    </a:lnTo>
                    <a:lnTo>
                      <a:pt x="12" y="14"/>
                    </a:lnTo>
                    <a:lnTo>
                      <a:pt x="6" y="16"/>
                    </a:lnTo>
                    <a:lnTo>
                      <a:pt x="4" y="18"/>
                    </a:lnTo>
                    <a:lnTo>
                      <a:pt x="4" y="22"/>
                    </a:lnTo>
                    <a:lnTo>
                      <a:pt x="0" y="26"/>
                    </a:lnTo>
                    <a:lnTo>
                      <a:pt x="0" y="32"/>
                    </a:lnTo>
                    <a:lnTo>
                      <a:pt x="0" y="34"/>
                    </a:lnTo>
                    <a:lnTo>
                      <a:pt x="2" y="38"/>
                    </a:lnTo>
                    <a:lnTo>
                      <a:pt x="10" y="44"/>
                    </a:lnTo>
                    <a:lnTo>
                      <a:pt x="10" y="48"/>
                    </a:lnTo>
                    <a:lnTo>
                      <a:pt x="10" y="62"/>
                    </a:lnTo>
                    <a:lnTo>
                      <a:pt x="12" y="74"/>
                    </a:lnTo>
                    <a:lnTo>
                      <a:pt x="12" y="86"/>
                    </a:lnTo>
                    <a:lnTo>
                      <a:pt x="14" y="106"/>
                    </a:lnTo>
                    <a:lnTo>
                      <a:pt x="16" y="1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69" name="Freeform 145"/>
              <p:cNvSpPr/>
              <p:nvPr/>
            </p:nvSpPr>
            <p:spPr bwMode="auto">
              <a:xfrm>
                <a:off x="4693172" y="4172063"/>
                <a:ext cx="275593" cy="274780"/>
              </a:xfrm>
              <a:custGeom>
                <a:avLst/>
                <a:gdLst>
                  <a:gd name="T0" fmla="*/ 2147483647 w 189"/>
                  <a:gd name="T1" fmla="*/ 2147483647 h 174"/>
                  <a:gd name="T2" fmla="*/ 2147483647 w 189"/>
                  <a:gd name="T3" fmla="*/ 2147483647 h 174"/>
                  <a:gd name="T4" fmla="*/ 2147483647 w 189"/>
                  <a:gd name="T5" fmla="*/ 2147483647 h 174"/>
                  <a:gd name="T6" fmla="*/ 2147483647 w 189"/>
                  <a:gd name="T7" fmla="*/ 2147483647 h 174"/>
                  <a:gd name="T8" fmla="*/ 2147483647 w 189"/>
                  <a:gd name="T9" fmla="*/ 2147483647 h 174"/>
                  <a:gd name="T10" fmla="*/ 0 w 189"/>
                  <a:gd name="T11" fmla="*/ 2147483647 h 174"/>
                  <a:gd name="T12" fmla="*/ 2147483647 w 189"/>
                  <a:gd name="T13" fmla="*/ 2147483647 h 174"/>
                  <a:gd name="T14" fmla="*/ 2147483647 w 189"/>
                  <a:gd name="T15" fmla="*/ 2147483647 h 174"/>
                  <a:gd name="T16" fmla="*/ 2147483647 w 189"/>
                  <a:gd name="T17" fmla="*/ 2147483647 h 174"/>
                  <a:gd name="T18" fmla="*/ 2147483647 w 189"/>
                  <a:gd name="T19" fmla="*/ 2147483647 h 174"/>
                  <a:gd name="T20" fmla="*/ 2147483647 w 189"/>
                  <a:gd name="T21" fmla="*/ 0 h 174"/>
                  <a:gd name="T22" fmla="*/ 2147483647 w 189"/>
                  <a:gd name="T23" fmla="*/ 0 h 174"/>
                  <a:gd name="T24" fmla="*/ 2147483647 w 189"/>
                  <a:gd name="T25" fmla="*/ 2147483647 h 174"/>
                  <a:gd name="T26" fmla="*/ 2147483647 w 189"/>
                  <a:gd name="T27" fmla="*/ 2147483647 h 174"/>
                  <a:gd name="T28" fmla="*/ 2147483647 w 189"/>
                  <a:gd name="T29" fmla="*/ 2147483647 h 174"/>
                  <a:gd name="T30" fmla="*/ 2147483647 w 189"/>
                  <a:gd name="T31" fmla="*/ 2147483647 h 174"/>
                  <a:gd name="T32" fmla="*/ 2147483647 w 189"/>
                  <a:gd name="T33" fmla="*/ 2147483647 h 174"/>
                  <a:gd name="T34" fmla="*/ 2147483647 w 189"/>
                  <a:gd name="T35" fmla="*/ 2147483647 h 174"/>
                  <a:gd name="T36" fmla="*/ 2147483647 w 189"/>
                  <a:gd name="T37" fmla="*/ 2147483647 h 174"/>
                  <a:gd name="T38" fmla="*/ 2147483647 w 189"/>
                  <a:gd name="T39" fmla="*/ 2147483647 h 174"/>
                  <a:gd name="T40" fmla="*/ 2147483647 w 189"/>
                  <a:gd name="T41" fmla="*/ 2147483647 h 174"/>
                  <a:gd name="T42" fmla="*/ 2147483647 w 189"/>
                  <a:gd name="T43" fmla="*/ 2147483647 h 174"/>
                  <a:gd name="T44" fmla="*/ 2147483647 w 189"/>
                  <a:gd name="T45" fmla="*/ 2147483647 h 174"/>
                  <a:gd name="T46" fmla="*/ 2147483647 w 189"/>
                  <a:gd name="T47" fmla="*/ 0 h 174"/>
                  <a:gd name="T48" fmla="*/ 2147483647 w 189"/>
                  <a:gd name="T49" fmla="*/ 2147483647 h 174"/>
                  <a:gd name="T50" fmla="*/ 2147483647 w 189"/>
                  <a:gd name="T51" fmla="*/ 2147483647 h 174"/>
                  <a:gd name="T52" fmla="*/ 2147483647 w 189"/>
                  <a:gd name="T53" fmla="*/ 2147483647 h 174"/>
                  <a:gd name="T54" fmla="*/ 2147483647 w 189"/>
                  <a:gd name="T55" fmla="*/ 2147483647 h 174"/>
                  <a:gd name="T56" fmla="*/ 2147483647 w 189"/>
                  <a:gd name="T57" fmla="*/ 2147483647 h 174"/>
                  <a:gd name="T58" fmla="*/ 2147483647 w 189"/>
                  <a:gd name="T59" fmla="*/ 2147483647 h 174"/>
                  <a:gd name="T60" fmla="*/ 2147483647 w 189"/>
                  <a:gd name="T61" fmla="*/ 2147483647 h 174"/>
                  <a:gd name="T62" fmla="*/ 2147483647 w 189"/>
                  <a:gd name="T63" fmla="*/ 2147483647 h 174"/>
                  <a:gd name="T64" fmla="*/ 2147483647 w 189"/>
                  <a:gd name="T65" fmla="*/ 2147483647 h 174"/>
                  <a:gd name="T66" fmla="*/ 2147483647 w 189"/>
                  <a:gd name="T67" fmla="*/ 2147483647 h 174"/>
                  <a:gd name="T68" fmla="*/ 2147483647 w 189"/>
                  <a:gd name="T69" fmla="*/ 2147483647 h 174"/>
                  <a:gd name="T70" fmla="*/ 2147483647 w 189"/>
                  <a:gd name="T71" fmla="*/ 2147483647 h 174"/>
                  <a:gd name="T72" fmla="*/ 2147483647 w 189"/>
                  <a:gd name="T73" fmla="*/ 2147483647 h 174"/>
                  <a:gd name="T74" fmla="*/ 2147483647 w 189"/>
                  <a:gd name="T75" fmla="*/ 2147483647 h 174"/>
                  <a:gd name="T76" fmla="*/ 2147483647 w 189"/>
                  <a:gd name="T77" fmla="*/ 2147483647 h 174"/>
                  <a:gd name="T78" fmla="*/ 2147483647 w 189"/>
                  <a:gd name="T79" fmla="*/ 2147483647 h 174"/>
                  <a:gd name="T80" fmla="*/ 2147483647 w 189"/>
                  <a:gd name="T81" fmla="*/ 2147483647 h 17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9"/>
                  <a:gd name="T124" fmla="*/ 0 h 174"/>
                  <a:gd name="T125" fmla="*/ 189 w 189"/>
                  <a:gd name="T126" fmla="*/ 174 h 17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9" h="174">
                    <a:moveTo>
                      <a:pt x="90" y="168"/>
                    </a:moveTo>
                    <a:lnTo>
                      <a:pt x="74" y="170"/>
                    </a:lnTo>
                    <a:lnTo>
                      <a:pt x="58" y="174"/>
                    </a:lnTo>
                    <a:lnTo>
                      <a:pt x="52" y="172"/>
                    </a:lnTo>
                    <a:lnTo>
                      <a:pt x="46" y="166"/>
                    </a:lnTo>
                    <a:lnTo>
                      <a:pt x="40" y="152"/>
                    </a:lnTo>
                    <a:lnTo>
                      <a:pt x="36" y="146"/>
                    </a:lnTo>
                    <a:lnTo>
                      <a:pt x="32" y="138"/>
                    </a:lnTo>
                    <a:lnTo>
                      <a:pt x="24" y="134"/>
                    </a:lnTo>
                    <a:lnTo>
                      <a:pt x="18" y="132"/>
                    </a:lnTo>
                    <a:lnTo>
                      <a:pt x="0" y="134"/>
                    </a:lnTo>
                    <a:lnTo>
                      <a:pt x="0" y="90"/>
                    </a:lnTo>
                    <a:lnTo>
                      <a:pt x="10" y="76"/>
                    </a:lnTo>
                    <a:lnTo>
                      <a:pt x="14" y="66"/>
                    </a:lnTo>
                    <a:lnTo>
                      <a:pt x="16" y="60"/>
                    </a:lnTo>
                    <a:lnTo>
                      <a:pt x="14" y="48"/>
                    </a:lnTo>
                    <a:lnTo>
                      <a:pt x="10" y="40"/>
                    </a:lnTo>
                    <a:lnTo>
                      <a:pt x="14" y="26"/>
                    </a:lnTo>
                    <a:lnTo>
                      <a:pt x="18" y="12"/>
                    </a:lnTo>
                    <a:lnTo>
                      <a:pt x="22" y="8"/>
                    </a:lnTo>
                    <a:lnTo>
                      <a:pt x="28" y="4"/>
                    </a:lnTo>
                    <a:lnTo>
                      <a:pt x="34" y="0"/>
                    </a:lnTo>
                    <a:lnTo>
                      <a:pt x="44" y="0"/>
                    </a:lnTo>
                    <a:lnTo>
                      <a:pt x="46" y="0"/>
                    </a:lnTo>
                    <a:lnTo>
                      <a:pt x="50" y="2"/>
                    </a:lnTo>
                    <a:lnTo>
                      <a:pt x="56" y="8"/>
                    </a:lnTo>
                    <a:lnTo>
                      <a:pt x="62" y="12"/>
                    </a:lnTo>
                    <a:lnTo>
                      <a:pt x="64" y="14"/>
                    </a:lnTo>
                    <a:lnTo>
                      <a:pt x="68" y="16"/>
                    </a:lnTo>
                    <a:lnTo>
                      <a:pt x="72" y="14"/>
                    </a:lnTo>
                    <a:lnTo>
                      <a:pt x="72" y="12"/>
                    </a:lnTo>
                    <a:lnTo>
                      <a:pt x="74" y="10"/>
                    </a:lnTo>
                    <a:lnTo>
                      <a:pt x="78" y="10"/>
                    </a:lnTo>
                    <a:lnTo>
                      <a:pt x="86" y="10"/>
                    </a:lnTo>
                    <a:lnTo>
                      <a:pt x="90" y="14"/>
                    </a:lnTo>
                    <a:lnTo>
                      <a:pt x="94" y="16"/>
                    </a:lnTo>
                    <a:lnTo>
                      <a:pt x="100" y="18"/>
                    </a:lnTo>
                    <a:lnTo>
                      <a:pt x="108" y="16"/>
                    </a:lnTo>
                    <a:lnTo>
                      <a:pt x="114" y="12"/>
                    </a:lnTo>
                    <a:lnTo>
                      <a:pt x="120" y="10"/>
                    </a:lnTo>
                    <a:lnTo>
                      <a:pt x="128" y="8"/>
                    </a:lnTo>
                    <a:lnTo>
                      <a:pt x="134" y="8"/>
                    </a:lnTo>
                    <a:lnTo>
                      <a:pt x="138" y="10"/>
                    </a:lnTo>
                    <a:lnTo>
                      <a:pt x="142" y="10"/>
                    </a:lnTo>
                    <a:lnTo>
                      <a:pt x="151" y="12"/>
                    </a:lnTo>
                    <a:lnTo>
                      <a:pt x="155" y="10"/>
                    </a:lnTo>
                    <a:lnTo>
                      <a:pt x="161" y="8"/>
                    </a:lnTo>
                    <a:lnTo>
                      <a:pt x="171" y="0"/>
                    </a:lnTo>
                    <a:lnTo>
                      <a:pt x="175" y="6"/>
                    </a:lnTo>
                    <a:lnTo>
                      <a:pt x="179" y="10"/>
                    </a:lnTo>
                    <a:lnTo>
                      <a:pt x="183" y="22"/>
                    </a:lnTo>
                    <a:lnTo>
                      <a:pt x="185" y="26"/>
                    </a:lnTo>
                    <a:lnTo>
                      <a:pt x="189" y="30"/>
                    </a:lnTo>
                    <a:lnTo>
                      <a:pt x="187" y="46"/>
                    </a:lnTo>
                    <a:lnTo>
                      <a:pt x="183" y="46"/>
                    </a:lnTo>
                    <a:lnTo>
                      <a:pt x="179" y="46"/>
                    </a:lnTo>
                    <a:lnTo>
                      <a:pt x="175" y="60"/>
                    </a:lnTo>
                    <a:lnTo>
                      <a:pt x="171" y="70"/>
                    </a:lnTo>
                    <a:lnTo>
                      <a:pt x="165" y="82"/>
                    </a:lnTo>
                    <a:lnTo>
                      <a:pt x="161" y="92"/>
                    </a:lnTo>
                    <a:lnTo>
                      <a:pt x="159" y="94"/>
                    </a:lnTo>
                    <a:lnTo>
                      <a:pt x="157" y="96"/>
                    </a:lnTo>
                    <a:lnTo>
                      <a:pt x="155" y="98"/>
                    </a:lnTo>
                    <a:lnTo>
                      <a:pt x="153" y="98"/>
                    </a:lnTo>
                    <a:lnTo>
                      <a:pt x="151" y="108"/>
                    </a:lnTo>
                    <a:lnTo>
                      <a:pt x="146" y="120"/>
                    </a:lnTo>
                    <a:lnTo>
                      <a:pt x="142" y="130"/>
                    </a:lnTo>
                    <a:lnTo>
                      <a:pt x="138" y="134"/>
                    </a:lnTo>
                    <a:lnTo>
                      <a:pt x="134" y="136"/>
                    </a:lnTo>
                    <a:lnTo>
                      <a:pt x="132" y="134"/>
                    </a:lnTo>
                    <a:lnTo>
                      <a:pt x="130" y="132"/>
                    </a:lnTo>
                    <a:lnTo>
                      <a:pt x="128" y="124"/>
                    </a:lnTo>
                    <a:lnTo>
                      <a:pt x="122" y="126"/>
                    </a:lnTo>
                    <a:lnTo>
                      <a:pt x="116" y="130"/>
                    </a:lnTo>
                    <a:lnTo>
                      <a:pt x="110" y="134"/>
                    </a:lnTo>
                    <a:lnTo>
                      <a:pt x="104" y="138"/>
                    </a:lnTo>
                    <a:lnTo>
                      <a:pt x="100" y="146"/>
                    </a:lnTo>
                    <a:lnTo>
                      <a:pt x="98" y="150"/>
                    </a:lnTo>
                    <a:lnTo>
                      <a:pt x="96" y="158"/>
                    </a:lnTo>
                    <a:lnTo>
                      <a:pt x="96" y="168"/>
                    </a:lnTo>
                    <a:lnTo>
                      <a:pt x="94" y="168"/>
                    </a:lnTo>
                    <a:lnTo>
                      <a:pt x="90" y="16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70" name="Freeform 146"/>
              <p:cNvSpPr/>
              <p:nvPr/>
            </p:nvSpPr>
            <p:spPr bwMode="auto">
              <a:xfrm>
                <a:off x="4824626" y="4186665"/>
                <a:ext cx="185651" cy="329206"/>
              </a:xfrm>
              <a:custGeom>
                <a:avLst/>
                <a:gdLst>
                  <a:gd name="T0" fmla="*/ 2147483647 w 127"/>
                  <a:gd name="T1" fmla="*/ 2147483647 h 208"/>
                  <a:gd name="T2" fmla="*/ 2147483647 w 127"/>
                  <a:gd name="T3" fmla="*/ 2147483647 h 208"/>
                  <a:gd name="T4" fmla="*/ 2147483647 w 127"/>
                  <a:gd name="T5" fmla="*/ 2147483647 h 208"/>
                  <a:gd name="T6" fmla="*/ 2147483647 w 127"/>
                  <a:gd name="T7" fmla="*/ 2147483647 h 208"/>
                  <a:gd name="T8" fmla="*/ 2147483647 w 127"/>
                  <a:gd name="T9" fmla="*/ 2147483647 h 208"/>
                  <a:gd name="T10" fmla="*/ 2147483647 w 127"/>
                  <a:gd name="T11" fmla="*/ 2147483647 h 208"/>
                  <a:gd name="T12" fmla="*/ 2147483647 w 127"/>
                  <a:gd name="T13" fmla="*/ 2147483647 h 208"/>
                  <a:gd name="T14" fmla="*/ 2147483647 w 127"/>
                  <a:gd name="T15" fmla="*/ 2147483647 h 208"/>
                  <a:gd name="T16" fmla="*/ 2147483647 w 127"/>
                  <a:gd name="T17" fmla="*/ 2147483647 h 208"/>
                  <a:gd name="T18" fmla="*/ 2147483647 w 127"/>
                  <a:gd name="T19" fmla="*/ 2147483647 h 208"/>
                  <a:gd name="T20" fmla="*/ 2147483647 w 127"/>
                  <a:gd name="T21" fmla="*/ 2147483647 h 208"/>
                  <a:gd name="T22" fmla="*/ 2147483647 w 127"/>
                  <a:gd name="T23" fmla="*/ 2147483647 h 208"/>
                  <a:gd name="T24" fmla="*/ 2147483647 w 127"/>
                  <a:gd name="T25" fmla="*/ 2147483647 h 208"/>
                  <a:gd name="T26" fmla="*/ 2147483647 w 127"/>
                  <a:gd name="T27" fmla="*/ 2147483647 h 208"/>
                  <a:gd name="T28" fmla="*/ 2147483647 w 127"/>
                  <a:gd name="T29" fmla="*/ 2147483647 h 208"/>
                  <a:gd name="T30" fmla="*/ 2147483647 w 127"/>
                  <a:gd name="T31" fmla="*/ 2147483647 h 208"/>
                  <a:gd name="T32" fmla="*/ 2147483647 w 127"/>
                  <a:gd name="T33" fmla="*/ 2147483647 h 208"/>
                  <a:gd name="T34" fmla="*/ 2147483647 w 127"/>
                  <a:gd name="T35" fmla="*/ 2147483647 h 208"/>
                  <a:gd name="T36" fmla="*/ 2147483647 w 127"/>
                  <a:gd name="T37" fmla="*/ 2147483647 h 208"/>
                  <a:gd name="T38" fmla="*/ 2147483647 w 127"/>
                  <a:gd name="T39" fmla="*/ 2147483647 h 208"/>
                  <a:gd name="T40" fmla="*/ 2147483647 w 127"/>
                  <a:gd name="T41" fmla="*/ 2147483647 h 208"/>
                  <a:gd name="T42" fmla="*/ 2147483647 w 127"/>
                  <a:gd name="T43" fmla="*/ 2147483647 h 208"/>
                  <a:gd name="T44" fmla="*/ 2147483647 w 127"/>
                  <a:gd name="T45" fmla="*/ 2147483647 h 208"/>
                  <a:gd name="T46" fmla="*/ 2147483647 w 127"/>
                  <a:gd name="T47" fmla="*/ 2147483647 h 208"/>
                  <a:gd name="T48" fmla="*/ 2147483647 w 127"/>
                  <a:gd name="T49" fmla="*/ 2147483647 h 208"/>
                  <a:gd name="T50" fmla="*/ 2147483647 w 127"/>
                  <a:gd name="T51" fmla="*/ 2147483647 h 208"/>
                  <a:gd name="T52" fmla="*/ 2147483647 w 127"/>
                  <a:gd name="T53" fmla="*/ 2147483647 h 208"/>
                  <a:gd name="T54" fmla="*/ 2147483647 w 127"/>
                  <a:gd name="T55" fmla="*/ 2147483647 h 208"/>
                  <a:gd name="T56" fmla="*/ 2147483647 w 127"/>
                  <a:gd name="T57" fmla="*/ 2147483647 h 208"/>
                  <a:gd name="T58" fmla="*/ 2147483647 w 127"/>
                  <a:gd name="T59" fmla="*/ 2147483647 h 208"/>
                  <a:gd name="T60" fmla="*/ 2147483647 w 127"/>
                  <a:gd name="T61" fmla="*/ 2147483647 h 208"/>
                  <a:gd name="T62" fmla="*/ 2147483647 w 127"/>
                  <a:gd name="T63" fmla="*/ 2147483647 h 208"/>
                  <a:gd name="T64" fmla="*/ 2147483647 w 127"/>
                  <a:gd name="T65" fmla="*/ 2147483647 h 208"/>
                  <a:gd name="T66" fmla="*/ 2147483647 w 127"/>
                  <a:gd name="T67" fmla="*/ 2147483647 h 208"/>
                  <a:gd name="T68" fmla="*/ 2147483647 w 127"/>
                  <a:gd name="T69" fmla="*/ 2147483647 h 208"/>
                  <a:gd name="T70" fmla="*/ 2147483647 w 127"/>
                  <a:gd name="T71" fmla="*/ 2147483647 h 208"/>
                  <a:gd name="T72" fmla="*/ 2147483647 w 127"/>
                  <a:gd name="T73" fmla="*/ 2147483647 h 208"/>
                  <a:gd name="T74" fmla="*/ 2147483647 w 127"/>
                  <a:gd name="T75" fmla="*/ 2147483647 h 208"/>
                  <a:gd name="T76" fmla="*/ 0 w 127"/>
                  <a:gd name="T77" fmla="*/ 2147483647 h 20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208"/>
                  <a:gd name="T119" fmla="*/ 127 w 127"/>
                  <a:gd name="T120" fmla="*/ 208 h 20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208">
                    <a:moveTo>
                      <a:pt x="6" y="158"/>
                    </a:moveTo>
                    <a:lnTo>
                      <a:pt x="6" y="148"/>
                    </a:lnTo>
                    <a:lnTo>
                      <a:pt x="8" y="140"/>
                    </a:lnTo>
                    <a:lnTo>
                      <a:pt x="10" y="136"/>
                    </a:lnTo>
                    <a:lnTo>
                      <a:pt x="14" y="128"/>
                    </a:lnTo>
                    <a:lnTo>
                      <a:pt x="20" y="124"/>
                    </a:lnTo>
                    <a:lnTo>
                      <a:pt x="26" y="120"/>
                    </a:lnTo>
                    <a:lnTo>
                      <a:pt x="32" y="116"/>
                    </a:lnTo>
                    <a:lnTo>
                      <a:pt x="38" y="114"/>
                    </a:lnTo>
                    <a:lnTo>
                      <a:pt x="40" y="122"/>
                    </a:lnTo>
                    <a:lnTo>
                      <a:pt x="42" y="124"/>
                    </a:lnTo>
                    <a:lnTo>
                      <a:pt x="44" y="126"/>
                    </a:lnTo>
                    <a:lnTo>
                      <a:pt x="48" y="124"/>
                    </a:lnTo>
                    <a:lnTo>
                      <a:pt x="52" y="120"/>
                    </a:lnTo>
                    <a:lnTo>
                      <a:pt x="56" y="110"/>
                    </a:lnTo>
                    <a:lnTo>
                      <a:pt x="61" y="98"/>
                    </a:lnTo>
                    <a:lnTo>
                      <a:pt x="63" y="88"/>
                    </a:lnTo>
                    <a:lnTo>
                      <a:pt x="65" y="88"/>
                    </a:lnTo>
                    <a:lnTo>
                      <a:pt x="67" y="86"/>
                    </a:lnTo>
                    <a:lnTo>
                      <a:pt x="69" y="84"/>
                    </a:lnTo>
                    <a:lnTo>
                      <a:pt x="71" y="82"/>
                    </a:lnTo>
                    <a:lnTo>
                      <a:pt x="75" y="72"/>
                    </a:lnTo>
                    <a:lnTo>
                      <a:pt x="81" y="60"/>
                    </a:lnTo>
                    <a:lnTo>
                      <a:pt x="85" y="50"/>
                    </a:lnTo>
                    <a:lnTo>
                      <a:pt x="89" y="36"/>
                    </a:lnTo>
                    <a:lnTo>
                      <a:pt x="93" y="36"/>
                    </a:lnTo>
                    <a:lnTo>
                      <a:pt x="97" y="36"/>
                    </a:lnTo>
                    <a:lnTo>
                      <a:pt x="99" y="20"/>
                    </a:lnTo>
                    <a:lnTo>
                      <a:pt x="95" y="16"/>
                    </a:lnTo>
                    <a:lnTo>
                      <a:pt x="93" y="12"/>
                    </a:lnTo>
                    <a:lnTo>
                      <a:pt x="89" y="0"/>
                    </a:lnTo>
                    <a:lnTo>
                      <a:pt x="91" y="2"/>
                    </a:lnTo>
                    <a:lnTo>
                      <a:pt x="93" y="0"/>
                    </a:lnTo>
                    <a:lnTo>
                      <a:pt x="97" y="6"/>
                    </a:lnTo>
                    <a:lnTo>
                      <a:pt x="103" y="14"/>
                    </a:lnTo>
                    <a:lnTo>
                      <a:pt x="107" y="20"/>
                    </a:lnTo>
                    <a:lnTo>
                      <a:pt x="109" y="26"/>
                    </a:lnTo>
                    <a:lnTo>
                      <a:pt x="107" y="44"/>
                    </a:lnTo>
                    <a:lnTo>
                      <a:pt x="109" y="50"/>
                    </a:lnTo>
                    <a:lnTo>
                      <a:pt x="109" y="54"/>
                    </a:lnTo>
                    <a:lnTo>
                      <a:pt x="117" y="60"/>
                    </a:lnTo>
                    <a:lnTo>
                      <a:pt x="99" y="60"/>
                    </a:lnTo>
                    <a:lnTo>
                      <a:pt x="93" y="62"/>
                    </a:lnTo>
                    <a:lnTo>
                      <a:pt x="91" y="64"/>
                    </a:lnTo>
                    <a:lnTo>
                      <a:pt x="89" y="66"/>
                    </a:lnTo>
                    <a:lnTo>
                      <a:pt x="93" y="70"/>
                    </a:lnTo>
                    <a:lnTo>
                      <a:pt x="101" y="78"/>
                    </a:lnTo>
                    <a:lnTo>
                      <a:pt x="111" y="88"/>
                    </a:lnTo>
                    <a:lnTo>
                      <a:pt x="115" y="96"/>
                    </a:lnTo>
                    <a:lnTo>
                      <a:pt x="117" y="106"/>
                    </a:lnTo>
                    <a:lnTo>
                      <a:pt x="113" y="110"/>
                    </a:lnTo>
                    <a:lnTo>
                      <a:pt x="107" y="116"/>
                    </a:lnTo>
                    <a:lnTo>
                      <a:pt x="101" y="126"/>
                    </a:lnTo>
                    <a:lnTo>
                      <a:pt x="99" y="136"/>
                    </a:lnTo>
                    <a:lnTo>
                      <a:pt x="99" y="144"/>
                    </a:lnTo>
                    <a:lnTo>
                      <a:pt x="101" y="154"/>
                    </a:lnTo>
                    <a:lnTo>
                      <a:pt x="109" y="168"/>
                    </a:lnTo>
                    <a:lnTo>
                      <a:pt x="119" y="182"/>
                    </a:lnTo>
                    <a:lnTo>
                      <a:pt x="127" y="194"/>
                    </a:lnTo>
                    <a:lnTo>
                      <a:pt x="127" y="208"/>
                    </a:lnTo>
                    <a:lnTo>
                      <a:pt x="121" y="208"/>
                    </a:lnTo>
                    <a:lnTo>
                      <a:pt x="111" y="208"/>
                    </a:lnTo>
                    <a:lnTo>
                      <a:pt x="107" y="206"/>
                    </a:lnTo>
                    <a:lnTo>
                      <a:pt x="103" y="204"/>
                    </a:lnTo>
                    <a:lnTo>
                      <a:pt x="81" y="204"/>
                    </a:lnTo>
                    <a:lnTo>
                      <a:pt x="81" y="202"/>
                    </a:lnTo>
                    <a:lnTo>
                      <a:pt x="46" y="200"/>
                    </a:lnTo>
                    <a:lnTo>
                      <a:pt x="46" y="204"/>
                    </a:lnTo>
                    <a:lnTo>
                      <a:pt x="22" y="202"/>
                    </a:lnTo>
                    <a:lnTo>
                      <a:pt x="24" y="198"/>
                    </a:lnTo>
                    <a:lnTo>
                      <a:pt x="24" y="188"/>
                    </a:lnTo>
                    <a:lnTo>
                      <a:pt x="22" y="182"/>
                    </a:lnTo>
                    <a:lnTo>
                      <a:pt x="22" y="174"/>
                    </a:lnTo>
                    <a:lnTo>
                      <a:pt x="24" y="168"/>
                    </a:lnTo>
                    <a:lnTo>
                      <a:pt x="14" y="166"/>
                    </a:lnTo>
                    <a:lnTo>
                      <a:pt x="10" y="164"/>
                    </a:lnTo>
                    <a:lnTo>
                      <a:pt x="6" y="160"/>
                    </a:lnTo>
                    <a:lnTo>
                      <a:pt x="0" y="158"/>
                    </a:lnTo>
                    <a:lnTo>
                      <a:pt x="6" y="15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71" name="Freeform 147"/>
              <p:cNvSpPr/>
              <p:nvPr/>
            </p:nvSpPr>
            <p:spPr bwMode="auto">
              <a:xfrm>
                <a:off x="4838464" y="4503924"/>
                <a:ext cx="130301" cy="175222"/>
              </a:xfrm>
              <a:custGeom>
                <a:avLst/>
                <a:gdLst>
                  <a:gd name="T0" fmla="*/ 2147483647 w 89"/>
                  <a:gd name="T1" fmla="*/ 2147483647 h 110"/>
                  <a:gd name="T2" fmla="*/ 2147483647 w 89"/>
                  <a:gd name="T3" fmla="*/ 2147483647 h 110"/>
                  <a:gd name="T4" fmla="*/ 2147483647 w 89"/>
                  <a:gd name="T5" fmla="*/ 2147483647 h 110"/>
                  <a:gd name="T6" fmla="*/ 2147483647 w 89"/>
                  <a:gd name="T7" fmla="*/ 2147483647 h 110"/>
                  <a:gd name="T8" fmla="*/ 2147483647 w 89"/>
                  <a:gd name="T9" fmla="*/ 2147483647 h 110"/>
                  <a:gd name="T10" fmla="*/ 2147483647 w 89"/>
                  <a:gd name="T11" fmla="*/ 2147483647 h 110"/>
                  <a:gd name="T12" fmla="*/ 0 w 89"/>
                  <a:gd name="T13" fmla="*/ 2147483647 h 110"/>
                  <a:gd name="T14" fmla="*/ 0 w 89"/>
                  <a:gd name="T15" fmla="*/ 2147483647 h 110"/>
                  <a:gd name="T16" fmla="*/ 2147483647 w 89"/>
                  <a:gd name="T17" fmla="*/ 2147483647 h 110"/>
                  <a:gd name="T18" fmla="*/ 2147483647 w 89"/>
                  <a:gd name="T19" fmla="*/ 2147483647 h 110"/>
                  <a:gd name="T20" fmla="*/ 2147483647 w 89"/>
                  <a:gd name="T21" fmla="*/ 2147483647 h 110"/>
                  <a:gd name="T22" fmla="*/ 2147483647 w 89"/>
                  <a:gd name="T23" fmla="*/ 2147483647 h 110"/>
                  <a:gd name="T24" fmla="*/ 2147483647 w 89"/>
                  <a:gd name="T25" fmla="*/ 2147483647 h 110"/>
                  <a:gd name="T26" fmla="*/ 2147483647 w 89"/>
                  <a:gd name="T27" fmla="*/ 2147483647 h 110"/>
                  <a:gd name="T28" fmla="*/ 2147483647 w 89"/>
                  <a:gd name="T29" fmla="*/ 2147483647 h 110"/>
                  <a:gd name="T30" fmla="*/ 2147483647 w 89"/>
                  <a:gd name="T31" fmla="*/ 2147483647 h 110"/>
                  <a:gd name="T32" fmla="*/ 2147483647 w 89"/>
                  <a:gd name="T33" fmla="*/ 2147483647 h 110"/>
                  <a:gd name="T34" fmla="*/ 2147483647 w 89"/>
                  <a:gd name="T35" fmla="*/ 2147483647 h 110"/>
                  <a:gd name="T36" fmla="*/ 2147483647 w 89"/>
                  <a:gd name="T37" fmla="*/ 2147483647 h 110"/>
                  <a:gd name="T38" fmla="*/ 2147483647 w 89"/>
                  <a:gd name="T39" fmla="*/ 2147483647 h 110"/>
                  <a:gd name="T40" fmla="*/ 2147483647 w 89"/>
                  <a:gd name="T41" fmla="*/ 2147483647 h 110"/>
                  <a:gd name="T42" fmla="*/ 2147483647 w 89"/>
                  <a:gd name="T43" fmla="*/ 2147483647 h 110"/>
                  <a:gd name="T44" fmla="*/ 2147483647 w 89"/>
                  <a:gd name="T45" fmla="*/ 2147483647 h 110"/>
                  <a:gd name="T46" fmla="*/ 2147483647 w 89"/>
                  <a:gd name="T47" fmla="*/ 2147483647 h 110"/>
                  <a:gd name="T48" fmla="*/ 2147483647 w 89"/>
                  <a:gd name="T49" fmla="*/ 2147483647 h 110"/>
                  <a:gd name="T50" fmla="*/ 2147483647 w 89"/>
                  <a:gd name="T51" fmla="*/ 2147483647 h 110"/>
                  <a:gd name="T52" fmla="*/ 2147483647 w 89"/>
                  <a:gd name="T53" fmla="*/ 2147483647 h 110"/>
                  <a:gd name="T54" fmla="*/ 2147483647 w 89"/>
                  <a:gd name="T55" fmla="*/ 2147483647 h 110"/>
                  <a:gd name="T56" fmla="*/ 2147483647 w 89"/>
                  <a:gd name="T57" fmla="*/ 2147483647 h 110"/>
                  <a:gd name="T58" fmla="*/ 2147483647 w 89"/>
                  <a:gd name="T59" fmla="*/ 2147483647 h 110"/>
                  <a:gd name="T60" fmla="*/ 2147483647 w 89"/>
                  <a:gd name="T61" fmla="*/ 2147483647 h 110"/>
                  <a:gd name="T62" fmla="*/ 2147483647 w 89"/>
                  <a:gd name="T63" fmla="*/ 2147483647 h 110"/>
                  <a:gd name="T64" fmla="*/ 2147483647 w 89"/>
                  <a:gd name="T65" fmla="*/ 2147483647 h 110"/>
                  <a:gd name="T66" fmla="*/ 2147483647 w 89"/>
                  <a:gd name="T67" fmla="*/ 2147483647 h 110"/>
                  <a:gd name="T68" fmla="*/ 2147483647 w 89"/>
                  <a:gd name="T69" fmla="*/ 2147483647 h 110"/>
                  <a:gd name="T70" fmla="*/ 2147483647 w 89"/>
                  <a:gd name="T71" fmla="*/ 2147483647 h 110"/>
                  <a:gd name="T72" fmla="*/ 2147483647 w 89"/>
                  <a:gd name="T73" fmla="*/ 2147483647 h 110"/>
                  <a:gd name="T74" fmla="*/ 2147483647 w 89"/>
                  <a:gd name="T75" fmla="*/ 2147483647 h 110"/>
                  <a:gd name="T76" fmla="*/ 2147483647 w 89"/>
                  <a:gd name="T77" fmla="*/ 2147483647 h 110"/>
                  <a:gd name="T78" fmla="*/ 2147483647 w 89"/>
                  <a:gd name="T79" fmla="*/ 2147483647 h 110"/>
                  <a:gd name="T80" fmla="*/ 2147483647 w 89"/>
                  <a:gd name="T81" fmla="*/ 2147483647 h 110"/>
                  <a:gd name="T82" fmla="*/ 2147483647 w 89"/>
                  <a:gd name="T83" fmla="*/ 2147483647 h 110"/>
                  <a:gd name="T84" fmla="*/ 2147483647 w 89"/>
                  <a:gd name="T85" fmla="*/ 2147483647 h 110"/>
                  <a:gd name="T86" fmla="*/ 2147483647 w 89"/>
                  <a:gd name="T87" fmla="*/ 2147483647 h 110"/>
                  <a:gd name="T88" fmla="*/ 2147483647 w 89"/>
                  <a:gd name="T89" fmla="*/ 2147483647 h 110"/>
                  <a:gd name="T90" fmla="*/ 2147483647 w 89"/>
                  <a:gd name="T91" fmla="*/ 2147483647 h 110"/>
                  <a:gd name="T92" fmla="*/ 2147483647 w 89"/>
                  <a:gd name="T93" fmla="*/ 2147483647 h 110"/>
                  <a:gd name="T94" fmla="*/ 2147483647 w 89"/>
                  <a:gd name="T95" fmla="*/ 2147483647 h 110"/>
                  <a:gd name="T96" fmla="*/ 2147483647 w 89"/>
                  <a:gd name="T97" fmla="*/ 2147483647 h 110"/>
                  <a:gd name="T98" fmla="*/ 2147483647 w 89"/>
                  <a:gd name="T99" fmla="*/ 2147483647 h 110"/>
                  <a:gd name="T100" fmla="*/ 2147483647 w 89"/>
                  <a:gd name="T101" fmla="*/ 0 h 110"/>
                  <a:gd name="T102" fmla="*/ 2147483647 w 89"/>
                  <a:gd name="T103" fmla="*/ 2147483647 h 11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9"/>
                  <a:gd name="T157" fmla="*/ 0 h 110"/>
                  <a:gd name="T158" fmla="*/ 89 w 89"/>
                  <a:gd name="T159" fmla="*/ 110 h 11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9" h="110">
                    <a:moveTo>
                      <a:pt x="36" y="24"/>
                    </a:moveTo>
                    <a:lnTo>
                      <a:pt x="26" y="24"/>
                    </a:lnTo>
                    <a:lnTo>
                      <a:pt x="20" y="24"/>
                    </a:lnTo>
                    <a:lnTo>
                      <a:pt x="8" y="22"/>
                    </a:lnTo>
                    <a:lnTo>
                      <a:pt x="2" y="44"/>
                    </a:lnTo>
                    <a:lnTo>
                      <a:pt x="2" y="50"/>
                    </a:lnTo>
                    <a:lnTo>
                      <a:pt x="0" y="58"/>
                    </a:lnTo>
                    <a:lnTo>
                      <a:pt x="0" y="70"/>
                    </a:lnTo>
                    <a:lnTo>
                      <a:pt x="4" y="76"/>
                    </a:lnTo>
                    <a:lnTo>
                      <a:pt x="8" y="82"/>
                    </a:lnTo>
                    <a:lnTo>
                      <a:pt x="14" y="88"/>
                    </a:lnTo>
                    <a:lnTo>
                      <a:pt x="30" y="100"/>
                    </a:lnTo>
                    <a:lnTo>
                      <a:pt x="34" y="104"/>
                    </a:lnTo>
                    <a:lnTo>
                      <a:pt x="38" y="110"/>
                    </a:lnTo>
                    <a:lnTo>
                      <a:pt x="42" y="108"/>
                    </a:lnTo>
                    <a:lnTo>
                      <a:pt x="44" y="106"/>
                    </a:lnTo>
                    <a:lnTo>
                      <a:pt x="46" y="104"/>
                    </a:lnTo>
                    <a:lnTo>
                      <a:pt x="44" y="100"/>
                    </a:lnTo>
                    <a:lnTo>
                      <a:pt x="42" y="98"/>
                    </a:lnTo>
                    <a:lnTo>
                      <a:pt x="42" y="96"/>
                    </a:lnTo>
                    <a:lnTo>
                      <a:pt x="44" y="90"/>
                    </a:lnTo>
                    <a:lnTo>
                      <a:pt x="46" y="88"/>
                    </a:lnTo>
                    <a:lnTo>
                      <a:pt x="55" y="84"/>
                    </a:lnTo>
                    <a:lnTo>
                      <a:pt x="55" y="80"/>
                    </a:lnTo>
                    <a:lnTo>
                      <a:pt x="59" y="76"/>
                    </a:lnTo>
                    <a:lnTo>
                      <a:pt x="63" y="78"/>
                    </a:lnTo>
                    <a:lnTo>
                      <a:pt x="65" y="82"/>
                    </a:lnTo>
                    <a:lnTo>
                      <a:pt x="67" y="86"/>
                    </a:lnTo>
                    <a:lnTo>
                      <a:pt x="71" y="88"/>
                    </a:lnTo>
                    <a:lnTo>
                      <a:pt x="75" y="86"/>
                    </a:lnTo>
                    <a:lnTo>
                      <a:pt x="79" y="84"/>
                    </a:lnTo>
                    <a:lnTo>
                      <a:pt x="81" y="86"/>
                    </a:lnTo>
                    <a:lnTo>
                      <a:pt x="83" y="86"/>
                    </a:lnTo>
                    <a:lnTo>
                      <a:pt x="85" y="84"/>
                    </a:lnTo>
                    <a:lnTo>
                      <a:pt x="85" y="80"/>
                    </a:lnTo>
                    <a:lnTo>
                      <a:pt x="87" y="74"/>
                    </a:lnTo>
                    <a:lnTo>
                      <a:pt x="87" y="52"/>
                    </a:lnTo>
                    <a:lnTo>
                      <a:pt x="83" y="50"/>
                    </a:lnTo>
                    <a:lnTo>
                      <a:pt x="83" y="46"/>
                    </a:lnTo>
                    <a:lnTo>
                      <a:pt x="81" y="44"/>
                    </a:lnTo>
                    <a:lnTo>
                      <a:pt x="81" y="40"/>
                    </a:lnTo>
                    <a:lnTo>
                      <a:pt x="83" y="36"/>
                    </a:lnTo>
                    <a:lnTo>
                      <a:pt x="83" y="32"/>
                    </a:lnTo>
                    <a:lnTo>
                      <a:pt x="87" y="30"/>
                    </a:lnTo>
                    <a:lnTo>
                      <a:pt x="89" y="26"/>
                    </a:lnTo>
                    <a:lnTo>
                      <a:pt x="87" y="20"/>
                    </a:lnTo>
                    <a:lnTo>
                      <a:pt x="83" y="18"/>
                    </a:lnTo>
                    <a:lnTo>
                      <a:pt x="77" y="18"/>
                    </a:lnTo>
                    <a:lnTo>
                      <a:pt x="69" y="18"/>
                    </a:lnTo>
                    <a:lnTo>
                      <a:pt x="71" y="2"/>
                    </a:lnTo>
                    <a:lnTo>
                      <a:pt x="36" y="0"/>
                    </a:lnTo>
                    <a:lnTo>
                      <a:pt x="36"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72" name="Freeform 148"/>
              <p:cNvSpPr/>
              <p:nvPr/>
            </p:nvSpPr>
            <p:spPr bwMode="auto">
              <a:xfrm>
                <a:off x="4894966" y="4469410"/>
                <a:ext cx="170660" cy="242922"/>
              </a:xfrm>
              <a:custGeom>
                <a:avLst/>
                <a:gdLst>
                  <a:gd name="T0" fmla="*/ 2147483647 w 117"/>
                  <a:gd name="T1" fmla="*/ 2147483647 h 154"/>
                  <a:gd name="T2" fmla="*/ 2147483647 w 117"/>
                  <a:gd name="T3" fmla="*/ 2147483647 h 154"/>
                  <a:gd name="T4" fmla="*/ 2147483647 w 117"/>
                  <a:gd name="T5" fmla="*/ 2147483647 h 154"/>
                  <a:gd name="T6" fmla="*/ 0 w 117"/>
                  <a:gd name="T7" fmla="*/ 2147483647 h 154"/>
                  <a:gd name="T8" fmla="*/ 2147483647 w 117"/>
                  <a:gd name="T9" fmla="*/ 2147483647 h 154"/>
                  <a:gd name="T10" fmla="*/ 2147483647 w 117"/>
                  <a:gd name="T11" fmla="*/ 2147483647 h 154"/>
                  <a:gd name="T12" fmla="*/ 2147483647 w 117"/>
                  <a:gd name="T13" fmla="*/ 2147483647 h 154"/>
                  <a:gd name="T14" fmla="*/ 2147483647 w 117"/>
                  <a:gd name="T15" fmla="*/ 2147483647 h 154"/>
                  <a:gd name="T16" fmla="*/ 2147483647 w 117"/>
                  <a:gd name="T17" fmla="*/ 2147483647 h 154"/>
                  <a:gd name="T18" fmla="*/ 2147483647 w 117"/>
                  <a:gd name="T19" fmla="*/ 2147483647 h 154"/>
                  <a:gd name="T20" fmla="*/ 2147483647 w 117"/>
                  <a:gd name="T21" fmla="*/ 2147483647 h 154"/>
                  <a:gd name="T22" fmla="*/ 2147483647 w 117"/>
                  <a:gd name="T23" fmla="*/ 2147483647 h 154"/>
                  <a:gd name="T24" fmla="*/ 2147483647 w 117"/>
                  <a:gd name="T25" fmla="*/ 2147483647 h 154"/>
                  <a:gd name="T26" fmla="*/ 2147483647 w 117"/>
                  <a:gd name="T27" fmla="*/ 2147483647 h 154"/>
                  <a:gd name="T28" fmla="*/ 2147483647 w 117"/>
                  <a:gd name="T29" fmla="*/ 2147483647 h 154"/>
                  <a:gd name="T30" fmla="*/ 2147483647 w 117"/>
                  <a:gd name="T31" fmla="*/ 2147483647 h 154"/>
                  <a:gd name="T32" fmla="*/ 2147483647 w 117"/>
                  <a:gd name="T33" fmla="*/ 2147483647 h 154"/>
                  <a:gd name="T34" fmla="*/ 2147483647 w 117"/>
                  <a:gd name="T35" fmla="*/ 2147483647 h 154"/>
                  <a:gd name="T36" fmla="*/ 2147483647 w 117"/>
                  <a:gd name="T37" fmla="*/ 2147483647 h 154"/>
                  <a:gd name="T38" fmla="*/ 2147483647 w 117"/>
                  <a:gd name="T39" fmla="*/ 2147483647 h 154"/>
                  <a:gd name="T40" fmla="*/ 2147483647 w 117"/>
                  <a:gd name="T41" fmla="*/ 2147483647 h 154"/>
                  <a:gd name="T42" fmla="*/ 2147483647 w 117"/>
                  <a:gd name="T43" fmla="*/ 2147483647 h 154"/>
                  <a:gd name="T44" fmla="*/ 2147483647 w 117"/>
                  <a:gd name="T45" fmla="*/ 2147483647 h 154"/>
                  <a:gd name="T46" fmla="*/ 2147483647 w 117"/>
                  <a:gd name="T47" fmla="*/ 2147483647 h 154"/>
                  <a:gd name="T48" fmla="*/ 2147483647 w 117"/>
                  <a:gd name="T49" fmla="*/ 2147483647 h 154"/>
                  <a:gd name="T50" fmla="*/ 2147483647 w 117"/>
                  <a:gd name="T51" fmla="*/ 2147483647 h 154"/>
                  <a:gd name="T52" fmla="*/ 2147483647 w 117"/>
                  <a:gd name="T53" fmla="*/ 0 h 154"/>
                  <a:gd name="T54" fmla="*/ 2147483647 w 117"/>
                  <a:gd name="T55" fmla="*/ 2147483647 h 154"/>
                  <a:gd name="T56" fmla="*/ 2147483647 w 117"/>
                  <a:gd name="T57" fmla="*/ 2147483647 h 154"/>
                  <a:gd name="T58" fmla="*/ 2147483647 w 117"/>
                  <a:gd name="T59" fmla="*/ 2147483647 h 154"/>
                  <a:gd name="T60" fmla="*/ 2147483647 w 117"/>
                  <a:gd name="T61" fmla="*/ 2147483647 h 154"/>
                  <a:gd name="T62" fmla="*/ 2147483647 w 117"/>
                  <a:gd name="T63" fmla="*/ 2147483647 h 154"/>
                  <a:gd name="T64" fmla="*/ 2147483647 w 117"/>
                  <a:gd name="T65" fmla="*/ 2147483647 h 154"/>
                  <a:gd name="T66" fmla="*/ 2147483647 w 117"/>
                  <a:gd name="T67" fmla="*/ 2147483647 h 154"/>
                  <a:gd name="T68" fmla="*/ 2147483647 w 117"/>
                  <a:gd name="T69" fmla="*/ 2147483647 h 154"/>
                  <a:gd name="T70" fmla="*/ 2147483647 w 117"/>
                  <a:gd name="T71" fmla="*/ 2147483647 h 154"/>
                  <a:gd name="T72" fmla="*/ 2147483647 w 117"/>
                  <a:gd name="T73" fmla="*/ 2147483647 h 154"/>
                  <a:gd name="T74" fmla="*/ 2147483647 w 117"/>
                  <a:gd name="T75" fmla="*/ 2147483647 h 154"/>
                  <a:gd name="T76" fmla="*/ 2147483647 w 117"/>
                  <a:gd name="T77" fmla="*/ 2147483647 h 154"/>
                  <a:gd name="T78" fmla="*/ 2147483647 w 117"/>
                  <a:gd name="T79" fmla="*/ 2147483647 h 154"/>
                  <a:gd name="T80" fmla="*/ 2147483647 w 117"/>
                  <a:gd name="T81" fmla="*/ 2147483647 h 154"/>
                  <a:gd name="T82" fmla="*/ 2147483647 w 117"/>
                  <a:gd name="T83" fmla="*/ 2147483647 h 154"/>
                  <a:gd name="T84" fmla="*/ 2147483647 w 117"/>
                  <a:gd name="T85" fmla="*/ 2147483647 h 154"/>
                  <a:gd name="T86" fmla="*/ 2147483647 w 117"/>
                  <a:gd name="T87" fmla="*/ 2147483647 h 1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154"/>
                  <a:gd name="T134" fmla="*/ 117 w 117"/>
                  <a:gd name="T135" fmla="*/ 154 h 1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154">
                    <a:moveTo>
                      <a:pt x="27" y="150"/>
                    </a:moveTo>
                    <a:lnTo>
                      <a:pt x="27" y="148"/>
                    </a:lnTo>
                    <a:lnTo>
                      <a:pt x="25" y="146"/>
                    </a:lnTo>
                    <a:lnTo>
                      <a:pt x="21" y="148"/>
                    </a:lnTo>
                    <a:lnTo>
                      <a:pt x="17" y="150"/>
                    </a:lnTo>
                    <a:lnTo>
                      <a:pt x="13" y="154"/>
                    </a:lnTo>
                    <a:lnTo>
                      <a:pt x="4" y="136"/>
                    </a:lnTo>
                    <a:lnTo>
                      <a:pt x="0" y="132"/>
                    </a:lnTo>
                    <a:lnTo>
                      <a:pt x="4" y="130"/>
                    </a:lnTo>
                    <a:lnTo>
                      <a:pt x="6" y="128"/>
                    </a:lnTo>
                    <a:lnTo>
                      <a:pt x="8" y="126"/>
                    </a:lnTo>
                    <a:lnTo>
                      <a:pt x="6" y="122"/>
                    </a:lnTo>
                    <a:lnTo>
                      <a:pt x="4" y="120"/>
                    </a:lnTo>
                    <a:lnTo>
                      <a:pt x="4" y="118"/>
                    </a:lnTo>
                    <a:lnTo>
                      <a:pt x="6" y="112"/>
                    </a:lnTo>
                    <a:lnTo>
                      <a:pt x="8" y="110"/>
                    </a:lnTo>
                    <a:lnTo>
                      <a:pt x="17" y="106"/>
                    </a:lnTo>
                    <a:lnTo>
                      <a:pt x="17" y="102"/>
                    </a:lnTo>
                    <a:lnTo>
                      <a:pt x="21" y="98"/>
                    </a:lnTo>
                    <a:lnTo>
                      <a:pt x="25" y="100"/>
                    </a:lnTo>
                    <a:lnTo>
                      <a:pt x="27" y="104"/>
                    </a:lnTo>
                    <a:lnTo>
                      <a:pt x="29" y="108"/>
                    </a:lnTo>
                    <a:lnTo>
                      <a:pt x="33" y="110"/>
                    </a:lnTo>
                    <a:lnTo>
                      <a:pt x="37" y="108"/>
                    </a:lnTo>
                    <a:lnTo>
                      <a:pt x="41" y="106"/>
                    </a:lnTo>
                    <a:lnTo>
                      <a:pt x="43" y="108"/>
                    </a:lnTo>
                    <a:lnTo>
                      <a:pt x="45" y="108"/>
                    </a:lnTo>
                    <a:lnTo>
                      <a:pt x="47" y="106"/>
                    </a:lnTo>
                    <a:lnTo>
                      <a:pt x="47" y="102"/>
                    </a:lnTo>
                    <a:lnTo>
                      <a:pt x="49" y="96"/>
                    </a:lnTo>
                    <a:lnTo>
                      <a:pt x="49" y="74"/>
                    </a:lnTo>
                    <a:lnTo>
                      <a:pt x="45" y="72"/>
                    </a:lnTo>
                    <a:lnTo>
                      <a:pt x="45" y="68"/>
                    </a:lnTo>
                    <a:lnTo>
                      <a:pt x="43" y="66"/>
                    </a:lnTo>
                    <a:lnTo>
                      <a:pt x="43" y="62"/>
                    </a:lnTo>
                    <a:lnTo>
                      <a:pt x="45" y="58"/>
                    </a:lnTo>
                    <a:lnTo>
                      <a:pt x="45" y="54"/>
                    </a:lnTo>
                    <a:lnTo>
                      <a:pt x="49" y="52"/>
                    </a:lnTo>
                    <a:lnTo>
                      <a:pt x="51" y="48"/>
                    </a:lnTo>
                    <a:lnTo>
                      <a:pt x="49" y="42"/>
                    </a:lnTo>
                    <a:lnTo>
                      <a:pt x="45" y="40"/>
                    </a:lnTo>
                    <a:lnTo>
                      <a:pt x="39" y="40"/>
                    </a:lnTo>
                    <a:lnTo>
                      <a:pt x="31" y="40"/>
                    </a:lnTo>
                    <a:lnTo>
                      <a:pt x="33" y="26"/>
                    </a:lnTo>
                    <a:lnTo>
                      <a:pt x="55" y="26"/>
                    </a:lnTo>
                    <a:lnTo>
                      <a:pt x="59" y="28"/>
                    </a:lnTo>
                    <a:lnTo>
                      <a:pt x="63" y="30"/>
                    </a:lnTo>
                    <a:lnTo>
                      <a:pt x="73" y="30"/>
                    </a:lnTo>
                    <a:lnTo>
                      <a:pt x="79" y="30"/>
                    </a:lnTo>
                    <a:lnTo>
                      <a:pt x="79" y="16"/>
                    </a:lnTo>
                    <a:lnTo>
                      <a:pt x="83" y="10"/>
                    </a:lnTo>
                    <a:lnTo>
                      <a:pt x="87" y="4"/>
                    </a:lnTo>
                    <a:lnTo>
                      <a:pt x="93" y="0"/>
                    </a:lnTo>
                    <a:lnTo>
                      <a:pt x="103" y="0"/>
                    </a:lnTo>
                    <a:lnTo>
                      <a:pt x="113" y="0"/>
                    </a:lnTo>
                    <a:lnTo>
                      <a:pt x="113" y="2"/>
                    </a:lnTo>
                    <a:lnTo>
                      <a:pt x="115" y="4"/>
                    </a:lnTo>
                    <a:lnTo>
                      <a:pt x="115" y="6"/>
                    </a:lnTo>
                    <a:lnTo>
                      <a:pt x="117" y="10"/>
                    </a:lnTo>
                    <a:lnTo>
                      <a:pt x="115" y="20"/>
                    </a:lnTo>
                    <a:lnTo>
                      <a:pt x="111" y="34"/>
                    </a:lnTo>
                    <a:lnTo>
                      <a:pt x="99" y="64"/>
                    </a:lnTo>
                    <a:lnTo>
                      <a:pt x="99" y="68"/>
                    </a:lnTo>
                    <a:lnTo>
                      <a:pt x="99" y="70"/>
                    </a:lnTo>
                    <a:lnTo>
                      <a:pt x="101" y="74"/>
                    </a:lnTo>
                    <a:lnTo>
                      <a:pt x="99" y="78"/>
                    </a:lnTo>
                    <a:lnTo>
                      <a:pt x="97" y="82"/>
                    </a:lnTo>
                    <a:lnTo>
                      <a:pt x="93" y="84"/>
                    </a:lnTo>
                    <a:lnTo>
                      <a:pt x="89" y="88"/>
                    </a:lnTo>
                    <a:lnTo>
                      <a:pt x="85" y="92"/>
                    </a:lnTo>
                    <a:lnTo>
                      <a:pt x="83" y="102"/>
                    </a:lnTo>
                    <a:lnTo>
                      <a:pt x="79" y="106"/>
                    </a:lnTo>
                    <a:lnTo>
                      <a:pt x="75" y="108"/>
                    </a:lnTo>
                    <a:lnTo>
                      <a:pt x="75" y="122"/>
                    </a:lnTo>
                    <a:lnTo>
                      <a:pt x="71" y="134"/>
                    </a:lnTo>
                    <a:lnTo>
                      <a:pt x="69" y="142"/>
                    </a:lnTo>
                    <a:lnTo>
                      <a:pt x="65" y="148"/>
                    </a:lnTo>
                    <a:lnTo>
                      <a:pt x="61" y="150"/>
                    </a:lnTo>
                    <a:lnTo>
                      <a:pt x="55" y="150"/>
                    </a:lnTo>
                    <a:lnTo>
                      <a:pt x="51" y="150"/>
                    </a:lnTo>
                    <a:lnTo>
                      <a:pt x="49" y="150"/>
                    </a:lnTo>
                    <a:lnTo>
                      <a:pt x="49" y="146"/>
                    </a:lnTo>
                    <a:lnTo>
                      <a:pt x="45" y="146"/>
                    </a:lnTo>
                    <a:lnTo>
                      <a:pt x="43" y="146"/>
                    </a:lnTo>
                    <a:lnTo>
                      <a:pt x="41" y="148"/>
                    </a:lnTo>
                    <a:lnTo>
                      <a:pt x="39" y="150"/>
                    </a:lnTo>
                    <a:lnTo>
                      <a:pt x="35" y="150"/>
                    </a:lnTo>
                    <a:lnTo>
                      <a:pt x="33" y="150"/>
                    </a:lnTo>
                    <a:lnTo>
                      <a:pt x="27" y="1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73" name="Freeform 149"/>
              <p:cNvSpPr/>
              <p:nvPr/>
            </p:nvSpPr>
            <p:spPr bwMode="auto">
              <a:xfrm>
                <a:off x="4904191" y="5065432"/>
                <a:ext cx="307880" cy="342480"/>
              </a:xfrm>
              <a:custGeom>
                <a:avLst/>
                <a:gdLst>
                  <a:gd name="T0" fmla="*/ 2147483647 w 211"/>
                  <a:gd name="T1" fmla="*/ 2147483647 h 216"/>
                  <a:gd name="T2" fmla="*/ 2147483647 w 211"/>
                  <a:gd name="T3" fmla="*/ 2147483647 h 216"/>
                  <a:gd name="T4" fmla="*/ 2147483647 w 211"/>
                  <a:gd name="T5" fmla="*/ 2147483647 h 216"/>
                  <a:gd name="T6" fmla="*/ 2147483647 w 211"/>
                  <a:gd name="T7" fmla="*/ 2147483647 h 216"/>
                  <a:gd name="T8" fmla="*/ 2147483647 w 211"/>
                  <a:gd name="T9" fmla="*/ 2147483647 h 216"/>
                  <a:gd name="T10" fmla="*/ 2147483647 w 211"/>
                  <a:gd name="T11" fmla="*/ 2147483647 h 216"/>
                  <a:gd name="T12" fmla="*/ 2147483647 w 211"/>
                  <a:gd name="T13" fmla="*/ 2147483647 h 216"/>
                  <a:gd name="T14" fmla="*/ 2147483647 w 211"/>
                  <a:gd name="T15" fmla="*/ 2147483647 h 216"/>
                  <a:gd name="T16" fmla="*/ 2147483647 w 211"/>
                  <a:gd name="T17" fmla="*/ 0 h 216"/>
                  <a:gd name="T18" fmla="*/ 2147483647 w 211"/>
                  <a:gd name="T19" fmla="*/ 0 h 216"/>
                  <a:gd name="T20" fmla="*/ 2147483647 w 211"/>
                  <a:gd name="T21" fmla="*/ 2147483647 h 216"/>
                  <a:gd name="T22" fmla="*/ 2147483647 w 211"/>
                  <a:gd name="T23" fmla="*/ 2147483647 h 216"/>
                  <a:gd name="T24" fmla="*/ 0 w 211"/>
                  <a:gd name="T25" fmla="*/ 0 h 216"/>
                  <a:gd name="T26" fmla="*/ 2147483647 w 211"/>
                  <a:gd name="T27" fmla="*/ 2147483647 h 216"/>
                  <a:gd name="T28" fmla="*/ 2147483647 w 211"/>
                  <a:gd name="T29" fmla="*/ 2147483647 h 216"/>
                  <a:gd name="T30" fmla="*/ 2147483647 w 211"/>
                  <a:gd name="T31" fmla="*/ 2147483647 h 216"/>
                  <a:gd name="T32" fmla="*/ 2147483647 w 211"/>
                  <a:gd name="T33" fmla="*/ 2147483647 h 216"/>
                  <a:gd name="T34" fmla="*/ 2147483647 w 211"/>
                  <a:gd name="T35" fmla="*/ 2147483647 h 216"/>
                  <a:gd name="T36" fmla="*/ 2147483647 w 211"/>
                  <a:gd name="T37" fmla="*/ 2147483647 h 216"/>
                  <a:gd name="T38" fmla="*/ 2147483647 w 211"/>
                  <a:gd name="T39" fmla="*/ 2147483647 h 216"/>
                  <a:gd name="T40" fmla="*/ 2147483647 w 211"/>
                  <a:gd name="T41" fmla="*/ 2147483647 h 216"/>
                  <a:gd name="T42" fmla="*/ 2147483647 w 211"/>
                  <a:gd name="T43" fmla="*/ 2147483647 h 216"/>
                  <a:gd name="T44" fmla="*/ 2147483647 w 211"/>
                  <a:gd name="T45" fmla="*/ 2147483647 h 216"/>
                  <a:gd name="T46" fmla="*/ 2147483647 w 211"/>
                  <a:gd name="T47" fmla="*/ 2147483647 h 216"/>
                  <a:gd name="T48" fmla="*/ 2147483647 w 211"/>
                  <a:gd name="T49" fmla="*/ 2147483647 h 216"/>
                  <a:gd name="T50" fmla="*/ 2147483647 w 211"/>
                  <a:gd name="T51" fmla="*/ 2147483647 h 216"/>
                  <a:gd name="T52" fmla="*/ 2147483647 w 211"/>
                  <a:gd name="T53" fmla="*/ 2147483647 h 216"/>
                  <a:gd name="T54" fmla="*/ 2147483647 w 211"/>
                  <a:gd name="T55" fmla="*/ 2147483647 h 216"/>
                  <a:gd name="T56" fmla="*/ 2147483647 w 211"/>
                  <a:gd name="T57" fmla="*/ 2147483647 h 216"/>
                  <a:gd name="T58" fmla="*/ 2147483647 w 211"/>
                  <a:gd name="T59" fmla="*/ 2147483647 h 216"/>
                  <a:gd name="T60" fmla="*/ 2147483647 w 211"/>
                  <a:gd name="T61" fmla="*/ 2147483647 h 216"/>
                  <a:gd name="T62" fmla="*/ 2147483647 w 211"/>
                  <a:gd name="T63" fmla="*/ 2147483647 h 216"/>
                  <a:gd name="T64" fmla="*/ 2147483647 w 211"/>
                  <a:gd name="T65" fmla="*/ 2147483647 h 216"/>
                  <a:gd name="T66" fmla="*/ 2147483647 w 211"/>
                  <a:gd name="T67" fmla="*/ 2147483647 h 216"/>
                  <a:gd name="T68" fmla="*/ 2147483647 w 211"/>
                  <a:gd name="T69" fmla="*/ 2147483647 h 216"/>
                  <a:gd name="T70" fmla="*/ 2147483647 w 211"/>
                  <a:gd name="T71" fmla="*/ 2147483647 h 216"/>
                  <a:gd name="T72" fmla="*/ 2147483647 w 211"/>
                  <a:gd name="T73" fmla="*/ 2147483647 h 216"/>
                  <a:gd name="T74" fmla="*/ 2147483647 w 211"/>
                  <a:gd name="T75" fmla="*/ 2147483647 h 216"/>
                  <a:gd name="T76" fmla="*/ 2147483647 w 211"/>
                  <a:gd name="T77" fmla="*/ 2147483647 h 216"/>
                  <a:gd name="T78" fmla="*/ 2147483647 w 211"/>
                  <a:gd name="T79" fmla="*/ 2147483647 h 216"/>
                  <a:gd name="T80" fmla="*/ 2147483647 w 211"/>
                  <a:gd name="T81" fmla="*/ 2147483647 h 216"/>
                  <a:gd name="T82" fmla="*/ 2147483647 w 211"/>
                  <a:gd name="T83" fmla="*/ 2147483647 h 216"/>
                  <a:gd name="T84" fmla="*/ 2147483647 w 211"/>
                  <a:gd name="T85" fmla="*/ 2147483647 h 216"/>
                  <a:gd name="T86" fmla="*/ 2147483647 w 211"/>
                  <a:gd name="T87" fmla="*/ 2147483647 h 216"/>
                  <a:gd name="T88" fmla="*/ 2147483647 w 211"/>
                  <a:gd name="T89" fmla="*/ 2147483647 h 216"/>
                  <a:gd name="T90" fmla="*/ 2147483647 w 211"/>
                  <a:gd name="T91" fmla="*/ 2147483647 h 216"/>
                  <a:gd name="T92" fmla="*/ 2147483647 w 211"/>
                  <a:gd name="T93" fmla="*/ 2147483647 h 216"/>
                  <a:gd name="T94" fmla="*/ 2147483647 w 211"/>
                  <a:gd name="T95" fmla="*/ 2147483647 h 216"/>
                  <a:gd name="T96" fmla="*/ 2147483647 w 211"/>
                  <a:gd name="T97" fmla="*/ 2147483647 h 216"/>
                  <a:gd name="T98" fmla="*/ 2147483647 w 211"/>
                  <a:gd name="T99" fmla="*/ 2147483647 h 216"/>
                  <a:gd name="T100" fmla="*/ 2147483647 w 211"/>
                  <a:gd name="T101" fmla="*/ 2147483647 h 216"/>
                  <a:gd name="T102" fmla="*/ 2147483647 w 211"/>
                  <a:gd name="T103" fmla="*/ 2147483647 h 216"/>
                  <a:gd name="T104" fmla="*/ 2147483647 w 211"/>
                  <a:gd name="T105" fmla="*/ 2147483647 h 216"/>
                  <a:gd name="T106" fmla="*/ 2147483647 w 211"/>
                  <a:gd name="T107" fmla="*/ 2147483647 h 216"/>
                  <a:gd name="T108" fmla="*/ 2147483647 w 211"/>
                  <a:gd name="T109" fmla="*/ 2147483647 h 216"/>
                  <a:gd name="T110" fmla="*/ 2147483647 w 211"/>
                  <a:gd name="T111" fmla="*/ 2147483647 h 2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1"/>
                  <a:gd name="T169" fmla="*/ 0 h 216"/>
                  <a:gd name="T170" fmla="*/ 211 w 211"/>
                  <a:gd name="T171" fmla="*/ 216 h 2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1" h="216">
                    <a:moveTo>
                      <a:pt x="181" y="8"/>
                    </a:moveTo>
                    <a:lnTo>
                      <a:pt x="159" y="16"/>
                    </a:lnTo>
                    <a:lnTo>
                      <a:pt x="117" y="16"/>
                    </a:lnTo>
                    <a:lnTo>
                      <a:pt x="107" y="12"/>
                    </a:lnTo>
                    <a:lnTo>
                      <a:pt x="105" y="10"/>
                    </a:lnTo>
                    <a:lnTo>
                      <a:pt x="101" y="6"/>
                    </a:lnTo>
                    <a:lnTo>
                      <a:pt x="33" y="6"/>
                    </a:lnTo>
                    <a:lnTo>
                      <a:pt x="27" y="2"/>
                    </a:lnTo>
                    <a:lnTo>
                      <a:pt x="25" y="0"/>
                    </a:lnTo>
                    <a:lnTo>
                      <a:pt x="21" y="0"/>
                    </a:lnTo>
                    <a:lnTo>
                      <a:pt x="11" y="2"/>
                    </a:lnTo>
                    <a:lnTo>
                      <a:pt x="4" y="2"/>
                    </a:lnTo>
                    <a:lnTo>
                      <a:pt x="0" y="0"/>
                    </a:lnTo>
                    <a:lnTo>
                      <a:pt x="2" y="16"/>
                    </a:lnTo>
                    <a:lnTo>
                      <a:pt x="7" y="30"/>
                    </a:lnTo>
                    <a:lnTo>
                      <a:pt x="13" y="42"/>
                    </a:lnTo>
                    <a:lnTo>
                      <a:pt x="21" y="54"/>
                    </a:lnTo>
                    <a:lnTo>
                      <a:pt x="29" y="66"/>
                    </a:lnTo>
                    <a:lnTo>
                      <a:pt x="37" y="76"/>
                    </a:lnTo>
                    <a:lnTo>
                      <a:pt x="39" y="90"/>
                    </a:lnTo>
                    <a:lnTo>
                      <a:pt x="41" y="104"/>
                    </a:lnTo>
                    <a:lnTo>
                      <a:pt x="41" y="126"/>
                    </a:lnTo>
                    <a:lnTo>
                      <a:pt x="43" y="152"/>
                    </a:lnTo>
                    <a:lnTo>
                      <a:pt x="45" y="174"/>
                    </a:lnTo>
                    <a:lnTo>
                      <a:pt x="49" y="184"/>
                    </a:lnTo>
                    <a:lnTo>
                      <a:pt x="53" y="194"/>
                    </a:lnTo>
                    <a:lnTo>
                      <a:pt x="61" y="204"/>
                    </a:lnTo>
                    <a:lnTo>
                      <a:pt x="69" y="212"/>
                    </a:lnTo>
                    <a:lnTo>
                      <a:pt x="73" y="208"/>
                    </a:lnTo>
                    <a:lnTo>
                      <a:pt x="75" y="204"/>
                    </a:lnTo>
                    <a:lnTo>
                      <a:pt x="79" y="204"/>
                    </a:lnTo>
                    <a:lnTo>
                      <a:pt x="83" y="210"/>
                    </a:lnTo>
                    <a:lnTo>
                      <a:pt x="89" y="214"/>
                    </a:lnTo>
                    <a:lnTo>
                      <a:pt x="93" y="216"/>
                    </a:lnTo>
                    <a:lnTo>
                      <a:pt x="101" y="216"/>
                    </a:lnTo>
                    <a:lnTo>
                      <a:pt x="111" y="216"/>
                    </a:lnTo>
                    <a:lnTo>
                      <a:pt x="117" y="212"/>
                    </a:lnTo>
                    <a:lnTo>
                      <a:pt x="121" y="208"/>
                    </a:lnTo>
                    <a:lnTo>
                      <a:pt x="125" y="206"/>
                    </a:lnTo>
                    <a:lnTo>
                      <a:pt x="123" y="144"/>
                    </a:lnTo>
                    <a:lnTo>
                      <a:pt x="123" y="90"/>
                    </a:lnTo>
                    <a:lnTo>
                      <a:pt x="143" y="90"/>
                    </a:lnTo>
                    <a:lnTo>
                      <a:pt x="143" y="22"/>
                    </a:lnTo>
                    <a:lnTo>
                      <a:pt x="165" y="20"/>
                    </a:lnTo>
                    <a:lnTo>
                      <a:pt x="183" y="18"/>
                    </a:lnTo>
                    <a:lnTo>
                      <a:pt x="187" y="24"/>
                    </a:lnTo>
                    <a:lnTo>
                      <a:pt x="201" y="18"/>
                    </a:lnTo>
                    <a:lnTo>
                      <a:pt x="205" y="14"/>
                    </a:lnTo>
                    <a:lnTo>
                      <a:pt x="211" y="12"/>
                    </a:lnTo>
                    <a:lnTo>
                      <a:pt x="205" y="8"/>
                    </a:lnTo>
                    <a:lnTo>
                      <a:pt x="201" y="6"/>
                    </a:lnTo>
                    <a:lnTo>
                      <a:pt x="193" y="8"/>
                    </a:lnTo>
                    <a:lnTo>
                      <a:pt x="187" y="10"/>
                    </a:lnTo>
                    <a:lnTo>
                      <a:pt x="183" y="8"/>
                    </a:lnTo>
                    <a:lnTo>
                      <a:pt x="181" y="6"/>
                    </a:lnTo>
                    <a:lnTo>
                      <a:pt x="181"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74" name="Freeform 150"/>
              <p:cNvSpPr/>
              <p:nvPr/>
            </p:nvSpPr>
            <p:spPr bwMode="auto">
              <a:xfrm>
                <a:off x="5478438" y="4049938"/>
                <a:ext cx="154517" cy="156638"/>
              </a:xfrm>
              <a:custGeom>
                <a:avLst/>
                <a:gdLst>
                  <a:gd name="T0" fmla="*/ 2147483647 w 106"/>
                  <a:gd name="T1" fmla="*/ 0 h 98"/>
                  <a:gd name="T2" fmla="*/ 2147483647 w 106"/>
                  <a:gd name="T3" fmla="*/ 2147483647 h 98"/>
                  <a:gd name="T4" fmla="*/ 2147483647 w 106"/>
                  <a:gd name="T5" fmla="*/ 2147483647 h 98"/>
                  <a:gd name="T6" fmla="*/ 2147483647 w 106"/>
                  <a:gd name="T7" fmla="*/ 2147483647 h 98"/>
                  <a:gd name="T8" fmla="*/ 2147483647 w 106"/>
                  <a:gd name="T9" fmla="*/ 2147483647 h 98"/>
                  <a:gd name="T10" fmla="*/ 2147483647 w 106"/>
                  <a:gd name="T11" fmla="*/ 2147483647 h 98"/>
                  <a:gd name="T12" fmla="*/ 2147483647 w 106"/>
                  <a:gd name="T13" fmla="*/ 2147483647 h 98"/>
                  <a:gd name="T14" fmla="*/ 0 w 106"/>
                  <a:gd name="T15" fmla="*/ 2147483647 h 98"/>
                  <a:gd name="T16" fmla="*/ 0 w 106"/>
                  <a:gd name="T17" fmla="*/ 2147483647 h 98"/>
                  <a:gd name="T18" fmla="*/ 2147483647 w 106"/>
                  <a:gd name="T19" fmla="*/ 2147483647 h 98"/>
                  <a:gd name="T20" fmla="*/ 2147483647 w 106"/>
                  <a:gd name="T21" fmla="*/ 2147483647 h 98"/>
                  <a:gd name="T22" fmla="*/ 2147483647 w 106"/>
                  <a:gd name="T23" fmla="*/ 2147483647 h 98"/>
                  <a:gd name="T24" fmla="*/ 2147483647 w 106"/>
                  <a:gd name="T25" fmla="*/ 2147483647 h 98"/>
                  <a:gd name="T26" fmla="*/ 2147483647 w 106"/>
                  <a:gd name="T27" fmla="*/ 2147483647 h 98"/>
                  <a:gd name="T28" fmla="*/ 2147483647 w 106"/>
                  <a:gd name="T29" fmla="*/ 2147483647 h 98"/>
                  <a:gd name="T30" fmla="*/ 2147483647 w 106"/>
                  <a:gd name="T31" fmla="*/ 2147483647 h 98"/>
                  <a:gd name="T32" fmla="*/ 2147483647 w 106"/>
                  <a:gd name="T33" fmla="*/ 2147483647 h 98"/>
                  <a:gd name="T34" fmla="*/ 2147483647 w 106"/>
                  <a:gd name="T35" fmla="*/ 2147483647 h 98"/>
                  <a:gd name="T36" fmla="*/ 2147483647 w 106"/>
                  <a:gd name="T37" fmla="*/ 2147483647 h 98"/>
                  <a:gd name="T38" fmla="*/ 2147483647 w 106"/>
                  <a:gd name="T39" fmla="*/ 2147483647 h 98"/>
                  <a:gd name="T40" fmla="*/ 2147483647 w 106"/>
                  <a:gd name="T41" fmla="*/ 2147483647 h 98"/>
                  <a:gd name="T42" fmla="*/ 2147483647 w 106"/>
                  <a:gd name="T43" fmla="*/ 2147483647 h 98"/>
                  <a:gd name="T44" fmla="*/ 2147483647 w 106"/>
                  <a:gd name="T45" fmla="*/ 2147483647 h 98"/>
                  <a:gd name="T46" fmla="*/ 2147483647 w 106"/>
                  <a:gd name="T47" fmla="*/ 2147483647 h 98"/>
                  <a:gd name="T48" fmla="*/ 2147483647 w 106"/>
                  <a:gd name="T49" fmla="*/ 2147483647 h 98"/>
                  <a:gd name="T50" fmla="*/ 2147483647 w 106"/>
                  <a:gd name="T51" fmla="*/ 2147483647 h 98"/>
                  <a:gd name="T52" fmla="*/ 2147483647 w 106"/>
                  <a:gd name="T53" fmla="*/ 0 h 9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6"/>
                  <a:gd name="T82" fmla="*/ 0 h 98"/>
                  <a:gd name="T83" fmla="*/ 106 w 106"/>
                  <a:gd name="T84" fmla="*/ 98 h 9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6" h="98">
                    <a:moveTo>
                      <a:pt x="32" y="0"/>
                    </a:moveTo>
                    <a:lnTo>
                      <a:pt x="28" y="4"/>
                    </a:lnTo>
                    <a:lnTo>
                      <a:pt x="22" y="10"/>
                    </a:lnTo>
                    <a:lnTo>
                      <a:pt x="14" y="14"/>
                    </a:lnTo>
                    <a:lnTo>
                      <a:pt x="6" y="16"/>
                    </a:lnTo>
                    <a:lnTo>
                      <a:pt x="6" y="26"/>
                    </a:lnTo>
                    <a:lnTo>
                      <a:pt x="4" y="34"/>
                    </a:lnTo>
                    <a:lnTo>
                      <a:pt x="0" y="46"/>
                    </a:lnTo>
                    <a:lnTo>
                      <a:pt x="0" y="62"/>
                    </a:lnTo>
                    <a:lnTo>
                      <a:pt x="18" y="62"/>
                    </a:lnTo>
                    <a:lnTo>
                      <a:pt x="24" y="64"/>
                    </a:lnTo>
                    <a:lnTo>
                      <a:pt x="28" y="54"/>
                    </a:lnTo>
                    <a:lnTo>
                      <a:pt x="38" y="58"/>
                    </a:lnTo>
                    <a:lnTo>
                      <a:pt x="54" y="58"/>
                    </a:lnTo>
                    <a:lnTo>
                      <a:pt x="68" y="62"/>
                    </a:lnTo>
                    <a:lnTo>
                      <a:pt x="82" y="76"/>
                    </a:lnTo>
                    <a:lnTo>
                      <a:pt x="96" y="92"/>
                    </a:lnTo>
                    <a:lnTo>
                      <a:pt x="102" y="98"/>
                    </a:lnTo>
                    <a:lnTo>
                      <a:pt x="106" y="94"/>
                    </a:lnTo>
                    <a:lnTo>
                      <a:pt x="96" y="80"/>
                    </a:lnTo>
                    <a:lnTo>
                      <a:pt x="86" y="68"/>
                    </a:lnTo>
                    <a:lnTo>
                      <a:pt x="74" y="56"/>
                    </a:lnTo>
                    <a:lnTo>
                      <a:pt x="62" y="48"/>
                    </a:lnTo>
                    <a:lnTo>
                      <a:pt x="52" y="42"/>
                    </a:lnTo>
                    <a:lnTo>
                      <a:pt x="46" y="30"/>
                    </a:lnTo>
                    <a:lnTo>
                      <a:pt x="40" y="14"/>
                    </a:lnTo>
                    <a:lnTo>
                      <a:pt x="3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75" name="Freeform 152"/>
              <p:cNvSpPr/>
              <p:nvPr/>
            </p:nvSpPr>
            <p:spPr bwMode="auto">
              <a:xfrm>
                <a:off x="4248071" y="4172063"/>
                <a:ext cx="68033" cy="18584"/>
              </a:xfrm>
              <a:custGeom>
                <a:avLst/>
                <a:gdLst>
                  <a:gd name="T0" fmla="*/ 2147483647 w 46"/>
                  <a:gd name="T1" fmla="*/ 2147483647 h 12"/>
                  <a:gd name="T2" fmla="*/ 2147483647 w 46"/>
                  <a:gd name="T3" fmla="*/ 2147483647 h 12"/>
                  <a:gd name="T4" fmla="*/ 2147483647 w 46"/>
                  <a:gd name="T5" fmla="*/ 2147483647 h 12"/>
                  <a:gd name="T6" fmla="*/ 2147483647 w 46"/>
                  <a:gd name="T7" fmla="*/ 2147483647 h 12"/>
                  <a:gd name="T8" fmla="*/ 2147483647 w 46"/>
                  <a:gd name="T9" fmla="*/ 2147483647 h 12"/>
                  <a:gd name="T10" fmla="*/ 2147483647 w 46"/>
                  <a:gd name="T11" fmla="*/ 0 h 12"/>
                  <a:gd name="T12" fmla="*/ 2147483647 w 46"/>
                  <a:gd name="T13" fmla="*/ 2147483647 h 12"/>
                  <a:gd name="T14" fmla="*/ 2147483647 w 46"/>
                  <a:gd name="T15" fmla="*/ 2147483647 h 12"/>
                  <a:gd name="T16" fmla="*/ 2147483647 w 46"/>
                  <a:gd name="T17" fmla="*/ 2147483647 h 12"/>
                  <a:gd name="T18" fmla="*/ 2147483647 w 46"/>
                  <a:gd name="T19" fmla="*/ 2147483647 h 12"/>
                  <a:gd name="T20" fmla="*/ 2147483647 w 46"/>
                  <a:gd name="T21" fmla="*/ 2147483647 h 12"/>
                  <a:gd name="T22" fmla="*/ 2147483647 w 46"/>
                  <a:gd name="T23" fmla="*/ 2147483647 h 12"/>
                  <a:gd name="T24" fmla="*/ 2147483647 w 46"/>
                  <a:gd name="T25" fmla="*/ 2147483647 h 12"/>
                  <a:gd name="T26" fmla="*/ 2147483647 w 46"/>
                  <a:gd name="T27" fmla="*/ 2147483647 h 12"/>
                  <a:gd name="T28" fmla="*/ 2147483647 w 46"/>
                  <a:gd name="T29" fmla="*/ 2147483647 h 12"/>
                  <a:gd name="T30" fmla="*/ 0 w 46"/>
                  <a:gd name="T31" fmla="*/ 2147483647 h 12"/>
                  <a:gd name="T32" fmla="*/ 2147483647 w 46"/>
                  <a:gd name="T33" fmla="*/ 2147483647 h 12"/>
                  <a:gd name="T34" fmla="*/ 2147483647 w 46"/>
                  <a:gd name="T35" fmla="*/ 2147483647 h 12"/>
                  <a:gd name="T36" fmla="*/ 2147483647 w 46"/>
                  <a:gd name="T37" fmla="*/ 2147483647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6"/>
                  <a:gd name="T58" fmla="*/ 0 h 12"/>
                  <a:gd name="T59" fmla="*/ 46 w 46"/>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6" h="12">
                    <a:moveTo>
                      <a:pt x="4" y="6"/>
                    </a:moveTo>
                    <a:lnTo>
                      <a:pt x="14" y="8"/>
                    </a:lnTo>
                    <a:lnTo>
                      <a:pt x="18" y="6"/>
                    </a:lnTo>
                    <a:lnTo>
                      <a:pt x="20" y="4"/>
                    </a:lnTo>
                    <a:lnTo>
                      <a:pt x="22" y="2"/>
                    </a:lnTo>
                    <a:lnTo>
                      <a:pt x="26" y="0"/>
                    </a:lnTo>
                    <a:lnTo>
                      <a:pt x="28" y="4"/>
                    </a:lnTo>
                    <a:lnTo>
                      <a:pt x="34" y="6"/>
                    </a:lnTo>
                    <a:lnTo>
                      <a:pt x="46" y="8"/>
                    </a:lnTo>
                    <a:lnTo>
                      <a:pt x="42" y="10"/>
                    </a:lnTo>
                    <a:lnTo>
                      <a:pt x="38" y="12"/>
                    </a:lnTo>
                    <a:lnTo>
                      <a:pt x="30" y="10"/>
                    </a:lnTo>
                    <a:lnTo>
                      <a:pt x="24" y="8"/>
                    </a:lnTo>
                    <a:lnTo>
                      <a:pt x="24" y="10"/>
                    </a:lnTo>
                    <a:lnTo>
                      <a:pt x="12" y="12"/>
                    </a:lnTo>
                    <a:lnTo>
                      <a:pt x="0" y="12"/>
                    </a:lnTo>
                    <a:lnTo>
                      <a:pt x="2" y="8"/>
                    </a:lnTo>
                    <a:lnTo>
                      <a:pt x="2" y="6"/>
                    </a:lnTo>
                    <a:lnTo>
                      <a:pt x="4"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76" name="Freeform 155"/>
              <p:cNvSpPr/>
              <p:nvPr/>
            </p:nvSpPr>
            <p:spPr bwMode="auto">
              <a:xfrm>
                <a:off x="4913416" y="4699058"/>
                <a:ext cx="20756" cy="35841"/>
              </a:xfrm>
              <a:custGeom>
                <a:avLst/>
                <a:gdLst>
                  <a:gd name="T0" fmla="*/ 2147483647 w 14"/>
                  <a:gd name="T1" fmla="*/ 2147483647 h 22"/>
                  <a:gd name="T2" fmla="*/ 0 w 14"/>
                  <a:gd name="T3" fmla="*/ 2147483647 h 22"/>
                  <a:gd name="T4" fmla="*/ 2147483647 w 14"/>
                  <a:gd name="T5" fmla="*/ 2147483647 h 22"/>
                  <a:gd name="T6" fmla="*/ 2147483647 w 14"/>
                  <a:gd name="T7" fmla="*/ 2147483647 h 22"/>
                  <a:gd name="T8" fmla="*/ 2147483647 w 14"/>
                  <a:gd name="T9" fmla="*/ 0 h 22"/>
                  <a:gd name="T10" fmla="*/ 2147483647 w 14"/>
                  <a:gd name="T11" fmla="*/ 2147483647 h 22"/>
                  <a:gd name="T12" fmla="*/ 2147483647 w 14"/>
                  <a:gd name="T13" fmla="*/ 2147483647 h 22"/>
                  <a:gd name="T14" fmla="*/ 2147483647 w 14"/>
                  <a:gd name="T15" fmla="*/ 2147483647 h 22"/>
                  <a:gd name="T16" fmla="*/ 2147483647 w 14"/>
                  <a:gd name="T17" fmla="*/ 2147483647 h 22"/>
                  <a:gd name="T18" fmla="*/ 2147483647 w 14"/>
                  <a:gd name="T19" fmla="*/ 2147483647 h 22"/>
                  <a:gd name="T20" fmla="*/ 2147483647 w 14"/>
                  <a:gd name="T21" fmla="*/ 2147483647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22"/>
                  <a:gd name="T35" fmla="*/ 14 w 1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22">
                    <a:moveTo>
                      <a:pt x="6" y="22"/>
                    </a:moveTo>
                    <a:lnTo>
                      <a:pt x="0" y="8"/>
                    </a:lnTo>
                    <a:lnTo>
                      <a:pt x="4" y="4"/>
                    </a:lnTo>
                    <a:lnTo>
                      <a:pt x="8" y="2"/>
                    </a:lnTo>
                    <a:lnTo>
                      <a:pt x="12" y="0"/>
                    </a:lnTo>
                    <a:lnTo>
                      <a:pt x="14" y="2"/>
                    </a:lnTo>
                    <a:lnTo>
                      <a:pt x="14" y="4"/>
                    </a:lnTo>
                    <a:lnTo>
                      <a:pt x="10" y="6"/>
                    </a:lnTo>
                    <a:lnTo>
                      <a:pt x="8" y="10"/>
                    </a:lnTo>
                    <a:lnTo>
                      <a:pt x="8" y="20"/>
                    </a:lnTo>
                    <a:lnTo>
                      <a:pt x="6"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77" name="Freeform 157"/>
              <p:cNvSpPr/>
              <p:nvPr/>
            </p:nvSpPr>
            <p:spPr bwMode="auto">
              <a:xfrm>
                <a:off x="3552746" y="2276475"/>
                <a:ext cx="916722" cy="544251"/>
              </a:xfrm>
              <a:custGeom>
                <a:avLst/>
                <a:gdLst>
                  <a:gd name="T0" fmla="*/ 2147483647 w 628"/>
                  <a:gd name="T1" fmla="*/ 2147483647 h 344"/>
                  <a:gd name="T2" fmla="*/ 2147483647 w 628"/>
                  <a:gd name="T3" fmla="*/ 2147483647 h 344"/>
                  <a:gd name="T4" fmla="*/ 2147483647 w 628"/>
                  <a:gd name="T5" fmla="*/ 2147483647 h 344"/>
                  <a:gd name="T6" fmla="*/ 2147483647 w 628"/>
                  <a:gd name="T7" fmla="*/ 2147483647 h 344"/>
                  <a:gd name="T8" fmla="*/ 2147483647 w 628"/>
                  <a:gd name="T9" fmla="*/ 2147483647 h 344"/>
                  <a:gd name="T10" fmla="*/ 2147483647 w 628"/>
                  <a:gd name="T11" fmla="*/ 2147483647 h 344"/>
                  <a:gd name="T12" fmla="*/ 2147483647 w 628"/>
                  <a:gd name="T13" fmla="*/ 2147483647 h 344"/>
                  <a:gd name="T14" fmla="*/ 2147483647 w 628"/>
                  <a:gd name="T15" fmla="*/ 2147483647 h 344"/>
                  <a:gd name="T16" fmla="*/ 2147483647 w 628"/>
                  <a:gd name="T17" fmla="*/ 2147483647 h 344"/>
                  <a:gd name="T18" fmla="*/ 2147483647 w 628"/>
                  <a:gd name="T19" fmla="*/ 2147483647 h 344"/>
                  <a:gd name="T20" fmla="*/ 2147483647 w 628"/>
                  <a:gd name="T21" fmla="*/ 2147483647 h 344"/>
                  <a:gd name="T22" fmla="*/ 2147483647 w 628"/>
                  <a:gd name="T23" fmla="*/ 2147483647 h 344"/>
                  <a:gd name="T24" fmla="*/ 2147483647 w 628"/>
                  <a:gd name="T25" fmla="*/ 2147483647 h 344"/>
                  <a:gd name="T26" fmla="*/ 2147483647 w 628"/>
                  <a:gd name="T27" fmla="*/ 2147483647 h 344"/>
                  <a:gd name="T28" fmla="*/ 2147483647 w 628"/>
                  <a:gd name="T29" fmla="*/ 2147483647 h 344"/>
                  <a:gd name="T30" fmla="*/ 2147483647 w 628"/>
                  <a:gd name="T31" fmla="*/ 2147483647 h 344"/>
                  <a:gd name="T32" fmla="*/ 2147483647 w 628"/>
                  <a:gd name="T33" fmla="*/ 2147483647 h 344"/>
                  <a:gd name="T34" fmla="*/ 2147483647 w 628"/>
                  <a:gd name="T35" fmla="*/ 2147483647 h 344"/>
                  <a:gd name="T36" fmla="*/ 2147483647 w 628"/>
                  <a:gd name="T37" fmla="*/ 2147483647 h 344"/>
                  <a:gd name="T38" fmla="*/ 2147483647 w 628"/>
                  <a:gd name="T39" fmla="*/ 2147483647 h 344"/>
                  <a:gd name="T40" fmla="*/ 2147483647 w 628"/>
                  <a:gd name="T41" fmla="*/ 2147483647 h 344"/>
                  <a:gd name="T42" fmla="*/ 2147483647 w 628"/>
                  <a:gd name="T43" fmla="*/ 2147483647 h 344"/>
                  <a:gd name="T44" fmla="*/ 2147483647 w 628"/>
                  <a:gd name="T45" fmla="*/ 2147483647 h 344"/>
                  <a:gd name="T46" fmla="*/ 2147483647 w 628"/>
                  <a:gd name="T47" fmla="*/ 2147483647 h 344"/>
                  <a:gd name="T48" fmla="*/ 2147483647 w 628"/>
                  <a:gd name="T49" fmla="*/ 2147483647 h 344"/>
                  <a:gd name="T50" fmla="*/ 2147483647 w 628"/>
                  <a:gd name="T51" fmla="*/ 2147483647 h 344"/>
                  <a:gd name="T52" fmla="*/ 2147483647 w 628"/>
                  <a:gd name="T53" fmla="*/ 2147483647 h 344"/>
                  <a:gd name="T54" fmla="*/ 2147483647 w 628"/>
                  <a:gd name="T55" fmla="*/ 2147483647 h 344"/>
                  <a:gd name="T56" fmla="*/ 2147483647 w 628"/>
                  <a:gd name="T57" fmla="*/ 2147483647 h 344"/>
                  <a:gd name="T58" fmla="*/ 2147483647 w 628"/>
                  <a:gd name="T59" fmla="*/ 2147483647 h 344"/>
                  <a:gd name="T60" fmla="*/ 0 w 628"/>
                  <a:gd name="T61" fmla="*/ 2147483647 h 344"/>
                  <a:gd name="T62" fmla="*/ 2147483647 w 628"/>
                  <a:gd name="T63" fmla="*/ 2147483647 h 344"/>
                  <a:gd name="T64" fmla="*/ 2147483647 w 628"/>
                  <a:gd name="T65" fmla="*/ 2147483647 h 344"/>
                  <a:gd name="T66" fmla="*/ 2147483647 w 628"/>
                  <a:gd name="T67" fmla="*/ 2147483647 h 344"/>
                  <a:gd name="T68" fmla="*/ 2147483647 w 628"/>
                  <a:gd name="T69" fmla="*/ 2147483647 h 344"/>
                  <a:gd name="T70" fmla="*/ 2147483647 w 628"/>
                  <a:gd name="T71" fmla="*/ 2147483647 h 344"/>
                  <a:gd name="T72" fmla="*/ 2147483647 w 628"/>
                  <a:gd name="T73" fmla="*/ 2147483647 h 344"/>
                  <a:gd name="T74" fmla="*/ 2147483647 w 628"/>
                  <a:gd name="T75" fmla="*/ 2147483647 h 344"/>
                  <a:gd name="T76" fmla="*/ 2147483647 w 628"/>
                  <a:gd name="T77" fmla="*/ 2147483647 h 344"/>
                  <a:gd name="T78" fmla="*/ 2147483647 w 628"/>
                  <a:gd name="T79" fmla="*/ 2147483647 h 344"/>
                  <a:gd name="T80" fmla="*/ 2147483647 w 628"/>
                  <a:gd name="T81" fmla="*/ 2147483647 h 344"/>
                  <a:gd name="T82" fmla="*/ 2147483647 w 628"/>
                  <a:gd name="T83" fmla="*/ 2147483647 h 344"/>
                  <a:gd name="T84" fmla="*/ 2147483647 w 628"/>
                  <a:gd name="T85" fmla="*/ 2147483647 h 344"/>
                  <a:gd name="T86" fmla="*/ 2147483647 w 628"/>
                  <a:gd name="T87" fmla="*/ 2147483647 h 344"/>
                  <a:gd name="T88" fmla="*/ 2147483647 w 628"/>
                  <a:gd name="T89" fmla="*/ 2147483647 h 344"/>
                  <a:gd name="T90" fmla="*/ 2147483647 w 628"/>
                  <a:gd name="T91" fmla="*/ 2147483647 h 344"/>
                  <a:gd name="T92" fmla="*/ 2147483647 w 628"/>
                  <a:gd name="T93" fmla="*/ 2147483647 h 344"/>
                  <a:gd name="T94" fmla="*/ 2147483647 w 628"/>
                  <a:gd name="T95" fmla="*/ 2147483647 h 344"/>
                  <a:gd name="T96" fmla="*/ 2147483647 w 628"/>
                  <a:gd name="T97" fmla="*/ 2147483647 h 344"/>
                  <a:gd name="T98" fmla="*/ 2147483647 w 628"/>
                  <a:gd name="T99" fmla="*/ 2147483647 h 344"/>
                  <a:gd name="T100" fmla="*/ 2147483647 w 628"/>
                  <a:gd name="T101" fmla="*/ 2147483647 h 344"/>
                  <a:gd name="T102" fmla="*/ 2147483647 w 628"/>
                  <a:gd name="T103" fmla="*/ 2147483647 h 344"/>
                  <a:gd name="T104" fmla="*/ 2147483647 w 628"/>
                  <a:gd name="T105" fmla="*/ 2147483647 h 344"/>
                  <a:gd name="T106" fmla="*/ 2147483647 w 628"/>
                  <a:gd name="T107" fmla="*/ 2147483647 h 344"/>
                  <a:gd name="T108" fmla="*/ 2147483647 w 628"/>
                  <a:gd name="T109" fmla="*/ 2147483647 h 344"/>
                  <a:gd name="T110" fmla="*/ 2147483647 w 628"/>
                  <a:gd name="T111" fmla="*/ 2147483647 h 344"/>
                  <a:gd name="T112" fmla="*/ 2147483647 w 628"/>
                  <a:gd name="T113" fmla="*/ 2147483647 h 344"/>
                  <a:gd name="T114" fmla="*/ 2147483647 w 628"/>
                  <a:gd name="T115" fmla="*/ 2147483647 h 344"/>
                  <a:gd name="T116" fmla="*/ 2147483647 w 628"/>
                  <a:gd name="T117" fmla="*/ 2147483647 h 3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28"/>
                  <a:gd name="T178" fmla="*/ 0 h 344"/>
                  <a:gd name="T179" fmla="*/ 628 w 628"/>
                  <a:gd name="T180" fmla="*/ 344 h 34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28" h="344">
                    <a:moveTo>
                      <a:pt x="488" y="180"/>
                    </a:moveTo>
                    <a:lnTo>
                      <a:pt x="464" y="192"/>
                    </a:lnTo>
                    <a:lnTo>
                      <a:pt x="436" y="202"/>
                    </a:lnTo>
                    <a:lnTo>
                      <a:pt x="406" y="208"/>
                    </a:lnTo>
                    <a:lnTo>
                      <a:pt x="390" y="210"/>
                    </a:lnTo>
                    <a:lnTo>
                      <a:pt x="376" y="210"/>
                    </a:lnTo>
                    <a:lnTo>
                      <a:pt x="372" y="210"/>
                    </a:lnTo>
                    <a:lnTo>
                      <a:pt x="370" y="208"/>
                    </a:lnTo>
                    <a:lnTo>
                      <a:pt x="364" y="206"/>
                    </a:lnTo>
                    <a:lnTo>
                      <a:pt x="360" y="212"/>
                    </a:lnTo>
                    <a:lnTo>
                      <a:pt x="356" y="220"/>
                    </a:lnTo>
                    <a:lnTo>
                      <a:pt x="350" y="226"/>
                    </a:lnTo>
                    <a:lnTo>
                      <a:pt x="340" y="232"/>
                    </a:lnTo>
                    <a:lnTo>
                      <a:pt x="334" y="236"/>
                    </a:lnTo>
                    <a:lnTo>
                      <a:pt x="324" y="240"/>
                    </a:lnTo>
                    <a:lnTo>
                      <a:pt x="314" y="242"/>
                    </a:lnTo>
                    <a:lnTo>
                      <a:pt x="306" y="244"/>
                    </a:lnTo>
                    <a:lnTo>
                      <a:pt x="300" y="244"/>
                    </a:lnTo>
                    <a:lnTo>
                      <a:pt x="296" y="246"/>
                    </a:lnTo>
                    <a:lnTo>
                      <a:pt x="292" y="250"/>
                    </a:lnTo>
                    <a:lnTo>
                      <a:pt x="286" y="250"/>
                    </a:lnTo>
                    <a:lnTo>
                      <a:pt x="274" y="250"/>
                    </a:lnTo>
                    <a:lnTo>
                      <a:pt x="260" y="252"/>
                    </a:lnTo>
                    <a:lnTo>
                      <a:pt x="252" y="256"/>
                    </a:lnTo>
                    <a:lnTo>
                      <a:pt x="252" y="258"/>
                    </a:lnTo>
                    <a:lnTo>
                      <a:pt x="252" y="260"/>
                    </a:lnTo>
                    <a:lnTo>
                      <a:pt x="252" y="262"/>
                    </a:lnTo>
                    <a:lnTo>
                      <a:pt x="256" y="266"/>
                    </a:lnTo>
                    <a:lnTo>
                      <a:pt x="252" y="270"/>
                    </a:lnTo>
                    <a:lnTo>
                      <a:pt x="248" y="266"/>
                    </a:lnTo>
                    <a:lnTo>
                      <a:pt x="248" y="278"/>
                    </a:lnTo>
                    <a:lnTo>
                      <a:pt x="244" y="282"/>
                    </a:lnTo>
                    <a:lnTo>
                      <a:pt x="240" y="286"/>
                    </a:lnTo>
                    <a:lnTo>
                      <a:pt x="230" y="290"/>
                    </a:lnTo>
                    <a:lnTo>
                      <a:pt x="222" y="298"/>
                    </a:lnTo>
                    <a:lnTo>
                      <a:pt x="218" y="302"/>
                    </a:lnTo>
                    <a:lnTo>
                      <a:pt x="214" y="308"/>
                    </a:lnTo>
                    <a:lnTo>
                      <a:pt x="212" y="312"/>
                    </a:lnTo>
                    <a:lnTo>
                      <a:pt x="208" y="316"/>
                    </a:lnTo>
                    <a:lnTo>
                      <a:pt x="206" y="316"/>
                    </a:lnTo>
                    <a:lnTo>
                      <a:pt x="202" y="318"/>
                    </a:lnTo>
                    <a:lnTo>
                      <a:pt x="198" y="326"/>
                    </a:lnTo>
                    <a:lnTo>
                      <a:pt x="196" y="336"/>
                    </a:lnTo>
                    <a:lnTo>
                      <a:pt x="194" y="340"/>
                    </a:lnTo>
                    <a:lnTo>
                      <a:pt x="190" y="344"/>
                    </a:lnTo>
                    <a:lnTo>
                      <a:pt x="184" y="344"/>
                    </a:lnTo>
                    <a:lnTo>
                      <a:pt x="178" y="344"/>
                    </a:lnTo>
                    <a:lnTo>
                      <a:pt x="172" y="344"/>
                    </a:lnTo>
                    <a:lnTo>
                      <a:pt x="170" y="344"/>
                    </a:lnTo>
                    <a:lnTo>
                      <a:pt x="162" y="338"/>
                    </a:lnTo>
                    <a:lnTo>
                      <a:pt x="156" y="332"/>
                    </a:lnTo>
                    <a:lnTo>
                      <a:pt x="152" y="330"/>
                    </a:lnTo>
                    <a:lnTo>
                      <a:pt x="144" y="330"/>
                    </a:lnTo>
                    <a:lnTo>
                      <a:pt x="140" y="328"/>
                    </a:lnTo>
                    <a:lnTo>
                      <a:pt x="136" y="326"/>
                    </a:lnTo>
                    <a:lnTo>
                      <a:pt x="132" y="320"/>
                    </a:lnTo>
                    <a:lnTo>
                      <a:pt x="132" y="318"/>
                    </a:lnTo>
                    <a:lnTo>
                      <a:pt x="130" y="314"/>
                    </a:lnTo>
                    <a:lnTo>
                      <a:pt x="126" y="310"/>
                    </a:lnTo>
                    <a:lnTo>
                      <a:pt x="124" y="304"/>
                    </a:lnTo>
                    <a:lnTo>
                      <a:pt x="122" y="298"/>
                    </a:lnTo>
                    <a:lnTo>
                      <a:pt x="116" y="296"/>
                    </a:lnTo>
                    <a:lnTo>
                      <a:pt x="114" y="290"/>
                    </a:lnTo>
                    <a:lnTo>
                      <a:pt x="112" y="284"/>
                    </a:lnTo>
                    <a:lnTo>
                      <a:pt x="112" y="278"/>
                    </a:lnTo>
                    <a:lnTo>
                      <a:pt x="118" y="276"/>
                    </a:lnTo>
                    <a:lnTo>
                      <a:pt x="124" y="272"/>
                    </a:lnTo>
                    <a:lnTo>
                      <a:pt x="114" y="272"/>
                    </a:lnTo>
                    <a:lnTo>
                      <a:pt x="110" y="270"/>
                    </a:lnTo>
                    <a:lnTo>
                      <a:pt x="108" y="266"/>
                    </a:lnTo>
                    <a:lnTo>
                      <a:pt x="110" y="262"/>
                    </a:lnTo>
                    <a:lnTo>
                      <a:pt x="110" y="260"/>
                    </a:lnTo>
                    <a:lnTo>
                      <a:pt x="108" y="256"/>
                    </a:lnTo>
                    <a:lnTo>
                      <a:pt x="116" y="256"/>
                    </a:lnTo>
                    <a:lnTo>
                      <a:pt x="122" y="252"/>
                    </a:lnTo>
                    <a:lnTo>
                      <a:pt x="116" y="250"/>
                    </a:lnTo>
                    <a:lnTo>
                      <a:pt x="112" y="248"/>
                    </a:lnTo>
                    <a:lnTo>
                      <a:pt x="100" y="244"/>
                    </a:lnTo>
                    <a:lnTo>
                      <a:pt x="114" y="240"/>
                    </a:lnTo>
                    <a:lnTo>
                      <a:pt x="124" y="236"/>
                    </a:lnTo>
                    <a:lnTo>
                      <a:pt x="114" y="236"/>
                    </a:lnTo>
                    <a:lnTo>
                      <a:pt x="106" y="236"/>
                    </a:lnTo>
                    <a:lnTo>
                      <a:pt x="108" y="230"/>
                    </a:lnTo>
                    <a:lnTo>
                      <a:pt x="110" y="226"/>
                    </a:lnTo>
                    <a:lnTo>
                      <a:pt x="114" y="222"/>
                    </a:lnTo>
                    <a:lnTo>
                      <a:pt x="120" y="218"/>
                    </a:lnTo>
                    <a:lnTo>
                      <a:pt x="132" y="212"/>
                    </a:lnTo>
                    <a:lnTo>
                      <a:pt x="142" y="208"/>
                    </a:lnTo>
                    <a:lnTo>
                      <a:pt x="146" y="204"/>
                    </a:lnTo>
                    <a:lnTo>
                      <a:pt x="152" y="198"/>
                    </a:lnTo>
                    <a:lnTo>
                      <a:pt x="158" y="182"/>
                    </a:lnTo>
                    <a:lnTo>
                      <a:pt x="152" y="180"/>
                    </a:lnTo>
                    <a:lnTo>
                      <a:pt x="142" y="180"/>
                    </a:lnTo>
                    <a:lnTo>
                      <a:pt x="138" y="180"/>
                    </a:lnTo>
                    <a:lnTo>
                      <a:pt x="132" y="180"/>
                    </a:lnTo>
                    <a:lnTo>
                      <a:pt x="142" y="182"/>
                    </a:lnTo>
                    <a:lnTo>
                      <a:pt x="140" y="188"/>
                    </a:lnTo>
                    <a:lnTo>
                      <a:pt x="136" y="190"/>
                    </a:lnTo>
                    <a:lnTo>
                      <a:pt x="132" y="192"/>
                    </a:lnTo>
                    <a:lnTo>
                      <a:pt x="126" y="192"/>
                    </a:lnTo>
                    <a:lnTo>
                      <a:pt x="120" y="192"/>
                    </a:lnTo>
                    <a:lnTo>
                      <a:pt x="116" y="190"/>
                    </a:lnTo>
                    <a:lnTo>
                      <a:pt x="114" y="188"/>
                    </a:lnTo>
                    <a:lnTo>
                      <a:pt x="114" y="182"/>
                    </a:lnTo>
                    <a:lnTo>
                      <a:pt x="114" y="180"/>
                    </a:lnTo>
                    <a:lnTo>
                      <a:pt x="118" y="176"/>
                    </a:lnTo>
                    <a:lnTo>
                      <a:pt x="124" y="174"/>
                    </a:lnTo>
                    <a:lnTo>
                      <a:pt x="132" y="172"/>
                    </a:lnTo>
                    <a:lnTo>
                      <a:pt x="146" y="172"/>
                    </a:lnTo>
                    <a:lnTo>
                      <a:pt x="156" y="170"/>
                    </a:lnTo>
                    <a:lnTo>
                      <a:pt x="148" y="162"/>
                    </a:lnTo>
                    <a:lnTo>
                      <a:pt x="144" y="156"/>
                    </a:lnTo>
                    <a:lnTo>
                      <a:pt x="142" y="154"/>
                    </a:lnTo>
                    <a:lnTo>
                      <a:pt x="136" y="154"/>
                    </a:lnTo>
                    <a:lnTo>
                      <a:pt x="134" y="156"/>
                    </a:lnTo>
                    <a:lnTo>
                      <a:pt x="130" y="160"/>
                    </a:lnTo>
                    <a:lnTo>
                      <a:pt x="126" y="160"/>
                    </a:lnTo>
                    <a:lnTo>
                      <a:pt x="120" y="158"/>
                    </a:lnTo>
                    <a:lnTo>
                      <a:pt x="118" y="154"/>
                    </a:lnTo>
                    <a:lnTo>
                      <a:pt x="134" y="126"/>
                    </a:lnTo>
                    <a:lnTo>
                      <a:pt x="130" y="126"/>
                    </a:lnTo>
                    <a:lnTo>
                      <a:pt x="128" y="120"/>
                    </a:lnTo>
                    <a:lnTo>
                      <a:pt x="130" y="114"/>
                    </a:lnTo>
                    <a:lnTo>
                      <a:pt x="132" y="110"/>
                    </a:lnTo>
                    <a:lnTo>
                      <a:pt x="126" y="110"/>
                    </a:lnTo>
                    <a:lnTo>
                      <a:pt x="122" y="108"/>
                    </a:lnTo>
                    <a:lnTo>
                      <a:pt x="118" y="104"/>
                    </a:lnTo>
                    <a:lnTo>
                      <a:pt x="116" y="98"/>
                    </a:lnTo>
                    <a:lnTo>
                      <a:pt x="108" y="98"/>
                    </a:lnTo>
                    <a:lnTo>
                      <a:pt x="98" y="96"/>
                    </a:lnTo>
                    <a:lnTo>
                      <a:pt x="88" y="92"/>
                    </a:lnTo>
                    <a:lnTo>
                      <a:pt x="78" y="90"/>
                    </a:lnTo>
                    <a:lnTo>
                      <a:pt x="62" y="92"/>
                    </a:lnTo>
                    <a:lnTo>
                      <a:pt x="50" y="94"/>
                    </a:lnTo>
                    <a:lnTo>
                      <a:pt x="38" y="96"/>
                    </a:lnTo>
                    <a:lnTo>
                      <a:pt x="28" y="96"/>
                    </a:lnTo>
                    <a:lnTo>
                      <a:pt x="24" y="96"/>
                    </a:lnTo>
                    <a:lnTo>
                      <a:pt x="22" y="92"/>
                    </a:lnTo>
                    <a:lnTo>
                      <a:pt x="16" y="88"/>
                    </a:lnTo>
                    <a:lnTo>
                      <a:pt x="18" y="88"/>
                    </a:lnTo>
                    <a:lnTo>
                      <a:pt x="10" y="86"/>
                    </a:lnTo>
                    <a:lnTo>
                      <a:pt x="8" y="84"/>
                    </a:lnTo>
                    <a:lnTo>
                      <a:pt x="6" y="80"/>
                    </a:lnTo>
                    <a:lnTo>
                      <a:pt x="8" y="78"/>
                    </a:lnTo>
                    <a:lnTo>
                      <a:pt x="12" y="76"/>
                    </a:lnTo>
                    <a:lnTo>
                      <a:pt x="18" y="74"/>
                    </a:lnTo>
                    <a:lnTo>
                      <a:pt x="36" y="76"/>
                    </a:lnTo>
                    <a:lnTo>
                      <a:pt x="46" y="74"/>
                    </a:lnTo>
                    <a:lnTo>
                      <a:pt x="50" y="72"/>
                    </a:lnTo>
                    <a:lnTo>
                      <a:pt x="54" y="70"/>
                    </a:lnTo>
                    <a:lnTo>
                      <a:pt x="22" y="70"/>
                    </a:lnTo>
                    <a:lnTo>
                      <a:pt x="8" y="72"/>
                    </a:lnTo>
                    <a:lnTo>
                      <a:pt x="6" y="72"/>
                    </a:lnTo>
                    <a:lnTo>
                      <a:pt x="2" y="72"/>
                    </a:lnTo>
                    <a:lnTo>
                      <a:pt x="0" y="68"/>
                    </a:lnTo>
                    <a:lnTo>
                      <a:pt x="0" y="62"/>
                    </a:lnTo>
                    <a:lnTo>
                      <a:pt x="0" y="60"/>
                    </a:lnTo>
                    <a:lnTo>
                      <a:pt x="4" y="58"/>
                    </a:lnTo>
                    <a:lnTo>
                      <a:pt x="10" y="56"/>
                    </a:lnTo>
                    <a:lnTo>
                      <a:pt x="24" y="56"/>
                    </a:lnTo>
                    <a:lnTo>
                      <a:pt x="42" y="56"/>
                    </a:lnTo>
                    <a:lnTo>
                      <a:pt x="66" y="54"/>
                    </a:lnTo>
                    <a:lnTo>
                      <a:pt x="88" y="50"/>
                    </a:lnTo>
                    <a:lnTo>
                      <a:pt x="98" y="48"/>
                    </a:lnTo>
                    <a:lnTo>
                      <a:pt x="104" y="44"/>
                    </a:lnTo>
                    <a:lnTo>
                      <a:pt x="92" y="42"/>
                    </a:lnTo>
                    <a:lnTo>
                      <a:pt x="100" y="38"/>
                    </a:lnTo>
                    <a:lnTo>
                      <a:pt x="110" y="36"/>
                    </a:lnTo>
                    <a:lnTo>
                      <a:pt x="130" y="34"/>
                    </a:lnTo>
                    <a:lnTo>
                      <a:pt x="138" y="34"/>
                    </a:lnTo>
                    <a:lnTo>
                      <a:pt x="144" y="32"/>
                    </a:lnTo>
                    <a:lnTo>
                      <a:pt x="158" y="28"/>
                    </a:lnTo>
                    <a:lnTo>
                      <a:pt x="170" y="22"/>
                    </a:lnTo>
                    <a:lnTo>
                      <a:pt x="176" y="20"/>
                    </a:lnTo>
                    <a:lnTo>
                      <a:pt x="184" y="20"/>
                    </a:lnTo>
                    <a:lnTo>
                      <a:pt x="208" y="16"/>
                    </a:lnTo>
                    <a:lnTo>
                      <a:pt x="234" y="16"/>
                    </a:lnTo>
                    <a:lnTo>
                      <a:pt x="232" y="22"/>
                    </a:lnTo>
                    <a:lnTo>
                      <a:pt x="244" y="22"/>
                    </a:lnTo>
                    <a:lnTo>
                      <a:pt x="256" y="20"/>
                    </a:lnTo>
                    <a:lnTo>
                      <a:pt x="270" y="16"/>
                    </a:lnTo>
                    <a:lnTo>
                      <a:pt x="282" y="16"/>
                    </a:lnTo>
                    <a:lnTo>
                      <a:pt x="288" y="16"/>
                    </a:lnTo>
                    <a:lnTo>
                      <a:pt x="294" y="14"/>
                    </a:lnTo>
                    <a:lnTo>
                      <a:pt x="308" y="6"/>
                    </a:lnTo>
                    <a:lnTo>
                      <a:pt x="360" y="6"/>
                    </a:lnTo>
                    <a:lnTo>
                      <a:pt x="364" y="8"/>
                    </a:lnTo>
                    <a:lnTo>
                      <a:pt x="368" y="10"/>
                    </a:lnTo>
                    <a:lnTo>
                      <a:pt x="380" y="8"/>
                    </a:lnTo>
                    <a:lnTo>
                      <a:pt x="392" y="4"/>
                    </a:lnTo>
                    <a:lnTo>
                      <a:pt x="408" y="2"/>
                    </a:lnTo>
                    <a:lnTo>
                      <a:pt x="420" y="0"/>
                    </a:lnTo>
                    <a:lnTo>
                      <a:pt x="426" y="0"/>
                    </a:lnTo>
                    <a:lnTo>
                      <a:pt x="432" y="2"/>
                    </a:lnTo>
                    <a:lnTo>
                      <a:pt x="438" y="6"/>
                    </a:lnTo>
                    <a:lnTo>
                      <a:pt x="440" y="12"/>
                    </a:lnTo>
                    <a:lnTo>
                      <a:pt x="482" y="12"/>
                    </a:lnTo>
                    <a:lnTo>
                      <a:pt x="486" y="8"/>
                    </a:lnTo>
                    <a:lnTo>
                      <a:pt x="492" y="6"/>
                    </a:lnTo>
                    <a:lnTo>
                      <a:pt x="500" y="6"/>
                    </a:lnTo>
                    <a:lnTo>
                      <a:pt x="520" y="8"/>
                    </a:lnTo>
                    <a:lnTo>
                      <a:pt x="538" y="12"/>
                    </a:lnTo>
                    <a:lnTo>
                      <a:pt x="538" y="16"/>
                    </a:lnTo>
                    <a:lnTo>
                      <a:pt x="492" y="16"/>
                    </a:lnTo>
                    <a:lnTo>
                      <a:pt x="492" y="18"/>
                    </a:lnTo>
                    <a:lnTo>
                      <a:pt x="524" y="18"/>
                    </a:lnTo>
                    <a:lnTo>
                      <a:pt x="524" y="16"/>
                    </a:lnTo>
                    <a:lnTo>
                      <a:pt x="532" y="16"/>
                    </a:lnTo>
                    <a:lnTo>
                      <a:pt x="528" y="20"/>
                    </a:lnTo>
                    <a:lnTo>
                      <a:pt x="524" y="22"/>
                    </a:lnTo>
                    <a:lnTo>
                      <a:pt x="628" y="22"/>
                    </a:lnTo>
                    <a:lnTo>
                      <a:pt x="626" y="26"/>
                    </a:lnTo>
                    <a:lnTo>
                      <a:pt x="624" y="28"/>
                    </a:lnTo>
                    <a:lnTo>
                      <a:pt x="622" y="30"/>
                    </a:lnTo>
                    <a:lnTo>
                      <a:pt x="618" y="30"/>
                    </a:lnTo>
                    <a:lnTo>
                      <a:pt x="602" y="32"/>
                    </a:lnTo>
                    <a:lnTo>
                      <a:pt x="590" y="32"/>
                    </a:lnTo>
                    <a:lnTo>
                      <a:pt x="580" y="34"/>
                    </a:lnTo>
                    <a:lnTo>
                      <a:pt x="570" y="36"/>
                    </a:lnTo>
                    <a:lnTo>
                      <a:pt x="556" y="40"/>
                    </a:lnTo>
                    <a:lnTo>
                      <a:pt x="564" y="40"/>
                    </a:lnTo>
                    <a:lnTo>
                      <a:pt x="554" y="42"/>
                    </a:lnTo>
                    <a:lnTo>
                      <a:pt x="550" y="44"/>
                    </a:lnTo>
                    <a:lnTo>
                      <a:pt x="552" y="46"/>
                    </a:lnTo>
                    <a:lnTo>
                      <a:pt x="534" y="54"/>
                    </a:lnTo>
                    <a:lnTo>
                      <a:pt x="526" y="60"/>
                    </a:lnTo>
                    <a:lnTo>
                      <a:pt x="522" y="68"/>
                    </a:lnTo>
                    <a:lnTo>
                      <a:pt x="532" y="66"/>
                    </a:lnTo>
                    <a:lnTo>
                      <a:pt x="544" y="64"/>
                    </a:lnTo>
                    <a:lnTo>
                      <a:pt x="546" y="68"/>
                    </a:lnTo>
                    <a:lnTo>
                      <a:pt x="546" y="72"/>
                    </a:lnTo>
                    <a:lnTo>
                      <a:pt x="552" y="72"/>
                    </a:lnTo>
                    <a:lnTo>
                      <a:pt x="554" y="74"/>
                    </a:lnTo>
                    <a:lnTo>
                      <a:pt x="558" y="76"/>
                    </a:lnTo>
                    <a:lnTo>
                      <a:pt x="552" y="80"/>
                    </a:lnTo>
                    <a:lnTo>
                      <a:pt x="548" y="80"/>
                    </a:lnTo>
                    <a:lnTo>
                      <a:pt x="532" y="82"/>
                    </a:lnTo>
                    <a:lnTo>
                      <a:pt x="520" y="82"/>
                    </a:lnTo>
                    <a:lnTo>
                      <a:pt x="516" y="84"/>
                    </a:lnTo>
                    <a:lnTo>
                      <a:pt x="514" y="88"/>
                    </a:lnTo>
                    <a:lnTo>
                      <a:pt x="524" y="90"/>
                    </a:lnTo>
                    <a:lnTo>
                      <a:pt x="534" y="90"/>
                    </a:lnTo>
                    <a:lnTo>
                      <a:pt x="536" y="96"/>
                    </a:lnTo>
                    <a:lnTo>
                      <a:pt x="540" y="98"/>
                    </a:lnTo>
                    <a:lnTo>
                      <a:pt x="544" y="100"/>
                    </a:lnTo>
                    <a:lnTo>
                      <a:pt x="550" y="102"/>
                    </a:lnTo>
                    <a:lnTo>
                      <a:pt x="542" y="106"/>
                    </a:lnTo>
                    <a:lnTo>
                      <a:pt x="536" y="108"/>
                    </a:lnTo>
                    <a:lnTo>
                      <a:pt x="532" y="106"/>
                    </a:lnTo>
                    <a:lnTo>
                      <a:pt x="522" y="106"/>
                    </a:lnTo>
                    <a:lnTo>
                      <a:pt x="526" y="108"/>
                    </a:lnTo>
                    <a:lnTo>
                      <a:pt x="530" y="110"/>
                    </a:lnTo>
                    <a:lnTo>
                      <a:pt x="524" y="114"/>
                    </a:lnTo>
                    <a:lnTo>
                      <a:pt x="520" y="116"/>
                    </a:lnTo>
                    <a:lnTo>
                      <a:pt x="504" y="116"/>
                    </a:lnTo>
                    <a:lnTo>
                      <a:pt x="514" y="120"/>
                    </a:lnTo>
                    <a:lnTo>
                      <a:pt x="516" y="124"/>
                    </a:lnTo>
                    <a:lnTo>
                      <a:pt x="520" y="126"/>
                    </a:lnTo>
                    <a:lnTo>
                      <a:pt x="476" y="126"/>
                    </a:lnTo>
                    <a:lnTo>
                      <a:pt x="480" y="128"/>
                    </a:lnTo>
                    <a:lnTo>
                      <a:pt x="484" y="130"/>
                    </a:lnTo>
                    <a:lnTo>
                      <a:pt x="492" y="134"/>
                    </a:lnTo>
                    <a:lnTo>
                      <a:pt x="498" y="138"/>
                    </a:lnTo>
                    <a:lnTo>
                      <a:pt x="500" y="140"/>
                    </a:lnTo>
                    <a:lnTo>
                      <a:pt x="502" y="144"/>
                    </a:lnTo>
                    <a:lnTo>
                      <a:pt x="500" y="148"/>
                    </a:lnTo>
                    <a:lnTo>
                      <a:pt x="498" y="150"/>
                    </a:lnTo>
                    <a:lnTo>
                      <a:pt x="490" y="148"/>
                    </a:lnTo>
                    <a:lnTo>
                      <a:pt x="482" y="144"/>
                    </a:lnTo>
                    <a:lnTo>
                      <a:pt x="474" y="138"/>
                    </a:lnTo>
                    <a:lnTo>
                      <a:pt x="470" y="138"/>
                    </a:lnTo>
                    <a:lnTo>
                      <a:pt x="466" y="138"/>
                    </a:lnTo>
                    <a:lnTo>
                      <a:pt x="472" y="142"/>
                    </a:lnTo>
                    <a:lnTo>
                      <a:pt x="486" y="148"/>
                    </a:lnTo>
                    <a:lnTo>
                      <a:pt x="498" y="154"/>
                    </a:lnTo>
                    <a:lnTo>
                      <a:pt x="500" y="156"/>
                    </a:lnTo>
                    <a:lnTo>
                      <a:pt x="502" y="160"/>
                    </a:lnTo>
                    <a:lnTo>
                      <a:pt x="500" y="168"/>
                    </a:lnTo>
                    <a:lnTo>
                      <a:pt x="498" y="172"/>
                    </a:lnTo>
                    <a:lnTo>
                      <a:pt x="492" y="174"/>
                    </a:lnTo>
                    <a:lnTo>
                      <a:pt x="484" y="176"/>
                    </a:lnTo>
                    <a:lnTo>
                      <a:pt x="476" y="174"/>
                    </a:lnTo>
                    <a:lnTo>
                      <a:pt x="470" y="172"/>
                    </a:lnTo>
                    <a:lnTo>
                      <a:pt x="468" y="168"/>
                    </a:lnTo>
                    <a:lnTo>
                      <a:pt x="466" y="160"/>
                    </a:lnTo>
                    <a:lnTo>
                      <a:pt x="448" y="158"/>
                    </a:lnTo>
                    <a:lnTo>
                      <a:pt x="434" y="154"/>
                    </a:lnTo>
                    <a:lnTo>
                      <a:pt x="444" y="158"/>
                    </a:lnTo>
                    <a:lnTo>
                      <a:pt x="454" y="162"/>
                    </a:lnTo>
                    <a:lnTo>
                      <a:pt x="450" y="166"/>
                    </a:lnTo>
                    <a:lnTo>
                      <a:pt x="444" y="170"/>
                    </a:lnTo>
                    <a:lnTo>
                      <a:pt x="446" y="174"/>
                    </a:lnTo>
                    <a:lnTo>
                      <a:pt x="450" y="178"/>
                    </a:lnTo>
                    <a:lnTo>
                      <a:pt x="462" y="180"/>
                    </a:lnTo>
                    <a:lnTo>
                      <a:pt x="474" y="180"/>
                    </a:lnTo>
                    <a:lnTo>
                      <a:pt x="490" y="180"/>
                    </a:lnTo>
                    <a:lnTo>
                      <a:pt x="488" y="18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78" name="Freeform 158"/>
              <p:cNvSpPr/>
              <p:nvPr/>
            </p:nvSpPr>
            <p:spPr bwMode="auto">
              <a:xfrm>
                <a:off x="4221550" y="2657451"/>
                <a:ext cx="185651" cy="83628"/>
              </a:xfrm>
              <a:custGeom>
                <a:avLst/>
                <a:gdLst>
                  <a:gd name="T0" fmla="*/ 0 w 126"/>
                  <a:gd name="T1" fmla="*/ 2147483647 h 54"/>
                  <a:gd name="T2" fmla="*/ 2147483647 w 126"/>
                  <a:gd name="T3" fmla="*/ 2147483647 h 54"/>
                  <a:gd name="T4" fmla="*/ 2147483647 w 126"/>
                  <a:gd name="T5" fmla="*/ 2147483647 h 54"/>
                  <a:gd name="T6" fmla="*/ 2147483647 w 126"/>
                  <a:gd name="T7" fmla="*/ 2147483647 h 54"/>
                  <a:gd name="T8" fmla="*/ 2147483647 w 126"/>
                  <a:gd name="T9" fmla="*/ 2147483647 h 54"/>
                  <a:gd name="T10" fmla="*/ 2147483647 w 126"/>
                  <a:gd name="T11" fmla="*/ 2147483647 h 54"/>
                  <a:gd name="T12" fmla="*/ 2147483647 w 126"/>
                  <a:gd name="T13" fmla="*/ 2147483647 h 54"/>
                  <a:gd name="T14" fmla="*/ 2147483647 w 126"/>
                  <a:gd name="T15" fmla="*/ 2147483647 h 54"/>
                  <a:gd name="T16" fmla="*/ 2147483647 w 126"/>
                  <a:gd name="T17" fmla="*/ 2147483647 h 54"/>
                  <a:gd name="T18" fmla="*/ 2147483647 w 126"/>
                  <a:gd name="T19" fmla="*/ 2147483647 h 54"/>
                  <a:gd name="T20" fmla="*/ 2147483647 w 126"/>
                  <a:gd name="T21" fmla="*/ 2147483647 h 54"/>
                  <a:gd name="T22" fmla="*/ 2147483647 w 126"/>
                  <a:gd name="T23" fmla="*/ 2147483647 h 54"/>
                  <a:gd name="T24" fmla="*/ 2147483647 w 126"/>
                  <a:gd name="T25" fmla="*/ 2147483647 h 54"/>
                  <a:gd name="T26" fmla="*/ 2147483647 w 126"/>
                  <a:gd name="T27" fmla="*/ 2147483647 h 54"/>
                  <a:gd name="T28" fmla="*/ 2147483647 w 126"/>
                  <a:gd name="T29" fmla="*/ 2147483647 h 54"/>
                  <a:gd name="T30" fmla="*/ 2147483647 w 126"/>
                  <a:gd name="T31" fmla="*/ 2147483647 h 54"/>
                  <a:gd name="T32" fmla="*/ 2147483647 w 126"/>
                  <a:gd name="T33" fmla="*/ 2147483647 h 54"/>
                  <a:gd name="T34" fmla="*/ 2147483647 w 126"/>
                  <a:gd name="T35" fmla="*/ 2147483647 h 54"/>
                  <a:gd name="T36" fmla="*/ 2147483647 w 126"/>
                  <a:gd name="T37" fmla="*/ 0 h 54"/>
                  <a:gd name="T38" fmla="*/ 2147483647 w 126"/>
                  <a:gd name="T39" fmla="*/ 2147483647 h 54"/>
                  <a:gd name="T40" fmla="*/ 2147483647 w 126"/>
                  <a:gd name="T41" fmla="*/ 2147483647 h 54"/>
                  <a:gd name="T42" fmla="*/ 2147483647 w 126"/>
                  <a:gd name="T43" fmla="*/ 2147483647 h 54"/>
                  <a:gd name="T44" fmla="*/ 2147483647 w 126"/>
                  <a:gd name="T45" fmla="*/ 2147483647 h 54"/>
                  <a:gd name="T46" fmla="*/ 2147483647 w 126"/>
                  <a:gd name="T47" fmla="*/ 2147483647 h 54"/>
                  <a:gd name="T48" fmla="*/ 2147483647 w 126"/>
                  <a:gd name="T49" fmla="*/ 2147483647 h 54"/>
                  <a:gd name="T50" fmla="*/ 2147483647 w 126"/>
                  <a:gd name="T51" fmla="*/ 2147483647 h 54"/>
                  <a:gd name="T52" fmla="*/ 2147483647 w 126"/>
                  <a:gd name="T53" fmla="*/ 2147483647 h 54"/>
                  <a:gd name="T54" fmla="*/ 2147483647 w 126"/>
                  <a:gd name="T55" fmla="*/ 2147483647 h 54"/>
                  <a:gd name="T56" fmla="*/ 2147483647 w 126"/>
                  <a:gd name="T57" fmla="*/ 2147483647 h 54"/>
                  <a:gd name="T58" fmla="*/ 2147483647 w 126"/>
                  <a:gd name="T59" fmla="*/ 2147483647 h 54"/>
                  <a:gd name="T60" fmla="*/ 2147483647 w 126"/>
                  <a:gd name="T61" fmla="*/ 2147483647 h 54"/>
                  <a:gd name="T62" fmla="*/ 2147483647 w 126"/>
                  <a:gd name="T63" fmla="*/ 2147483647 h 54"/>
                  <a:gd name="T64" fmla="*/ 2147483647 w 126"/>
                  <a:gd name="T65" fmla="*/ 2147483647 h 54"/>
                  <a:gd name="T66" fmla="*/ 2147483647 w 126"/>
                  <a:gd name="T67" fmla="*/ 2147483647 h 54"/>
                  <a:gd name="T68" fmla="*/ 2147483647 w 126"/>
                  <a:gd name="T69" fmla="*/ 2147483647 h 54"/>
                  <a:gd name="T70" fmla="*/ 2147483647 w 126"/>
                  <a:gd name="T71" fmla="*/ 2147483647 h 54"/>
                  <a:gd name="T72" fmla="*/ 2147483647 w 126"/>
                  <a:gd name="T73" fmla="*/ 2147483647 h 54"/>
                  <a:gd name="T74" fmla="*/ 2147483647 w 126"/>
                  <a:gd name="T75" fmla="*/ 2147483647 h 54"/>
                  <a:gd name="T76" fmla="*/ 2147483647 w 126"/>
                  <a:gd name="T77" fmla="*/ 2147483647 h 54"/>
                  <a:gd name="T78" fmla="*/ 2147483647 w 126"/>
                  <a:gd name="T79" fmla="*/ 2147483647 h 54"/>
                  <a:gd name="T80" fmla="*/ 2147483647 w 126"/>
                  <a:gd name="T81" fmla="*/ 2147483647 h 54"/>
                  <a:gd name="T82" fmla="*/ 2147483647 w 126"/>
                  <a:gd name="T83" fmla="*/ 2147483647 h 54"/>
                  <a:gd name="T84" fmla="*/ 0 w 126"/>
                  <a:gd name="T85" fmla="*/ 2147483647 h 54"/>
                  <a:gd name="T86" fmla="*/ 2147483647 w 126"/>
                  <a:gd name="T87" fmla="*/ 2147483647 h 54"/>
                  <a:gd name="T88" fmla="*/ 2147483647 w 126"/>
                  <a:gd name="T89" fmla="*/ 2147483647 h 54"/>
                  <a:gd name="T90" fmla="*/ 2147483647 w 126"/>
                  <a:gd name="T91" fmla="*/ 2147483647 h 54"/>
                  <a:gd name="T92" fmla="*/ 0 w 126"/>
                  <a:gd name="T93" fmla="*/ 2147483647 h 5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6"/>
                  <a:gd name="T142" fmla="*/ 0 h 54"/>
                  <a:gd name="T143" fmla="*/ 126 w 126"/>
                  <a:gd name="T144" fmla="*/ 54 h 5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6" h="54">
                    <a:moveTo>
                      <a:pt x="0" y="16"/>
                    </a:moveTo>
                    <a:lnTo>
                      <a:pt x="6" y="12"/>
                    </a:lnTo>
                    <a:lnTo>
                      <a:pt x="10" y="8"/>
                    </a:lnTo>
                    <a:lnTo>
                      <a:pt x="12" y="4"/>
                    </a:lnTo>
                    <a:lnTo>
                      <a:pt x="18" y="2"/>
                    </a:lnTo>
                    <a:lnTo>
                      <a:pt x="22" y="2"/>
                    </a:lnTo>
                    <a:lnTo>
                      <a:pt x="26" y="4"/>
                    </a:lnTo>
                    <a:lnTo>
                      <a:pt x="30" y="6"/>
                    </a:lnTo>
                    <a:lnTo>
                      <a:pt x="34" y="8"/>
                    </a:lnTo>
                    <a:lnTo>
                      <a:pt x="32" y="14"/>
                    </a:lnTo>
                    <a:lnTo>
                      <a:pt x="30" y="18"/>
                    </a:lnTo>
                    <a:lnTo>
                      <a:pt x="36" y="18"/>
                    </a:lnTo>
                    <a:lnTo>
                      <a:pt x="40" y="14"/>
                    </a:lnTo>
                    <a:lnTo>
                      <a:pt x="48" y="6"/>
                    </a:lnTo>
                    <a:lnTo>
                      <a:pt x="52" y="12"/>
                    </a:lnTo>
                    <a:lnTo>
                      <a:pt x="64" y="10"/>
                    </a:lnTo>
                    <a:lnTo>
                      <a:pt x="76" y="6"/>
                    </a:lnTo>
                    <a:lnTo>
                      <a:pt x="90" y="2"/>
                    </a:lnTo>
                    <a:lnTo>
                      <a:pt x="96" y="0"/>
                    </a:lnTo>
                    <a:lnTo>
                      <a:pt x="106" y="2"/>
                    </a:lnTo>
                    <a:lnTo>
                      <a:pt x="114" y="8"/>
                    </a:lnTo>
                    <a:lnTo>
                      <a:pt x="126" y="22"/>
                    </a:lnTo>
                    <a:lnTo>
                      <a:pt x="126" y="26"/>
                    </a:lnTo>
                    <a:lnTo>
                      <a:pt x="120" y="28"/>
                    </a:lnTo>
                    <a:lnTo>
                      <a:pt x="112" y="30"/>
                    </a:lnTo>
                    <a:lnTo>
                      <a:pt x="102" y="36"/>
                    </a:lnTo>
                    <a:lnTo>
                      <a:pt x="92" y="44"/>
                    </a:lnTo>
                    <a:lnTo>
                      <a:pt x="86" y="46"/>
                    </a:lnTo>
                    <a:lnTo>
                      <a:pt x="78" y="46"/>
                    </a:lnTo>
                    <a:lnTo>
                      <a:pt x="72" y="46"/>
                    </a:lnTo>
                    <a:lnTo>
                      <a:pt x="66" y="44"/>
                    </a:lnTo>
                    <a:lnTo>
                      <a:pt x="74" y="50"/>
                    </a:lnTo>
                    <a:lnTo>
                      <a:pt x="66" y="52"/>
                    </a:lnTo>
                    <a:lnTo>
                      <a:pt x="62" y="54"/>
                    </a:lnTo>
                    <a:lnTo>
                      <a:pt x="52" y="54"/>
                    </a:lnTo>
                    <a:lnTo>
                      <a:pt x="44" y="54"/>
                    </a:lnTo>
                    <a:lnTo>
                      <a:pt x="26" y="50"/>
                    </a:lnTo>
                    <a:lnTo>
                      <a:pt x="10" y="48"/>
                    </a:lnTo>
                    <a:lnTo>
                      <a:pt x="16" y="44"/>
                    </a:lnTo>
                    <a:lnTo>
                      <a:pt x="24" y="40"/>
                    </a:lnTo>
                    <a:lnTo>
                      <a:pt x="16" y="36"/>
                    </a:lnTo>
                    <a:lnTo>
                      <a:pt x="12" y="34"/>
                    </a:lnTo>
                    <a:lnTo>
                      <a:pt x="0" y="28"/>
                    </a:lnTo>
                    <a:lnTo>
                      <a:pt x="8" y="24"/>
                    </a:lnTo>
                    <a:lnTo>
                      <a:pt x="12" y="22"/>
                    </a:lnTo>
                    <a:lnTo>
                      <a:pt x="6" y="20"/>
                    </a:lnTo>
                    <a:lnTo>
                      <a:pt x="0"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79" name="Freeform 159"/>
              <p:cNvSpPr/>
              <p:nvPr/>
            </p:nvSpPr>
            <p:spPr bwMode="auto">
              <a:xfrm>
                <a:off x="4790033" y="2342847"/>
                <a:ext cx="208713" cy="79646"/>
              </a:xfrm>
              <a:custGeom>
                <a:avLst/>
                <a:gdLst>
                  <a:gd name="T0" fmla="*/ 2147483647 w 143"/>
                  <a:gd name="T1" fmla="*/ 2147483647 h 50"/>
                  <a:gd name="T2" fmla="*/ 2147483647 w 143"/>
                  <a:gd name="T3" fmla="*/ 2147483647 h 50"/>
                  <a:gd name="T4" fmla="*/ 2147483647 w 143"/>
                  <a:gd name="T5" fmla="*/ 2147483647 h 50"/>
                  <a:gd name="T6" fmla="*/ 0 w 143"/>
                  <a:gd name="T7" fmla="*/ 2147483647 h 50"/>
                  <a:gd name="T8" fmla="*/ 0 w 143"/>
                  <a:gd name="T9" fmla="*/ 2147483647 h 50"/>
                  <a:gd name="T10" fmla="*/ 2147483647 w 143"/>
                  <a:gd name="T11" fmla="*/ 2147483647 h 50"/>
                  <a:gd name="T12" fmla="*/ 2147483647 w 143"/>
                  <a:gd name="T13" fmla="*/ 2147483647 h 50"/>
                  <a:gd name="T14" fmla="*/ 2147483647 w 143"/>
                  <a:gd name="T15" fmla="*/ 2147483647 h 50"/>
                  <a:gd name="T16" fmla="*/ 2147483647 w 143"/>
                  <a:gd name="T17" fmla="*/ 2147483647 h 50"/>
                  <a:gd name="T18" fmla="*/ 2147483647 w 143"/>
                  <a:gd name="T19" fmla="*/ 2147483647 h 50"/>
                  <a:gd name="T20" fmla="*/ 2147483647 w 143"/>
                  <a:gd name="T21" fmla="*/ 2147483647 h 50"/>
                  <a:gd name="T22" fmla="*/ 2147483647 w 143"/>
                  <a:gd name="T23" fmla="*/ 2147483647 h 50"/>
                  <a:gd name="T24" fmla="*/ 2147483647 w 143"/>
                  <a:gd name="T25" fmla="*/ 0 h 50"/>
                  <a:gd name="T26" fmla="*/ 2147483647 w 143"/>
                  <a:gd name="T27" fmla="*/ 0 h 50"/>
                  <a:gd name="T28" fmla="*/ 2147483647 w 143"/>
                  <a:gd name="T29" fmla="*/ 2147483647 h 50"/>
                  <a:gd name="T30" fmla="*/ 2147483647 w 143"/>
                  <a:gd name="T31" fmla="*/ 2147483647 h 50"/>
                  <a:gd name="T32" fmla="*/ 2147483647 w 143"/>
                  <a:gd name="T33" fmla="*/ 2147483647 h 50"/>
                  <a:gd name="T34" fmla="*/ 2147483647 w 143"/>
                  <a:gd name="T35" fmla="*/ 2147483647 h 50"/>
                  <a:gd name="T36" fmla="*/ 2147483647 w 143"/>
                  <a:gd name="T37" fmla="*/ 2147483647 h 50"/>
                  <a:gd name="T38" fmla="*/ 2147483647 w 143"/>
                  <a:gd name="T39" fmla="*/ 2147483647 h 50"/>
                  <a:gd name="T40" fmla="*/ 2147483647 w 143"/>
                  <a:gd name="T41" fmla="*/ 2147483647 h 50"/>
                  <a:gd name="T42" fmla="*/ 2147483647 w 143"/>
                  <a:gd name="T43" fmla="*/ 2147483647 h 50"/>
                  <a:gd name="T44" fmla="*/ 2147483647 w 143"/>
                  <a:gd name="T45" fmla="*/ 2147483647 h 50"/>
                  <a:gd name="T46" fmla="*/ 2147483647 w 143"/>
                  <a:gd name="T47" fmla="*/ 2147483647 h 50"/>
                  <a:gd name="T48" fmla="*/ 2147483647 w 143"/>
                  <a:gd name="T49" fmla="*/ 2147483647 h 50"/>
                  <a:gd name="T50" fmla="*/ 2147483647 w 143"/>
                  <a:gd name="T51" fmla="*/ 2147483647 h 50"/>
                  <a:gd name="T52" fmla="*/ 2147483647 w 143"/>
                  <a:gd name="T53" fmla="*/ 2147483647 h 50"/>
                  <a:gd name="T54" fmla="*/ 2147483647 w 143"/>
                  <a:gd name="T55" fmla="*/ 2147483647 h 50"/>
                  <a:gd name="T56" fmla="*/ 2147483647 w 143"/>
                  <a:gd name="T57" fmla="*/ 2147483647 h 50"/>
                  <a:gd name="T58" fmla="*/ 2147483647 w 143"/>
                  <a:gd name="T59" fmla="*/ 2147483647 h 50"/>
                  <a:gd name="T60" fmla="*/ 2147483647 w 143"/>
                  <a:gd name="T61" fmla="*/ 2147483647 h 50"/>
                  <a:gd name="T62" fmla="*/ 2147483647 w 143"/>
                  <a:gd name="T63" fmla="*/ 2147483647 h 50"/>
                  <a:gd name="T64" fmla="*/ 2147483647 w 143"/>
                  <a:gd name="T65" fmla="*/ 2147483647 h 50"/>
                  <a:gd name="T66" fmla="*/ 2147483647 w 143"/>
                  <a:gd name="T67" fmla="*/ 2147483647 h 50"/>
                  <a:gd name="T68" fmla="*/ 2147483647 w 143"/>
                  <a:gd name="T69" fmla="*/ 2147483647 h 50"/>
                  <a:gd name="T70" fmla="*/ 2147483647 w 143"/>
                  <a:gd name="T71" fmla="*/ 2147483647 h 50"/>
                  <a:gd name="T72" fmla="*/ 2147483647 w 143"/>
                  <a:gd name="T73" fmla="*/ 2147483647 h 50"/>
                  <a:gd name="T74" fmla="*/ 2147483647 w 143"/>
                  <a:gd name="T75" fmla="*/ 2147483647 h 50"/>
                  <a:gd name="T76" fmla="*/ 2147483647 w 143"/>
                  <a:gd name="T77" fmla="*/ 2147483647 h 50"/>
                  <a:gd name="T78" fmla="*/ 2147483647 w 143"/>
                  <a:gd name="T79" fmla="*/ 2147483647 h 50"/>
                  <a:gd name="T80" fmla="*/ 2147483647 w 143"/>
                  <a:gd name="T81" fmla="*/ 2147483647 h 50"/>
                  <a:gd name="T82" fmla="*/ 2147483647 w 143"/>
                  <a:gd name="T83" fmla="*/ 2147483647 h 50"/>
                  <a:gd name="T84" fmla="*/ 2147483647 w 143"/>
                  <a:gd name="T85" fmla="*/ 2147483647 h 50"/>
                  <a:gd name="T86" fmla="*/ 2147483647 w 143"/>
                  <a:gd name="T87" fmla="*/ 2147483647 h 50"/>
                  <a:gd name="T88" fmla="*/ 2147483647 w 143"/>
                  <a:gd name="T89" fmla="*/ 2147483647 h 50"/>
                  <a:gd name="T90" fmla="*/ 2147483647 w 143"/>
                  <a:gd name="T91" fmla="*/ 2147483647 h 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43"/>
                  <a:gd name="T139" fmla="*/ 0 h 50"/>
                  <a:gd name="T140" fmla="*/ 143 w 143"/>
                  <a:gd name="T141" fmla="*/ 50 h 5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43" h="50">
                    <a:moveTo>
                      <a:pt x="8" y="20"/>
                    </a:moveTo>
                    <a:lnTo>
                      <a:pt x="6" y="20"/>
                    </a:lnTo>
                    <a:lnTo>
                      <a:pt x="2" y="16"/>
                    </a:lnTo>
                    <a:lnTo>
                      <a:pt x="0" y="8"/>
                    </a:lnTo>
                    <a:lnTo>
                      <a:pt x="0" y="2"/>
                    </a:lnTo>
                    <a:lnTo>
                      <a:pt x="4" y="2"/>
                    </a:lnTo>
                    <a:lnTo>
                      <a:pt x="12" y="2"/>
                    </a:lnTo>
                    <a:lnTo>
                      <a:pt x="26" y="2"/>
                    </a:lnTo>
                    <a:lnTo>
                      <a:pt x="36" y="4"/>
                    </a:lnTo>
                    <a:lnTo>
                      <a:pt x="54" y="10"/>
                    </a:lnTo>
                    <a:lnTo>
                      <a:pt x="50" y="4"/>
                    </a:lnTo>
                    <a:lnTo>
                      <a:pt x="54" y="2"/>
                    </a:lnTo>
                    <a:lnTo>
                      <a:pt x="60" y="0"/>
                    </a:lnTo>
                    <a:lnTo>
                      <a:pt x="62" y="0"/>
                    </a:lnTo>
                    <a:lnTo>
                      <a:pt x="66" y="2"/>
                    </a:lnTo>
                    <a:lnTo>
                      <a:pt x="70" y="2"/>
                    </a:lnTo>
                    <a:lnTo>
                      <a:pt x="74" y="2"/>
                    </a:lnTo>
                    <a:lnTo>
                      <a:pt x="78" y="10"/>
                    </a:lnTo>
                    <a:lnTo>
                      <a:pt x="82" y="12"/>
                    </a:lnTo>
                    <a:lnTo>
                      <a:pt x="93" y="12"/>
                    </a:lnTo>
                    <a:lnTo>
                      <a:pt x="119" y="20"/>
                    </a:lnTo>
                    <a:lnTo>
                      <a:pt x="133" y="26"/>
                    </a:lnTo>
                    <a:lnTo>
                      <a:pt x="143" y="30"/>
                    </a:lnTo>
                    <a:lnTo>
                      <a:pt x="135" y="36"/>
                    </a:lnTo>
                    <a:lnTo>
                      <a:pt x="127" y="38"/>
                    </a:lnTo>
                    <a:lnTo>
                      <a:pt x="119" y="38"/>
                    </a:lnTo>
                    <a:lnTo>
                      <a:pt x="115" y="34"/>
                    </a:lnTo>
                    <a:lnTo>
                      <a:pt x="107" y="28"/>
                    </a:lnTo>
                    <a:lnTo>
                      <a:pt x="97" y="20"/>
                    </a:lnTo>
                    <a:lnTo>
                      <a:pt x="93" y="18"/>
                    </a:lnTo>
                    <a:lnTo>
                      <a:pt x="89" y="16"/>
                    </a:lnTo>
                    <a:lnTo>
                      <a:pt x="82" y="18"/>
                    </a:lnTo>
                    <a:lnTo>
                      <a:pt x="80" y="22"/>
                    </a:lnTo>
                    <a:lnTo>
                      <a:pt x="80" y="34"/>
                    </a:lnTo>
                    <a:lnTo>
                      <a:pt x="76" y="34"/>
                    </a:lnTo>
                    <a:lnTo>
                      <a:pt x="74" y="36"/>
                    </a:lnTo>
                    <a:lnTo>
                      <a:pt x="70" y="42"/>
                    </a:lnTo>
                    <a:lnTo>
                      <a:pt x="68" y="48"/>
                    </a:lnTo>
                    <a:lnTo>
                      <a:pt x="66" y="50"/>
                    </a:lnTo>
                    <a:lnTo>
                      <a:pt x="62" y="50"/>
                    </a:lnTo>
                    <a:lnTo>
                      <a:pt x="56" y="48"/>
                    </a:lnTo>
                    <a:lnTo>
                      <a:pt x="48" y="46"/>
                    </a:lnTo>
                    <a:lnTo>
                      <a:pt x="34" y="34"/>
                    </a:lnTo>
                    <a:lnTo>
                      <a:pt x="24" y="26"/>
                    </a:lnTo>
                    <a:lnTo>
                      <a:pt x="16" y="22"/>
                    </a:lnTo>
                    <a:lnTo>
                      <a:pt x="8" y="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80" name="Freeform 160"/>
              <p:cNvSpPr/>
              <p:nvPr/>
            </p:nvSpPr>
            <p:spPr bwMode="auto">
              <a:xfrm>
                <a:off x="4900731" y="2330900"/>
                <a:ext cx="123382" cy="27876"/>
              </a:xfrm>
              <a:custGeom>
                <a:avLst/>
                <a:gdLst>
                  <a:gd name="T0" fmla="*/ 2147483647 w 85"/>
                  <a:gd name="T1" fmla="*/ 2147483647 h 18"/>
                  <a:gd name="T2" fmla="*/ 2147483647 w 85"/>
                  <a:gd name="T3" fmla="*/ 2147483647 h 18"/>
                  <a:gd name="T4" fmla="*/ 2147483647 w 85"/>
                  <a:gd name="T5" fmla="*/ 2147483647 h 18"/>
                  <a:gd name="T6" fmla="*/ 2147483647 w 85"/>
                  <a:gd name="T7" fmla="*/ 2147483647 h 18"/>
                  <a:gd name="T8" fmla="*/ 0 w 85"/>
                  <a:gd name="T9" fmla="*/ 2147483647 h 18"/>
                  <a:gd name="T10" fmla="*/ 2147483647 w 85"/>
                  <a:gd name="T11" fmla="*/ 2147483647 h 18"/>
                  <a:gd name="T12" fmla="*/ 2147483647 w 85"/>
                  <a:gd name="T13" fmla="*/ 2147483647 h 18"/>
                  <a:gd name="T14" fmla="*/ 2147483647 w 85"/>
                  <a:gd name="T15" fmla="*/ 0 h 18"/>
                  <a:gd name="T16" fmla="*/ 2147483647 w 85"/>
                  <a:gd name="T17" fmla="*/ 2147483647 h 18"/>
                  <a:gd name="T18" fmla="*/ 2147483647 w 85"/>
                  <a:gd name="T19" fmla="*/ 2147483647 h 18"/>
                  <a:gd name="T20" fmla="*/ 2147483647 w 85"/>
                  <a:gd name="T21" fmla="*/ 2147483647 h 18"/>
                  <a:gd name="T22" fmla="*/ 2147483647 w 85"/>
                  <a:gd name="T23" fmla="*/ 2147483647 h 18"/>
                  <a:gd name="T24" fmla="*/ 2147483647 w 85"/>
                  <a:gd name="T25" fmla="*/ 2147483647 h 18"/>
                  <a:gd name="T26" fmla="*/ 2147483647 w 85"/>
                  <a:gd name="T27" fmla="*/ 2147483647 h 18"/>
                  <a:gd name="T28" fmla="*/ 2147483647 w 85"/>
                  <a:gd name="T29" fmla="*/ 2147483647 h 18"/>
                  <a:gd name="T30" fmla="*/ 2147483647 w 85"/>
                  <a:gd name="T31" fmla="*/ 2147483647 h 18"/>
                  <a:gd name="T32" fmla="*/ 2147483647 w 85"/>
                  <a:gd name="T33" fmla="*/ 2147483647 h 18"/>
                  <a:gd name="T34" fmla="*/ 2147483647 w 85"/>
                  <a:gd name="T35" fmla="*/ 2147483647 h 18"/>
                  <a:gd name="T36" fmla="*/ 2147483647 w 85"/>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5"/>
                  <a:gd name="T58" fmla="*/ 0 h 18"/>
                  <a:gd name="T59" fmla="*/ 85 w 85"/>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5" h="18">
                    <a:moveTo>
                      <a:pt x="31" y="18"/>
                    </a:moveTo>
                    <a:lnTo>
                      <a:pt x="23" y="16"/>
                    </a:lnTo>
                    <a:lnTo>
                      <a:pt x="15" y="14"/>
                    </a:lnTo>
                    <a:lnTo>
                      <a:pt x="6" y="10"/>
                    </a:lnTo>
                    <a:lnTo>
                      <a:pt x="0" y="6"/>
                    </a:lnTo>
                    <a:lnTo>
                      <a:pt x="6" y="4"/>
                    </a:lnTo>
                    <a:lnTo>
                      <a:pt x="13" y="2"/>
                    </a:lnTo>
                    <a:lnTo>
                      <a:pt x="21" y="0"/>
                    </a:lnTo>
                    <a:lnTo>
                      <a:pt x="27" y="2"/>
                    </a:lnTo>
                    <a:lnTo>
                      <a:pt x="41" y="4"/>
                    </a:lnTo>
                    <a:lnTo>
                      <a:pt x="55" y="4"/>
                    </a:lnTo>
                    <a:lnTo>
                      <a:pt x="71" y="6"/>
                    </a:lnTo>
                    <a:lnTo>
                      <a:pt x="85" y="8"/>
                    </a:lnTo>
                    <a:lnTo>
                      <a:pt x="79" y="12"/>
                    </a:lnTo>
                    <a:lnTo>
                      <a:pt x="73" y="14"/>
                    </a:lnTo>
                    <a:lnTo>
                      <a:pt x="67" y="18"/>
                    </a:lnTo>
                    <a:lnTo>
                      <a:pt x="63" y="18"/>
                    </a:lnTo>
                    <a:lnTo>
                      <a:pt x="47" y="18"/>
                    </a:lnTo>
                    <a:lnTo>
                      <a:pt x="31"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81" name="Freeform 161"/>
              <p:cNvSpPr/>
              <p:nvPr/>
            </p:nvSpPr>
            <p:spPr bwMode="auto">
              <a:xfrm>
                <a:off x="4957234" y="3268074"/>
                <a:ext cx="79565" cy="59734"/>
              </a:xfrm>
              <a:custGeom>
                <a:avLst/>
                <a:gdLst>
                  <a:gd name="T0" fmla="*/ 2147483647 w 54"/>
                  <a:gd name="T1" fmla="*/ 2147483647 h 38"/>
                  <a:gd name="T2" fmla="*/ 2147483647 w 54"/>
                  <a:gd name="T3" fmla="*/ 2147483647 h 38"/>
                  <a:gd name="T4" fmla="*/ 2147483647 w 54"/>
                  <a:gd name="T5" fmla="*/ 2147483647 h 38"/>
                  <a:gd name="T6" fmla="*/ 2147483647 w 54"/>
                  <a:gd name="T7" fmla="*/ 2147483647 h 38"/>
                  <a:gd name="T8" fmla="*/ 2147483647 w 54"/>
                  <a:gd name="T9" fmla="*/ 2147483647 h 38"/>
                  <a:gd name="T10" fmla="*/ 2147483647 w 54"/>
                  <a:gd name="T11" fmla="*/ 2147483647 h 38"/>
                  <a:gd name="T12" fmla="*/ 2147483647 w 54"/>
                  <a:gd name="T13" fmla="*/ 2147483647 h 38"/>
                  <a:gd name="T14" fmla="*/ 2147483647 w 54"/>
                  <a:gd name="T15" fmla="*/ 2147483647 h 38"/>
                  <a:gd name="T16" fmla="*/ 2147483647 w 54"/>
                  <a:gd name="T17" fmla="*/ 2147483647 h 38"/>
                  <a:gd name="T18" fmla="*/ 2147483647 w 54"/>
                  <a:gd name="T19" fmla="*/ 2147483647 h 38"/>
                  <a:gd name="T20" fmla="*/ 2147483647 w 54"/>
                  <a:gd name="T21" fmla="*/ 2147483647 h 38"/>
                  <a:gd name="T22" fmla="*/ 0 w 54"/>
                  <a:gd name="T23" fmla="*/ 2147483647 h 38"/>
                  <a:gd name="T24" fmla="*/ 0 w 54"/>
                  <a:gd name="T25" fmla="*/ 2147483647 h 38"/>
                  <a:gd name="T26" fmla="*/ 2147483647 w 54"/>
                  <a:gd name="T27" fmla="*/ 2147483647 h 38"/>
                  <a:gd name="T28" fmla="*/ 2147483647 w 54"/>
                  <a:gd name="T29" fmla="*/ 0 h 38"/>
                  <a:gd name="T30" fmla="*/ 2147483647 w 54"/>
                  <a:gd name="T31" fmla="*/ 0 h 38"/>
                  <a:gd name="T32" fmla="*/ 2147483647 w 54"/>
                  <a:gd name="T33" fmla="*/ 0 h 38"/>
                  <a:gd name="T34" fmla="*/ 2147483647 w 54"/>
                  <a:gd name="T35" fmla="*/ 2147483647 h 38"/>
                  <a:gd name="T36" fmla="*/ 2147483647 w 54"/>
                  <a:gd name="T37" fmla="*/ 2147483647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
                  <a:gd name="T58" fmla="*/ 0 h 38"/>
                  <a:gd name="T59" fmla="*/ 54 w 54"/>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 h="38">
                    <a:moveTo>
                      <a:pt x="46" y="6"/>
                    </a:moveTo>
                    <a:lnTo>
                      <a:pt x="48" y="16"/>
                    </a:lnTo>
                    <a:lnTo>
                      <a:pt x="54" y="22"/>
                    </a:lnTo>
                    <a:lnTo>
                      <a:pt x="52" y="28"/>
                    </a:lnTo>
                    <a:lnTo>
                      <a:pt x="44" y="30"/>
                    </a:lnTo>
                    <a:lnTo>
                      <a:pt x="40" y="38"/>
                    </a:lnTo>
                    <a:lnTo>
                      <a:pt x="30" y="32"/>
                    </a:lnTo>
                    <a:lnTo>
                      <a:pt x="28" y="30"/>
                    </a:lnTo>
                    <a:lnTo>
                      <a:pt x="16" y="26"/>
                    </a:lnTo>
                    <a:lnTo>
                      <a:pt x="10" y="20"/>
                    </a:lnTo>
                    <a:lnTo>
                      <a:pt x="6" y="14"/>
                    </a:lnTo>
                    <a:lnTo>
                      <a:pt x="0" y="6"/>
                    </a:lnTo>
                    <a:lnTo>
                      <a:pt x="0" y="2"/>
                    </a:lnTo>
                    <a:lnTo>
                      <a:pt x="6" y="2"/>
                    </a:lnTo>
                    <a:lnTo>
                      <a:pt x="12" y="0"/>
                    </a:lnTo>
                    <a:lnTo>
                      <a:pt x="20" y="0"/>
                    </a:lnTo>
                    <a:lnTo>
                      <a:pt x="36" y="0"/>
                    </a:lnTo>
                    <a:lnTo>
                      <a:pt x="40" y="6"/>
                    </a:lnTo>
                    <a:lnTo>
                      <a:pt x="46"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82" name="Freeform 162"/>
              <p:cNvSpPr/>
              <p:nvPr/>
            </p:nvSpPr>
            <p:spPr bwMode="auto">
              <a:xfrm>
                <a:off x="4934171" y="3228251"/>
                <a:ext cx="93402" cy="84956"/>
              </a:xfrm>
              <a:custGeom>
                <a:avLst/>
                <a:gdLst>
                  <a:gd name="T0" fmla="*/ 2147483647 w 64"/>
                  <a:gd name="T1" fmla="*/ 0 h 52"/>
                  <a:gd name="T2" fmla="*/ 2147483647 w 64"/>
                  <a:gd name="T3" fmla="*/ 2147483647 h 52"/>
                  <a:gd name="T4" fmla="*/ 2147483647 w 64"/>
                  <a:gd name="T5" fmla="*/ 2147483647 h 52"/>
                  <a:gd name="T6" fmla="*/ 2147483647 w 64"/>
                  <a:gd name="T7" fmla="*/ 2147483647 h 52"/>
                  <a:gd name="T8" fmla="*/ 2147483647 w 64"/>
                  <a:gd name="T9" fmla="*/ 2147483647 h 52"/>
                  <a:gd name="T10" fmla="*/ 2147483647 w 64"/>
                  <a:gd name="T11" fmla="*/ 2147483647 h 52"/>
                  <a:gd name="T12" fmla="*/ 2147483647 w 64"/>
                  <a:gd name="T13" fmla="*/ 2147483647 h 52"/>
                  <a:gd name="T14" fmla="*/ 2147483647 w 64"/>
                  <a:gd name="T15" fmla="*/ 2147483647 h 52"/>
                  <a:gd name="T16" fmla="*/ 2147483647 w 64"/>
                  <a:gd name="T17" fmla="*/ 2147483647 h 52"/>
                  <a:gd name="T18" fmla="*/ 2147483647 w 64"/>
                  <a:gd name="T19" fmla="*/ 2147483647 h 52"/>
                  <a:gd name="T20" fmla="*/ 2147483647 w 64"/>
                  <a:gd name="T21" fmla="*/ 2147483647 h 52"/>
                  <a:gd name="T22" fmla="*/ 2147483647 w 64"/>
                  <a:gd name="T23" fmla="*/ 2147483647 h 52"/>
                  <a:gd name="T24" fmla="*/ 2147483647 w 64"/>
                  <a:gd name="T25" fmla="*/ 2147483647 h 52"/>
                  <a:gd name="T26" fmla="*/ 2147483647 w 64"/>
                  <a:gd name="T27" fmla="*/ 2147483647 h 52"/>
                  <a:gd name="T28" fmla="*/ 2147483647 w 64"/>
                  <a:gd name="T29" fmla="*/ 2147483647 h 52"/>
                  <a:gd name="T30" fmla="*/ 2147483647 w 64"/>
                  <a:gd name="T31" fmla="*/ 2147483647 h 52"/>
                  <a:gd name="T32" fmla="*/ 2147483647 w 64"/>
                  <a:gd name="T33" fmla="*/ 2147483647 h 52"/>
                  <a:gd name="T34" fmla="*/ 2147483647 w 64"/>
                  <a:gd name="T35" fmla="*/ 2147483647 h 52"/>
                  <a:gd name="T36" fmla="*/ 2147483647 w 64"/>
                  <a:gd name="T37" fmla="*/ 2147483647 h 52"/>
                  <a:gd name="T38" fmla="*/ 0 w 64"/>
                  <a:gd name="T39" fmla="*/ 2147483647 h 52"/>
                  <a:gd name="T40" fmla="*/ 2147483647 w 64"/>
                  <a:gd name="T41" fmla="*/ 2147483647 h 52"/>
                  <a:gd name="T42" fmla="*/ 2147483647 w 64"/>
                  <a:gd name="T43" fmla="*/ 2147483647 h 52"/>
                  <a:gd name="T44" fmla="*/ 2147483647 w 64"/>
                  <a:gd name="T45" fmla="*/ 2147483647 h 52"/>
                  <a:gd name="T46" fmla="*/ 2147483647 w 64"/>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52"/>
                  <a:gd name="T74" fmla="*/ 64 w 64"/>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52">
                    <a:moveTo>
                      <a:pt x="28" y="0"/>
                    </a:moveTo>
                    <a:lnTo>
                      <a:pt x="38" y="10"/>
                    </a:lnTo>
                    <a:lnTo>
                      <a:pt x="44" y="12"/>
                    </a:lnTo>
                    <a:lnTo>
                      <a:pt x="48" y="12"/>
                    </a:lnTo>
                    <a:lnTo>
                      <a:pt x="58" y="10"/>
                    </a:lnTo>
                    <a:lnTo>
                      <a:pt x="64" y="24"/>
                    </a:lnTo>
                    <a:lnTo>
                      <a:pt x="62" y="30"/>
                    </a:lnTo>
                    <a:lnTo>
                      <a:pt x="56" y="30"/>
                    </a:lnTo>
                    <a:lnTo>
                      <a:pt x="52" y="24"/>
                    </a:lnTo>
                    <a:lnTo>
                      <a:pt x="36" y="24"/>
                    </a:lnTo>
                    <a:lnTo>
                      <a:pt x="28" y="24"/>
                    </a:lnTo>
                    <a:lnTo>
                      <a:pt x="22" y="26"/>
                    </a:lnTo>
                    <a:lnTo>
                      <a:pt x="16" y="26"/>
                    </a:lnTo>
                    <a:lnTo>
                      <a:pt x="16" y="30"/>
                    </a:lnTo>
                    <a:lnTo>
                      <a:pt x="22" y="38"/>
                    </a:lnTo>
                    <a:lnTo>
                      <a:pt x="26" y="44"/>
                    </a:lnTo>
                    <a:lnTo>
                      <a:pt x="32" y="50"/>
                    </a:lnTo>
                    <a:lnTo>
                      <a:pt x="18" y="52"/>
                    </a:lnTo>
                    <a:lnTo>
                      <a:pt x="8" y="36"/>
                    </a:lnTo>
                    <a:lnTo>
                      <a:pt x="0" y="18"/>
                    </a:lnTo>
                    <a:lnTo>
                      <a:pt x="8" y="18"/>
                    </a:lnTo>
                    <a:lnTo>
                      <a:pt x="12" y="10"/>
                    </a:lnTo>
                    <a:lnTo>
                      <a:pt x="14" y="4"/>
                    </a:lnTo>
                    <a:lnTo>
                      <a:pt x="2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83" name="Freeform 163"/>
              <p:cNvSpPr/>
              <p:nvPr/>
            </p:nvSpPr>
            <p:spPr bwMode="auto">
              <a:xfrm>
                <a:off x="4986061" y="2591078"/>
                <a:ext cx="214479" cy="266815"/>
              </a:xfrm>
              <a:custGeom>
                <a:avLst/>
                <a:gdLst>
                  <a:gd name="T0" fmla="*/ 2147483647 w 146"/>
                  <a:gd name="T1" fmla="*/ 2147483647 h 168"/>
                  <a:gd name="T2" fmla="*/ 2147483647 w 146"/>
                  <a:gd name="T3" fmla="*/ 2147483647 h 168"/>
                  <a:gd name="T4" fmla="*/ 2147483647 w 146"/>
                  <a:gd name="T5" fmla="*/ 2147483647 h 168"/>
                  <a:gd name="T6" fmla="*/ 2147483647 w 146"/>
                  <a:gd name="T7" fmla="*/ 2147483647 h 168"/>
                  <a:gd name="T8" fmla="*/ 2147483647 w 146"/>
                  <a:gd name="T9" fmla="*/ 2147483647 h 168"/>
                  <a:gd name="T10" fmla="*/ 2147483647 w 146"/>
                  <a:gd name="T11" fmla="*/ 2147483647 h 168"/>
                  <a:gd name="T12" fmla="*/ 2147483647 w 146"/>
                  <a:gd name="T13" fmla="*/ 2147483647 h 168"/>
                  <a:gd name="T14" fmla="*/ 2147483647 w 146"/>
                  <a:gd name="T15" fmla="*/ 2147483647 h 168"/>
                  <a:gd name="T16" fmla="*/ 2147483647 w 146"/>
                  <a:gd name="T17" fmla="*/ 2147483647 h 168"/>
                  <a:gd name="T18" fmla="*/ 2147483647 w 146"/>
                  <a:gd name="T19" fmla="*/ 2147483647 h 168"/>
                  <a:gd name="T20" fmla="*/ 2147483647 w 146"/>
                  <a:gd name="T21" fmla="*/ 2147483647 h 168"/>
                  <a:gd name="T22" fmla="*/ 2147483647 w 146"/>
                  <a:gd name="T23" fmla="*/ 2147483647 h 168"/>
                  <a:gd name="T24" fmla="*/ 2147483647 w 146"/>
                  <a:gd name="T25" fmla="*/ 2147483647 h 168"/>
                  <a:gd name="T26" fmla="*/ 2147483647 w 146"/>
                  <a:gd name="T27" fmla="*/ 2147483647 h 168"/>
                  <a:gd name="T28" fmla="*/ 2147483647 w 146"/>
                  <a:gd name="T29" fmla="*/ 2147483647 h 168"/>
                  <a:gd name="T30" fmla="*/ 2147483647 w 146"/>
                  <a:gd name="T31" fmla="*/ 2147483647 h 168"/>
                  <a:gd name="T32" fmla="*/ 2147483647 w 146"/>
                  <a:gd name="T33" fmla="*/ 2147483647 h 168"/>
                  <a:gd name="T34" fmla="*/ 2147483647 w 146"/>
                  <a:gd name="T35" fmla="*/ 2147483647 h 168"/>
                  <a:gd name="T36" fmla="*/ 2147483647 w 146"/>
                  <a:gd name="T37" fmla="*/ 2147483647 h 168"/>
                  <a:gd name="T38" fmla="*/ 2147483647 w 146"/>
                  <a:gd name="T39" fmla="*/ 2147483647 h 168"/>
                  <a:gd name="T40" fmla="*/ 2147483647 w 146"/>
                  <a:gd name="T41" fmla="*/ 2147483647 h 168"/>
                  <a:gd name="T42" fmla="*/ 2147483647 w 146"/>
                  <a:gd name="T43" fmla="*/ 2147483647 h 168"/>
                  <a:gd name="T44" fmla="*/ 2147483647 w 146"/>
                  <a:gd name="T45" fmla="*/ 2147483647 h 168"/>
                  <a:gd name="T46" fmla="*/ 2147483647 w 146"/>
                  <a:gd name="T47" fmla="*/ 2147483647 h 168"/>
                  <a:gd name="T48" fmla="*/ 2147483647 w 146"/>
                  <a:gd name="T49" fmla="*/ 2147483647 h 168"/>
                  <a:gd name="T50" fmla="*/ 2147483647 w 146"/>
                  <a:gd name="T51" fmla="*/ 2147483647 h 168"/>
                  <a:gd name="T52" fmla="*/ 2147483647 w 146"/>
                  <a:gd name="T53" fmla="*/ 2147483647 h 168"/>
                  <a:gd name="T54" fmla="*/ 2147483647 w 146"/>
                  <a:gd name="T55" fmla="*/ 2147483647 h 168"/>
                  <a:gd name="T56" fmla="*/ 2147483647 w 146"/>
                  <a:gd name="T57" fmla="*/ 2147483647 h 168"/>
                  <a:gd name="T58" fmla="*/ 2147483647 w 146"/>
                  <a:gd name="T59" fmla="*/ 2147483647 h 168"/>
                  <a:gd name="T60" fmla="*/ 2147483647 w 146"/>
                  <a:gd name="T61" fmla="*/ 2147483647 h 168"/>
                  <a:gd name="T62" fmla="*/ 2147483647 w 146"/>
                  <a:gd name="T63" fmla="*/ 2147483647 h 168"/>
                  <a:gd name="T64" fmla="*/ 2147483647 w 146"/>
                  <a:gd name="T65" fmla="*/ 2147483647 h 168"/>
                  <a:gd name="T66" fmla="*/ 2147483647 w 146"/>
                  <a:gd name="T67" fmla="*/ 2147483647 h 168"/>
                  <a:gd name="T68" fmla="*/ 2147483647 w 146"/>
                  <a:gd name="T69" fmla="*/ 2147483647 h 168"/>
                  <a:gd name="T70" fmla="*/ 2147483647 w 146"/>
                  <a:gd name="T71" fmla="*/ 2147483647 h 168"/>
                  <a:gd name="T72" fmla="*/ 2147483647 w 146"/>
                  <a:gd name="T73" fmla="*/ 2147483647 h 168"/>
                  <a:gd name="T74" fmla="*/ 2147483647 w 146"/>
                  <a:gd name="T75" fmla="*/ 2147483647 h 168"/>
                  <a:gd name="T76" fmla="*/ 2147483647 w 146"/>
                  <a:gd name="T77" fmla="*/ 2147483647 h 168"/>
                  <a:gd name="T78" fmla="*/ 2147483647 w 146"/>
                  <a:gd name="T79" fmla="*/ 2147483647 h 168"/>
                  <a:gd name="T80" fmla="*/ 2147483647 w 146"/>
                  <a:gd name="T81" fmla="*/ 2147483647 h 168"/>
                  <a:gd name="T82" fmla="*/ 2147483647 w 146"/>
                  <a:gd name="T83" fmla="*/ 0 h 168"/>
                  <a:gd name="T84" fmla="*/ 2147483647 w 146"/>
                  <a:gd name="T85" fmla="*/ 2147483647 h 168"/>
                  <a:gd name="T86" fmla="*/ 2147483647 w 146"/>
                  <a:gd name="T87" fmla="*/ 2147483647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6"/>
                  <a:gd name="T133" fmla="*/ 0 h 168"/>
                  <a:gd name="T134" fmla="*/ 146 w 146"/>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6" h="168">
                    <a:moveTo>
                      <a:pt x="98" y="16"/>
                    </a:moveTo>
                    <a:lnTo>
                      <a:pt x="92" y="20"/>
                    </a:lnTo>
                    <a:lnTo>
                      <a:pt x="90" y="24"/>
                    </a:lnTo>
                    <a:lnTo>
                      <a:pt x="90" y="26"/>
                    </a:lnTo>
                    <a:lnTo>
                      <a:pt x="90" y="30"/>
                    </a:lnTo>
                    <a:lnTo>
                      <a:pt x="92" y="32"/>
                    </a:lnTo>
                    <a:lnTo>
                      <a:pt x="100" y="34"/>
                    </a:lnTo>
                    <a:lnTo>
                      <a:pt x="108" y="36"/>
                    </a:lnTo>
                    <a:lnTo>
                      <a:pt x="110" y="38"/>
                    </a:lnTo>
                    <a:lnTo>
                      <a:pt x="110" y="40"/>
                    </a:lnTo>
                    <a:lnTo>
                      <a:pt x="110" y="44"/>
                    </a:lnTo>
                    <a:lnTo>
                      <a:pt x="108" y="48"/>
                    </a:lnTo>
                    <a:lnTo>
                      <a:pt x="104" y="50"/>
                    </a:lnTo>
                    <a:lnTo>
                      <a:pt x="104" y="54"/>
                    </a:lnTo>
                    <a:lnTo>
                      <a:pt x="106" y="56"/>
                    </a:lnTo>
                    <a:lnTo>
                      <a:pt x="108" y="54"/>
                    </a:lnTo>
                    <a:lnTo>
                      <a:pt x="114" y="54"/>
                    </a:lnTo>
                    <a:lnTo>
                      <a:pt x="114" y="64"/>
                    </a:lnTo>
                    <a:lnTo>
                      <a:pt x="118" y="76"/>
                    </a:lnTo>
                    <a:lnTo>
                      <a:pt x="120" y="82"/>
                    </a:lnTo>
                    <a:lnTo>
                      <a:pt x="122" y="86"/>
                    </a:lnTo>
                    <a:lnTo>
                      <a:pt x="126" y="88"/>
                    </a:lnTo>
                    <a:lnTo>
                      <a:pt x="126" y="92"/>
                    </a:lnTo>
                    <a:lnTo>
                      <a:pt x="128" y="98"/>
                    </a:lnTo>
                    <a:lnTo>
                      <a:pt x="130" y="102"/>
                    </a:lnTo>
                    <a:lnTo>
                      <a:pt x="130" y="108"/>
                    </a:lnTo>
                    <a:lnTo>
                      <a:pt x="140" y="112"/>
                    </a:lnTo>
                    <a:lnTo>
                      <a:pt x="146" y="118"/>
                    </a:lnTo>
                    <a:lnTo>
                      <a:pt x="146" y="130"/>
                    </a:lnTo>
                    <a:lnTo>
                      <a:pt x="136" y="132"/>
                    </a:lnTo>
                    <a:lnTo>
                      <a:pt x="128" y="138"/>
                    </a:lnTo>
                    <a:lnTo>
                      <a:pt x="122" y="144"/>
                    </a:lnTo>
                    <a:lnTo>
                      <a:pt x="118" y="150"/>
                    </a:lnTo>
                    <a:lnTo>
                      <a:pt x="112" y="154"/>
                    </a:lnTo>
                    <a:lnTo>
                      <a:pt x="106" y="158"/>
                    </a:lnTo>
                    <a:lnTo>
                      <a:pt x="96" y="158"/>
                    </a:lnTo>
                    <a:lnTo>
                      <a:pt x="90" y="160"/>
                    </a:lnTo>
                    <a:lnTo>
                      <a:pt x="88" y="162"/>
                    </a:lnTo>
                    <a:lnTo>
                      <a:pt x="86" y="162"/>
                    </a:lnTo>
                    <a:lnTo>
                      <a:pt x="78" y="162"/>
                    </a:lnTo>
                    <a:lnTo>
                      <a:pt x="70" y="164"/>
                    </a:lnTo>
                    <a:lnTo>
                      <a:pt x="64" y="164"/>
                    </a:lnTo>
                    <a:lnTo>
                      <a:pt x="50" y="168"/>
                    </a:lnTo>
                    <a:lnTo>
                      <a:pt x="44" y="166"/>
                    </a:lnTo>
                    <a:lnTo>
                      <a:pt x="40" y="162"/>
                    </a:lnTo>
                    <a:lnTo>
                      <a:pt x="36" y="160"/>
                    </a:lnTo>
                    <a:lnTo>
                      <a:pt x="34" y="158"/>
                    </a:lnTo>
                    <a:lnTo>
                      <a:pt x="32" y="156"/>
                    </a:lnTo>
                    <a:lnTo>
                      <a:pt x="28" y="152"/>
                    </a:lnTo>
                    <a:lnTo>
                      <a:pt x="24" y="138"/>
                    </a:lnTo>
                    <a:lnTo>
                      <a:pt x="20" y="118"/>
                    </a:lnTo>
                    <a:lnTo>
                      <a:pt x="22" y="108"/>
                    </a:lnTo>
                    <a:lnTo>
                      <a:pt x="26" y="104"/>
                    </a:lnTo>
                    <a:lnTo>
                      <a:pt x="34" y="100"/>
                    </a:lnTo>
                    <a:lnTo>
                      <a:pt x="40" y="94"/>
                    </a:lnTo>
                    <a:lnTo>
                      <a:pt x="50" y="90"/>
                    </a:lnTo>
                    <a:lnTo>
                      <a:pt x="58" y="86"/>
                    </a:lnTo>
                    <a:lnTo>
                      <a:pt x="62" y="80"/>
                    </a:lnTo>
                    <a:lnTo>
                      <a:pt x="64" y="74"/>
                    </a:lnTo>
                    <a:lnTo>
                      <a:pt x="54" y="74"/>
                    </a:lnTo>
                    <a:lnTo>
                      <a:pt x="44" y="74"/>
                    </a:lnTo>
                    <a:lnTo>
                      <a:pt x="40" y="62"/>
                    </a:lnTo>
                    <a:lnTo>
                      <a:pt x="38" y="54"/>
                    </a:lnTo>
                    <a:lnTo>
                      <a:pt x="36" y="46"/>
                    </a:lnTo>
                    <a:lnTo>
                      <a:pt x="32" y="34"/>
                    </a:lnTo>
                    <a:lnTo>
                      <a:pt x="26" y="28"/>
                    </a:lnTo>
                    <a:lnTo>
                      <a:pt x="16" y="26"/>
                    </a:lnTo>
                    <a:lnTo>
                      <a:pt x="8" y="22"/>
                    </a:lnTo>
                    <a:lnTo>
                      <a:pt x="0" y="18"/>
                    </a:lnTo>
                    <a:lnTo>
                      <a:pt x="4" y="16"/>
                    </a:lnTo>
                    <a:lnTo>
                      <a:pt x="6" y="16"/>
                    </a:lnTo>
                    <a:lnTo>
                      <a:pt x="8" y="16"/>
                    </a:lnTo>
                    <a:lnTo>
                      <a:pt x="16" y="18"/>
                    </a:lnTo>
                    <a:lnTo>
                      <a:pt x="26" y="20"/>
                    </a:lnTo>
                    <a:lnTo>
                      <a:pt x="36" y="24"/>
                    </a:lnTo>
                    <a:lnTo>
                      <a:pt x="46" y="26"/>
                    </a:lnTo>
                    <a:lnTo>
                      <a:pt x="52" y="26"/>
                    </a:lnTo>
                    <a:lnTo>
                      <a:pt x="56" y="22"/>
                    </a:lnTo>
                    <a:lnTo>
                      <a:pt x="58" y="18"/>
                    </a:lnTo>
                    <a:lnTo>
                      <a:pt x="60" y="14"/>
                    </a:lnTo>
                    <a:lnTo>
                      <a:pt x="60" y="8"/>
                    </a:lnTo>
                    <a:lnTo>
                      <a:pt x="62" y="4"/>
                    </a:lnTo>
                    <a:lnTo>
                      <a:pt x="64" y="2"/>
                    </a:lnTo>
                    <a:lnTo>
                      <a:pt x="70" y="0"/>
                    </a:lnTo>
                    <a:lnTo>
                      <a:pt x="82" y="2"/>
                    </a:lnTo>
                    <a:lnTo>
                      <a:pt x="90" y="6"/>
                    </a:lnTo>
                    <a:lnTo>
                      <a:pt x="96" y="10"/>
                    </a:lnTo>
                    <a:lnTo>
                      <a:pt x="104" y="14"/>
                    </a:lnTo>
                    <a:lnTo>
                      <a:pt x="98"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84" name="Freeform 164"/>
              <p:cNvSpPr/>
              <p:nvPr/>
            </p:nvSpPr>
            <p:spPr bwMode="auto">
              <a:xfrm>
                <a:off x="5147496" y="3541527"/>
                <a:ext cx="62268" cy="13274"/>
              </a:xfrm>
              <a:custGeom>
                <a:avLst/>
                <a:gdLst>
                  <a:gd name="T0" fmla="*/ 2147483647 w 42"/>
                  <a:gd name="T1" fmla="*/ 2147483647 h 8"/>
                  <a:gd name="T2" fmla="*/ 2147483647 w 42"/>
                  <a:gd name="T3" fmla="*/ 2147483647 h 8"/>
                  <a:gd name="T4" fmla="*/ 0 w 42"/>
                  <a:gd name="T5" fmla="*/ 0 h 8"/>
                  <a:gd name="T6" fmla="*/ 2147483647 w 42"/>
                  <a:gd name="T7" fmla="*/ 2147483647 h 8"/>
                  <a:gd name="T8" fmla="*/ 2147483647 w 42"/>
                  <a:gd name="T9" fmla="*/ 2147483647 h 8"/>
                  <a:gd name="T10" fmla="*/ 2147483647 w 42"/>
                  <a:gd name="T11" fmla="*/ 2147483647 h 8"/>
                  <a:gd name="T12" fmla="*/ 2147483647 w 42"/>
                  <a:gd name="T13" fmla="*/ 2147483647 h 8"/>
                  <a:gd name="T14" fmla="*/ 2147483647 w 42"/>
                  <a:gd name="T15" fmla="*/ 2147483647 h 8"/>
                  <a:gd name="T16" fmla="*/ 2147483647 w 42"/>
                  <a:gd name="T17" fmla="*/ 2147483647 h 8"/>
                  <a:gd name="T18" fmla="*/ 2147483647 w 42"/>
                  <a:gd name="T19" fmla="*/ 0 h 8"/>
                  <a:gd name="T20" fmla="*/ 2147483647 w 42"/>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8"/>
                  <a:gd name="T35" fmla="*/ 42 w 42"/>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8">
                    <a:moveTo>
                      <a:pt x="20" y="2"/>
                    </a:moveTo>
                    <a:lnTo>
                      <a:pt x="8" y="2"/>
                    </a:lnTo>
                    <a:lnTo>
                      <a:pt x="0" y="0"/>
                    </a:lnTo>
                    <a:lnTo>
                      <a:pt x="4" y="2"/>
                    </a:lnTo>
                    <a:lnTo>
                      <a:pt x="8" y="6"/>
                    </a:lnTo>
                    <a:lnTo>
                      <a:pt x="22" y="8"/>
                    </a:lnTo>
                    <a:lnTo>
                      <a:pt x="34" y="8"/>
                    </a:lnTo>
                    <a:lnTo>
                      <a:pt x="42" y="6"/>
                    </a:lnTo>
                    <a:lnTo>
                      <a:pt x="36" y="2"/>
                    </a:lnTo>
                    <a:lnTo>
                      <a:pt x="32" y="0"/>
                    </a:lnTo>
                    <a:lnTo>
                      <a:pt x="20"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85" name="Freeform 165"/>
              <p:cNvSpPr/>
              <p:nvPr/>
            </p:nvSpPr>
            <p:spPr bwMode="auto">
              <a:xfrm>
                <a:off x="4677028" y="3412766"/>
                <a:ext cx="24215" cy="18584"/>
              </a:xfrm>
              <a:custGeom>
                <a:avLst/>
                <a:gdLst>
                  <a:gd name="T0" fmla="*/ 2147483647 w 16"/>
                  <a:gd name="T1" fmla="*/ 2147483647 h 10"/>
                  <a:gd name="T2" fmla="*/ 2147483647 w 16"/>
                  <a:gd name="T3" fmla="*/ 0 h 10"/>
                  <a:gd name="T4" fmla="*/ 2147483647 w 16"/>
                  <a:gd name="T5" fmla="*/ 0 h 10"/>
                  <a:gd name="T6" fmla="*/ 2147483647 w 16"/>
                  <a:gd name="T7" fmla="*/ 0 h 10"/>
                  <a:gd name="T8" fmla="*/ 2147483647 w 16"/>
                  <a:gd name="T9" fmla="*/ 2147483647 h 10"/>
                  <a:gd name="T10" fmla="*/ 0 w 16"/>
                  <a:gd name="T11" fmla="*/ 2147483647 h 10"/>
                  <a:gd name="T12" fmla="*/ 2147483647 w 16"/>
                  <a:gd name="T13" fmla="*/ 2147483647 h 10"/>
                  <a:gd name="T14" fmla="*/ 2147483647 w 16"/>
                  <a:gd name="T15" fmla="*/ 2147483647 h 10"/>
                  <a:gd name="T16" fmla="*/ 2147483647 w 16"/>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10"/>
                  <a:gd name="T29" fmla="*/ 16 w 16"/>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10">
                    <a:moveTo>
                      <a:pt x="16" y="6"/>
                    </a:moveTo>
                    <a:lnTo>
                      <a:pt x="12" y="0"/>
                    </a:lnTo>
                    <a:lnTo>
                      <a:pt x="6" y="0"/>
                    </a:lnTo>
                    <a:lnTo>
                      <a:pt x="4" y="0"/>
                    </a:lnTo>
                    <a:lnTo>
                      <a:pt x="2" y="2"/>
                    </a:lnTo>
                    <a:lnTo>
                      <a:pt x="0" y="10"/>
                    </a:lnTo>
                    <a:lnTo>
                      <a:pt x="16" y="10"/>
                    </a:lnTo>
                    <a:lnTo>
                      <a:pt x="14" y="4"/>
                    </a:lnTo>
                    <a:lnTo>
                      <a:pt x="16"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86" name="Freeform 166"/>
              <p:cNvSpPr/>
              <p:nvPr/>
            </p:nvSpPr>
            <p:spPr bwMode="auto">
              <a:xfrm>
                <a:off x="4499449" y="2877806"/>
                <a:ext cx="160283" cy="244249"/>
              </a:xfrm>
              <a:custGeom>
                <a:avLst/>
                <a:gdLst>
                  <a:gd name="T0" fmla="*/ 2147483647 w 110"/>
                  <a:gd name="T1" fmla="*/ 2147483647 h 154"/>
                  <a:gd name="T2" fmla="*/ 2147483647 w 110"/>
                  <a:gd name="T3" fmla="*/ 2147483647 h 154"/>
                  <a:gd name="T4" fmla="*/ 2147483647 w 110"/>
                  <a:gd name="T5" fmla="*/ 2147483647 h 154"/>
                  <a:gd name="T6" fmla="*/ 2147483647 w 110"/>
                  <a:gd name="T7" fmla="*/ 2147483647 h 154"/>
                  <a:gd name="T8" fmla="*/ 2147483647 w 110"/>
                  <a:gd name="T9" fmla="*/ 2147483647 h 154"/>
                  <a:gd name="T10" fmla="*/ 2147483647 w 110"/>
                  <a:gd name="T11" fmla="*/ 2147483647 h 154"/>
                  <a:gd name="T12" fmla="*/ 2147483647 w 110"/>
                  <a:gd name="T13" fmla="*/ 2147483647 h 154"/>
                  <a:gd name="T14" fmla="*/ 2147483647 w 110"/>
                  <a:gd name="T15" fmla="*/ 2147483647 h 154"/>
                  <a:gd name="T16" fmla="*/ 2147483647 w 110"/>
                  <a:gd name="T17" fmla="*/ 2147483647 h 154"/>
                  <a:gd name="T18" fmla="*/ 2147483647 w 110"/>
                  <a:gd name="T19" fmla="*/ 2147483647 h 154"/>
                  <a:gd name="T20" fmla="*/ 2147483647 w 110"/>
                  <a:gd name="T21" fmla="*/ 2147483647 h 154"/>
                  <a:gd name="T22" fmla="*/ 2147483647 w 110"/>
                  <a:gd name="T23" fmla="*/ 2147483647 h 154"/>
                  <a:gd name="T24" fmla="*/ 2147483647 w 110"/>
                  <a:gd name="T25" fmla="*/ 2147483647 h 154"/>
                  <a:gd name="T26" fmla="*/ 2147483647 w 110"/>
                  <a:gd name="T27" fmla="*/ 2147483647 h 154"/>
                  <a:gd name="T28" fmla="*/ 2147483647 w 110"/>
                  <a:gd name="T29" fmla="*/ 2147483647 h 154"/>
                  <a:gd name="T30" fmla="*/ 2147483647 w 110"/>
                  <a:gd name="T31" fmla="*/ 2147483647 h 154"/>
                  <a:gd name="T32" fmla="*/ 2147483647 w 110"/>
                  <a:gd name="T33" fmla="*/ 2147483647 h 154"/>
                  <a:gd name="T34" fmla="*/ 2147483647 w 110"/>
                  <a:gd name="T35" fmla="*/ 2147483647 h 154"/>
                  <a:gd name="T36" fmla="*/ 2147483647 w 110"/>
                  <a:gd name="T37" fmla="*/ 2147483647 h 154"/>
                  <a:gd name="T38" fmla="*/ 2147483647 w 110"/>
                  <a:gd name="T39" fmla="*/ 2147483647 h 154"/>
                  <a:gd name="T40" fmla="*/ 2147483647 w 110"/>
                  <a:gd name="T41" fmla="*/ 2147483647 h 154"/>
                  <a:gd name="T42" fmla="*/ 2147483647 w 110"/>
                  <a:gd name="T43" fmla="*/ 2147483647 h 154"/>
                  <a:gd name="T44" fmla="*/ 2147483647 w 110"/>
                  <a:gd name="T45" fmla="*/ 2147483647 h 154"/>
                  <a:gd name="T46" fmla="*/ 2147483647 w 110"/>
                  <a:gd name="T47" fmla="*/ 2147483647 h 154"/>
                  <a:gd name="T48" fmla="*/ 2147483647 w 110"/>
                  <a:gd name="T49" fmla="*/ 2147483647 h 154"/>
                  <a:gd name="T50" fmla="*/ 2147483647 w 110"/>
                  <a:gd name="T51" fmla="*/ 2147483647 h 154"/>
                  <a:gd name="T52" fmla="*/ 2147483647 w 110"/>
                  <a:gd name="T53" fmla="*/ 2147483647 h 154"/>
                  <a:gd name="T54" fmla="*/ 2147483647 w 110"/>
                  <a:gd name="T55" fmla="*/ 2147483647 h 154"/>
                  <a:gd name="T56" fmla="*/ 2147483647 w 110"/>
                  <a:gd name="T57" fmla="*/ 2147483647 h 154"/>
                  <a:gd name="T58" fmla="*/ 2147483647 w 110"/>
                  <a:gd name="T59" fmla="*/ 2147483647 h 154"/>
                  <a:gd name="T60" fmla="*/ 0 w 110"/>
                  <a:gd name="T61" fmla="*/ 2147483647 h 154"/>
                  <a:gd name="T62" fmla="*/ 2147483647 w 110"/>
                  <a:gd name="T63" fmla="*/ 2147483647 h 154"/>
                  <a:gd name="T64" fmla="*/ 2147483647 w 110"/>
                  <a:gd name="T65" fmla="*/ 0 h 154"/>
                  <a:gd name="T66" fmla="*/ 2147483647 w 110"/>
                  <a:gd name="T67" fmla="*/ 2147483647 h 154"/>
                  <a:gd name="T68" fmla="*/ 2147483647 w 110"/>
                  <a:gd name="T69" fmla="*/ 2147483647 h 154"/>
                  <a:gd name="T70" fmla="*/ 2147483647 w 110"/>
                  <a:gd name="T71" fmla="*/ 2147483647 h 154"/>
                  <a:gd name="T72" fmla="*/ 2147483647 w 110"/>
                  <a:gd name="T73" fmla="*/ 2147483647 h 154"/>
                  <a:gd name="T74" fmla="*/ 2147483647 w 110"/>
                  <a:gd name="T75" fmla="*/ 2147483647 h 154"/>
                  <a:gd name="T76" fmla="*/ 2147483647 w 110"/>
                  <a:gd name="T77" fmla="*/ 2147483647 h 154"/>
                  <a:gd name="T78" fmla="*/ 2147483647 w 110"/>
                  <a:gd name="T79" fmla="*/ 2147483647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
                  <a:gd name="T121" fmla="*/ 0 h 154"/>
                  <a:gd name="T122" fmla="*/ 110 w 110"/>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 h="154">
                    <a:moveTo>
                      <a:pt x="76" y="82"/>
                    </a:moveTo>
                    <a:lnTo>
                      <a:pt x="82" y="86"/>
                    </a:lnTo>
                    <a:lnTo>
                      <a:pt x="88" y="90"/>
                    </a:lnTo>
                    <a:lnTo>
                      <a:pt x="90" y="94"/>
                    </a:lnTo>
                    <a:lnTo>
                      <a:pt x="90" y="100"/>
                    </a:lnTo>
                    <a:lnTo>
                      <a:pt x="90" y="104"/>
                    </a:lnTo>
                    <a:lnTo>
                      <a:pt x="90" y="108"/>
                    </a:lnTo>
                    <a:lnTo>
                      <a:pt x="94" y="106"/>
                    </a:lnTo>
                    <a:lnTo>
                      <a:pt x="104" y="104"/>
                    </a:lnTo>
                    <a:lnTo>
                      <a:pt x="108" y="110"/>
                    </a:lnTo>
                    <a:lnTo>
                      <a:pt x="110" y="114"/>
                    </a:lnTo>
                    <a:lnTo>
                      <a:pt x="108" y="118"/>
                    </a:lnTo>
                    <a:lnTo>
                      <a:pt x="104" y="122"/>
                    </a:lnTo>
                    <a:lnTo>
                      <a:pt x="94" y="128"/>
                    </a:lnTo>
                    <a:lnTo>
                      <a:pt x="94" y="130"/>
                    </a:lnTo>
                    <a:lnTo>
                      <a:pt x="98" y="132"/>
                    </a:lnTo>
                    <a:lnTo>
                      <a:pt x="104" y="134"/>
                    </a:lnTo>
                    <a:lnTo>
                      <a:pt x="102" y="138"/>
                    </a:lnTo>
                    <a:lnTo>
                      <a:pt x="98" y="142"/>
                    </a:lnTo>
                    <a:lnTo>
                      <a:pt x="92" y="144"/>
                    </a:lnTo>
                    <a:lnTo>
                      <a:pt x="82" y="144"/>
                    </a:lnTo>
                    <a:lnTo>
                      <a:pt x="66" y="144"/>
                    </a:lnTo>
                    <a:lnTo>
                      <a:pt x="50" y="144"/>
                    </a:lnTo>
                    <a:lnTo>
                      <a:pt x="40" y="144"/>
                    </a:lnTo>
                    <a:lnTo>
                      <a:pt x="40" y="148"/>
                    </a:lnTo>
                    <a:lnTo>
                      <a:pt x="40" y="152"/>
                    </a:lnTo>
                    <a:lnTo>
                      <a:pt x="34" y="152"/>
                    </a:lnTo>
                    <a:lnTo>
                      <a:pt x="26" y="154"/>
                    </a:lnTo>
                    <a:lnTo>
                      <a:pt x="18" y="154"/>
                    </a:lnTo>
                    <a:lnTo>
                      <a:pt x="12" y="154"/>
                    </a:lnTo>
                    <a:lnTo>
                      <a:pt x="14" y="148"/>
                    </a:lnTo>
                    <a:lnTo>
                      <a:pt x="18" y="144"/>
                    </a:lnTo>
                    <a:lnTo>
                      <a:pt x="24" y="142"/>
                    </a:lnTo>
                    <a:lnTo>
                      <a:pt x="30" y="140"/>
                    </a:lnTo>
                    <a:lnTo>
                      <a:pt x="42" y="136"/>
                    </a:lnTo>
                    <a:lnTo>
                      <a:pt x="46" y="132"/>
                    </a:lnTo>
                    <a:lnTo>
                      <a:pt x="50" y="128"/>
                    </a:lnTo>
                    <a:lnTo>
                      <a:pt x="32" y="126"/>
                    </a:lnTo>
                    <a:lnTo>
                      <a:pt x="24" y="124"/>
                    </a:lnTo>
                    <a:lnTo>
                      <a:pt x="18" y="122"/>
                    </a:lnTo>
                    <a:lnTo>
                      <a:pt x="26" y="114"/>
                    </a:lnTo>
                    <a:lnTo>
                      <a:pt x="36" y="108"/>
                    </a:lnTo>
                    <a:lnTo>
                      <a:pt x="36" y="104"/>
                    </a:lnTo>
                    <a:lnTo>
                      <a:pt x="36" y="100"/>
                    </a:lnTo>
                    <a:lnTo>
                      <a:pt x="38" y="98"/>
                    </a:lnTo>
                    <a:lnTo>
                      <a:pt x="40" y="94"/>
                    </a:lnTo>
                    <a:lnTo>
                      <a:pt x="48" y="90"/>
                    </a:lnTo>
                    <a:lnTo>
                      <a:pt x="42" y="84"/>
                    </a:lnTo>
                    <a:lnTo>
                      <a:pt x="40" y="80"/>
                    </a:lnTo>
                    <a:lnTo>
                      <a:pt x="40" y="76"/>
                    </a:lnTo>
                    <a:lnTo>
                      <a:pt x="40" y="70"/>
                    </a:lnTo>
                    <a:lnTo>
                      <a:pt x="42" y="68"/>
                    </a:lnTo>
                    <a:lnTo>
                      <a:pt x="40" y="62"/>
                    </a:lnTo>
                    <a:lnTo>
                      <a:pt x="38" y="58"/>
                    </a:lnTo>
                    <a:lnTo>
                      <a:pt x="14" y="58"/>
                    </a:lnTo>
                    <a:lnTo>
                      <a:pt x="12" y="56"/>
                    </a:lnTo>
                    <a:lnTo>
                      <a:pt x="12" y="50"/>
                    </a:lnTo>
                    <a:lnTo>
                      <a:pt x="10" y="48"/>
                    </a:lnTo>
                    <a:lnTo>
                      <a:pt x="6" y="46"/>
                    </a:lnTo>
                    <a:lnTo>
                      <a:pt x="12" y="36"/>
                    </a:lnTo>
                    <a:lnTo>
                      <a:pt x="6" y="32"/>
                    </a:lnTo>
                    <a:lnTo>
                      <a:pt x="0" y="28"/>
                    </a:lnTo>
                    <a:lnTo>
                      <a:pt x="10" y="20"/>
                    </a:lnTo>
                    <a:lnTo>
                      <a:pt x="22" y="10"/>
                    </a:lnTo>
                    <a:lnTo>
                      <a:pt x="38" y="4"/>
                    </a:lnTo>
                    <a:lnTo>
                      <a:pt x="50" y="0"/>
                    </a:lnTo>
                    <a:lnTo>
                      <a:pt x="48" y="8"/>
                    </a:lnTo>
                    <a:lnTo>
                      <a:pt x="46" y="12"/>
                    </a:lnTo>
                    <a:lnTo>
                      <a:pt x="42" y="16"/>
                    </a:lnTo>
                    <a:lnTo>
                      <a:pt x="38" y="20"/>
                    </a:lnTo>
                    <a:lnTo>
                      <a:pt x="46" y="22"/>
                    </a:lnTo>
                    <a:lnTo>
                      <a:pt x="54" y="22"/>
                    </a:lnTo>
                    <a:lnTo>
                      <a:pt x="60" y="24"/>
                    </a:lnTo>
                    <a:lnTo>
                      <a:pt x="66" y="26"/>
                    </a:lnTo>
                    <a:lnTo>
                      <a:pt x="58" y="36"/>
                    </a:lnTo>
                    <a:lnTo>
                      <a:pt x="54" y="40"/>
                    </a:lnTo>
                    <a:lnTo>
                      <a:pt x="54" y="46"/>
                    </a:lnTo>
                    <a:lnTo>
                      <a:pt x="56" y="56"/>
                    </a:lnTo>
                    <a:lnTo>
                      <a:pt x="62" y="64"/>
                    </a:lnTo>
                    <a:lnTo>
                      <a:pt x="74" y="82"/>
                    </a:lnTo>
                    <a:lnTo>
                      <a:pt x="76" y="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87" name="Freeform 167"/>
              <p:cNvSpPr/>
              <p:nvPr/>
            </p:nvSpPr>
            <p:spPr bwMode="auto">
              <a:xfrm>
                <a:off x="4429110" y="2984001"/>
                <a:ext cx="88790" cy="99558"/>
              </a:xfrm>
              <a:custGeom>
                <a:avLst/>
                <a:gdLst>
                  <a:gd name="T0" fmla="*/ 2147483647 w 60"/>
                  <a:gd name="T1" fmla="*/ 2147483647 h 64"/>
                  <a:gd name="T2" fmla="*/ 2147483647 w 60"/>
                  <a:gd name="T3" fmla="*/ 2147483647 h 64"/>
                  <a:gd name="T4" fmla="*/ 2147483647 w 60"/>
                  <a:gd name="T5" fmla="*/ 2147483647 h 64"/>
                  <a:gd name="T6" fmla="*/ 2147483647 w 60"/>
                  <a:gd name="T7" fmla="*/ 0 h 64"/>
                  <a:gd name="T8" fmla="*/ 2147483647 w 60"/>
                  <a:gd name="T9" fmla="*/ 0 h 64"/>
                  <a:gd name="T10" fmla="*/ 2147483647 w 60"/>
                  <a:gd name="T11" fmla="*/ 0 h 64"/>
                  <a:gd name="T12" fmla="*/ 2147483647 w 60"/>
                  <a:gd name="T13" fmla="*/ 2147483647 h 64"/>
                  <a:gd name="T14" fmla="*/ 2147483647 w 60"/>
                  <a:gd name="T15" fmla="*/ 2147483647 h 64"/>
                  <a:gd name="T16" fmla="*/ 2147483647 w 60"/>
                  <a:gd name="T17" fmla="*/ 2147483647 h 64"/>
                  <a:gd name="T18" fmla="*/ 2147483647 w 60"/>
                  <a:gd name="T19" fmla="*/ 2147483647 h 64"/>
                  <a:gd name="T20" fmla="*/ 2147483647 w 60"/>
                  <a:gd name="T21" fmla="*/ 2147483647 h 64"/>
                  <a:gd name="T22" fmla="*/ 2147483647 w 60"/>
                  <a:gd name="T23" fmla="*/ 2147483647 h 64"/>
                  <a:gd name="T24" fmla="*/ 2147483647 w 60"/>
                  <a:gd name="T25" fmla="*/ 2147483647 h 64"/>
                  <a:gd name="T26" fmla="*/ 2147483647 w 60"/>
                  <a:gd name="T27" fmla="*/ 2147483647 h 64"/>
                  <a:gd name="T28" fmla="*/ 2147483647 w 60"/>
                  <a:gd name="T29" fmla="*/ 2147483647 h 64"/>
                  <a:gd name="T30" fmla="*/ 2147483647 w 60"/>
                  <a:gd name="T31" fmla="*/ 2147483647 h 64"/>
                  <a:gd name="T32" fmla="*/ 2147483647 w 60"/>
                  <a:gd name="T33" fmla="*/ 2147483647 h 64"/>
                  <a:gd name="T34" fmla="*/ 2147483647 w 60"/>
                  <a:gd name="T35" fmla="*/ 2147483647 h 64"/>
                  <a:gd name="T36" fmla="*/ 2147483647 w 60"/>
                  <a:gd name="T37" fmla="*/ 2147483647 h 64"/>
                  <a:gd name="T38" fmla="*/ 2147483647 w 60"/>
                  <a:gd name="T39" fmla="*/ 2147483647 h 64"/>
                  <a:gd name="T40" fmla="*/ 2147483647 w 60"/>
                  <a:gd name="T41" fmla="*/ 2147483647 h 64"/>
                  <a:gd name="T42" fmla="*/ 2147483647 w 60"/>
                  <a:gd name="T43" fmla="*/ 2147483647 h 64"/>
                  <a:gd name="T44" fmla="*/ 2147483647 w 60"/>
                  <a:gd name="T45" fmla="*/ 2147483647 h 64"/>
                  <a:gd name="T46" fmla="*/ 2147483647 w 60"/>
                  <a:gd name="T47" fmla="*/ 2147483647 h 64"/>
                  <a:gd name="T48" fmla="*/ 0 w 60"/>
                  <a:gd name="T49" fmla="*/ 2147483647 h 64"/>
                  <a:gd name="T50" fmla="*/ 2147483647 w 60"/>
                  <a:gd name="T51" fmla="*/ 2147483647 h 64"/>
                  <a:gd name="T52" fmla="*/ 2147483647 w 60"/>
                  <a:gd name="T53" fmla="*/ 2147483647 h 64"/>
                  <a:gd name="T54" fmla="*/ 2147483647 w 60"/>
                  <a:gd name="T55" fmla="*/ 2147483647 h 64"/>
                  <a:gd name="T56" fmla="*/ 2147483647 w 60"/>
                  <a:gd name="T57" fmla="*/ 2147483647 h 64"/>
                  <a:gd name="T58" fmla="*/ 2147483647 w 60"/>
                  <a:gd name="T59" fmla="*/ 2147483647 h 64"/>
                  <a:gd name="T60" fmla="*/ 2147483647 w 60"/>
                  <a:gd name="T61" fmla="*/ 2147483647 h 64"/>
                  <a:gd name="T62" fmla="*/ 2147483647 w 60"/>
                  <a:gd name="T63" fmla="*/ 2147483647 h 64"/>
                  <a:gd name="T64" fmla="*/ 2147483647 w 60"/>
                  <a:gd name="T65" fmla="*/ 2147483647 h 64"/>
                  <a:gd name="T66" fmla="*/ 2147483647 w 60"/>
                  <a:gd name="T67" fmla="*/ 2147483647 h 64"/>
                  <a:gd name="T68" fmla="*/ 2147483647 w 60"/>
                  <a:gd name="T69" fmla="*/ 2147483647 h 64"/>
                  <a:gd name="T70" fmla="*/ 2147483647 w 60"/>
                  <a:gd name="T71" fmla="*/ 2147483647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64"/>
                  <a:gd name="T110" fmla="*/ 60 w 60"/>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64">
                    <a:moveTo>
                      <a:pt x="32" y="20"/>
                    </a:moveTo>
                    <a:lnTo>
                      <a:pt x="32" y="4"/>
                    </a:lnTo>
                    <a:lnTo>
                      <a:pt x="32" y="2"/>
                    </a:lnTo>
                    <a:lnTo>
                      <a:pt x="34" y="0"/>
                    </a:lnTo>
                    <a:lnTo>
                      <a:pt x="44" y="0"/>
                    </a:lnTo>
                    <a:lnTo>
                      <a:pt x="56" y="0"/>
                    </a:lnTo>
                    <a:lnTo>
                      <a:pt x="60" y="2"/>
                    </a:lnTo>
                    <a:lnTo>
                      <a:pt x="60" y="6"/>
                    </a:lnTo>
                    <a:lnTo>
                      <a:pt x="58" y="14"/>
                    </a:lnTo>
                    <a:lnTo>
                      <a:pt x="54" y="18"/>
                    </a:lnTo>
                    <a:lnTo>
                      <a:pt x="50" y="20"/>
                    </a:lnTo>
                    <a:lnTo>
                      <a:pt x="48" y="24"/>
                    </a:lnTo>
                    <a:lnTo>
                      <a:pt x="50" y="26"/>
                    </a:lnTo>
                    <a:lnTo>
                      <a:pt x="52" y="30"/>
                    </a:lnTo>
                    <a:lnTo>
                      <a:pt x="54" y="32"/>
                    </a:lnTo>
                    <a:lnTo>
                      <a:pt x="56" y="36"/>
                    </a:lnTo>
                    <a:lnTo>
                      <a:pt x="54" y="42"/>
                    </a:lnTo>
                    <a:lnTo>
                      <a:pt x="50" y="46"/>
                    </a:lnTo>
                    <a:lnTo>
                      <a:pt x="38" y="54"/>
                    </a:lnTo>
                    <a:lnTo>
                      <a:pt x="24" y="62"/>
                    </a:lnTo>
                    <a:lnTo>
                      <a:pt x="16" y="64"/>
                    </a:lnTo>
                    <a:lnTo>
                      <a:pt x="10" y="64"/>
                    </a:lnTo>
                    <a:lnTo>
                      <a:pt x="6" y="64"/>
                    </a:lnTo>
                    <a:lnTo>
                      <a:pt x="4" y="62"/>
                    </a:lnTo>
                    <a:lnTo>
                      <a:pt x="0" y="56"/>
                    </a:lnTo>
                    <a:lnTo>
                      <a:pt x="2" y="52"/>
                    </a:lnTo>
                    <a:lnTo>
                      <a:pt x="6" y="48"/>
                    </a:lnTo>
                    <a:lnTo>
                      <a:pt x="14" y="40"/>
                    </a:lnTo>
                    <a:lnTo>
                      <a:pt x="6" y="34"/>
                    </a:lnTo>
                    <a:lnTo>
                      <a:pt x="2" y="30"/>
                    </a:lnTo>
                    <a:lnTo>
                      <a:pt x="6" y="26"/>
                    </a:lnTo>
                    <a:lnTo>
                      <a:pt x="4" y="20"/>
                    </a:lnTo>
                    <a:lnTo>
                      <a:pt x="10" y="18"/>
                    </a:lnTo>
                    <a:lnTo>
                      <a:pt x="20" y="16"/>
                    </a:lnTo>
                    <a:lnTo>
                      <a:pt x="26" y="18"/>
                    </a:lnTo>
                    <a:lnTo>
                      <a:pt x="32" y="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88" name="Freeform 168"/>
              <p:cNvSpPr/>
              <p:nvPr/>
            </p:nvSpPr>
            <p:spPr bwMode="auto">
              <a:xfrm>
                <a:off x="4818861" y="3327809"/>
                <a:ext cx="13837" cy="43805"/>
              </a:xfrm>
              <a:custGeom>
                <a:avLst/>
                <a:gdLst>
                  <a:gd name="T0" fmla="*/ 0 w 10"/>
                  <a:gd name="T1" fmla="*/ 2147483647 h 28"/>
                  <a:gd name="T2" fmla="*/ 0 w 10"/>
                  <a:gd name="T3" fmla="*/ 2147483647 h 28"/>
                  <a:gd name="T4" fmla="*/ 2147483647 w 10"/>
                  <a:gd name="T5" fmla="*/ 2147483647 h 28"/>
                  <a:gd name="T6" fmla="*/ 2147483647 w 10"/>
                  <a:gd name="T7" fmla="*/ 0 h 28"/>
                  <a:gd name="T8" fmla="*/ 2147483647 w 10"/>
                  <a:gd name="T9" fmla="*/ 2147483647 h 28"/>
                  <a:gd name="T10" fmla="*/ 2147483647 w 10"/>
                  <a:gd name="T11" fmla="*/ 2147483647 h 28"/>
                  <a:gd name="T12" fmla="*/ 2147483647 w 10"/>
                  <a:gd name="T13" fmla="*/ 2147483647 h 28"/>
                  <a:gd name="T14" fmla="*/ 0 w 10"/>
                  <a:gd name="T15" fmla="*/ 2147483647 h 2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28"/>
                  <a:gd name="T26" fmla="*/ 10 w 10"/>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28">
                    <a:moveTo>
                      <a:pt x="0" y="28"/>
                    </a:moveTo>
                    <a:lnTo>
                      <a:pt x="0" y="12"/>
                    </a:lnTo>
                    <a:lnTo>
                      <a:pt x="2" y="6"/>
                    </a:lnTo>
                    <a:lnTo>
                      <a:pt x="6" y="0"/>
                    </a:lnTo>
                    <a:lnTo>
                      <a:pt x="8" y="6"/>
                    </a:lnTo>
                    <a:lnTo>
                      <a:pt x="10" y="10"/>
                    </a:lnTo>
                    <a:lnTo>
                      <a:pt x="10" y="28"/>
                    </a:lnTo>
                    <a:lnTo>
                      <a:pt x="0"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89" name="Freeform 169"/>
              <p:cNvSpPr/>
              <p:nvPr/>
            </p:nvSpPr>
            <p:spPr bwMode="auto">
              <a:xfrm>
                <a:off x="4798104" y="3378251"/>
                <a:ext cx="40359" cy="62390"/>
              </a:xfrm>
              <a:custGeom>
                <a:avLst/>
                <a:gdLst>
                  <a:gd name="T0" fmla="*/ 2147483647 w 28"/>
                  <a:gd name="T1" fmla="*/ 2147483647 h 40"/>
                  <a:gd name="T2" fmla="*/ 2147483647 w 28"/>
                  <a:gd name="T3" fmla="*/ 2147483647 h 40"/>
                  <a:gd name="T4" fmla="*/ 2147483647 w 28"/>
                  <a:gd name="T5" fmla="*/ 0 h 40"/>
                  <a:gd name="T6" fmla="*/ 2147483647 w 28"/>
                  <a:gd name="T7" fmla="*/ 2147483647 h 40"/>
                  <a:gd name="T8" fmla="*/ 2147483647 w 28"/>
                  <a:gd name="T9" fmla="*/ 2147483647 h 40"/>
                  <a:gd name="T10" fmla="*/ 2147483647 w 28"/>
                  <a:gd name="T11" fmla="*/ 2147483647 h 40"/>
                  <a:gd name="T12" fmla="*/ 2147483647 w 28"/>
                  <a:gd name="T13" fmla="*/ 2147483647 h 40"/>
                  <a:gd name="T14" fmla="*/ 2147483647 w 28"/>
                  <a:gd name="T15" fmla="*/ 2147483647 h 40"/>
                  <a:gd name="T16" fmla="*/ 2147483647 w 28"/>
                  <a:gd name="T17" fmla="*/ 2147483647 h 40"/>
                  <a:gd name="T18" fmla="*/ 2147483647 w 28"/>
                  <a:gd name="T19" fmla="*/ 2147483647 h 40"/>
                  <a:gd name="T20" fmla="*/ 2147483647 w 28"/>
                  <a:gd name="T21" fmla="*/ 2147483647 h 40"/>
                  <a:gd name="T22" fmla="*/ 2147483647 w 28"/>
                  <a:gd name="T23" fmla="*/ 2147483647 h 40"/>
                  <a:gd name="T24" fmla="*/ 2147483647 w 28"/>
                  <a:gd name="T25" fmla="*/ 2147483647 h 40"/>
                  <a:gd name="T26" fmla="*/ 2147483647 w 28"/>
                  <a:gd name="T27" fmla="*/ 2147483647 h 40"/>
                  <a:gd name="T28" fmla="*/ 0 w 28"/>
                  <a:gd name="T29" fmla="*/ 2147483647 h 40"/>
                  <a:gd name="T30" fmla="*/ 2147483647 w 28"/>
                  <a:gd name="T31" fmla="*/ 2147483647 h 40"/>
                  <a:gd name="T32" fmla="*/ 2147483647 w 28"/>
                  <a:gd name="T33" fmla="*/ 2147483647 h 40"/>
                  <a:gd name="T34" fmla="*/ 2147483647 w 28"/>
                  <a:gd name="T35" fmla="*/ 2147483647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
                  <a:gd name="T55" fmla="*/ 0 h 40"/>
                  <a:gd name="T56" fmla="*/ 28 w 28"/>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 h="40">
                    <a:moveTo>
                      <a:pt x="12" y="8"/>
                    </a:moveTo>
                    <a:lnTo>
                      <a:pt x="16" y="4"/>
                    </a:lnTo>
                    <a:lnTo>
                      <a:pt x="20" y="0"/>
                    </a:lnTo>
                    <a:lnTo>
                      <a:pt x="24" y="4"/>
                    </a:lnTo>
                    <a:lnTo>
                      <a:pt x="28" y="8"/>
                    </a:lnTo>
                    <a:lnTo>
                      <a:pt x="28" y="34"/>
                    </a:lnTo>
                    <a:lnTo>
                      <a:pt x="24" y="36"/>
                    </a:lnTo>
                    <a:lnTo>
                      <a:pt x="20" y="38"/>
                    </a:lnTo>
                    <a:lnTo>
                      <a:pt x="14" y="40"/>
                    </a:lnTo>
                    <a:lnTo>
                      <a:pt x="10" y="36"/>
                    </a:lnTo>
                    <a:lnTo>
                      <a:pt x="10" y="34"/>
                    </a:lnTo>
                    <a:lnTo>
                      <a:pt x="10" y="30"/>
                    </a:lnTo>
                    <a:lnTo>
                      <a:pt x="10" y="14"/>
                    </a:lnTo>
                    <a:lnTo>
                      <a:pt x="4" y="12"/>
                    </a:lnTo>
                    <a:lnTo>
                      <a:pt x="0" y="8"/>
                    </a:lnTo>
                    <a:lnTo>
                      <a:pt x="4" y="6"/>
                    </a:lnTo>
                    <a:lnTo>
                      <a:pt x="8" y="6"/>
                    </a:lnTo>
                    <a:lnTo>
                      <a:pt x="12"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90" name="Freeform 170"/>
              <p:cNvSpPr/>
              <p:nvPr/>
            </p:nvSpPr>
            <p:spPr bwMode="auto">
              <a:xfrm>
                <a:off x="4904191" y="3465863"/>
                <a:ext cx="58808" cy="38495"/>
              </a:xfrm>
              <a:custGeom>
                <a:avLst/>
                <a:gdLst>
                  <a:gd name="T0" fmla="*/ 2147483647 w 41"/>
                  <a:gd name="T1" fmla="*/ 2147483647 h 24"/>
                  <a:gd name="T2" fmla="*/ 2147483647 w 41"/>
                  <a:gd name="T3" fmla="*/ 2147483647 h 24"/>
                  <a:gd name="T4" fmla="*/ 2147483647 w 41"/>
                  <a:gd name="T5" fmla="*/ 2147483647 h 24"/>
                  <a:gd name="T6" fmla="*/ 2147483647 w 41"/>
                  <a:gd name="T7" fmla="*/ 2147483647 h 24"/>
                  <a:gd name="T8" fmla="*/ 2147483647 w 41"/>
                  <a:gd name="T9" fmla="*/ 2147483647 h 24"/>
                  <a:gd name="T10" fmla="*/ 2147483647 w 41"/>
                  <a:gd name="T11" fmla="*/ 2147483647 h 24"/>
                  <a:gd name="T12" fmla="*/ 2147483647 w 41"/>
                  <a:gd name="T13" fmla="*/ 2147483647 h 24"/>
                  <a:gd name="T14" fmla="*/ 2147483647 w 41"/>
                  <a:gd name="T15" fmla="*/ 2147483647 h 24"/>
                  <a:gd name="T16" fmla="*/ 0 w 41"/>
                  <a:gd name="T17" fmla="*/ 2147483647 h 24"/>
                  <a:gd name="T18" fmla="*/ 0 w 41"/>
                  <a:gd name="T19" fmla="*/ 2147483647 h 24"/>
                  <a:gd name="T20" fmla="*/ 2147483647 w 41"/>
                  <a:gd name="T21" fmla="*/ 0 h 24"/>
                  <a:gd name="T22" fmla="*/ 2147483647 w 41"/>
                  <a:gd name="T23" fmla="*/ 0 h 24"/>
                  <a:gd name="T24" fmla="*/ 2147483647 w 41"/>
                  <a:gd name="T25" fmla="*/ 2147483647 h 24"/>
                  <a:gd name="T26" fmla="*/ 2147483647 w 41"/>
                  <a:gd name="T27" fmla="*/ 2147483647 h 24"/>
                  <a:gd name="T28" fmla="*/ 2147483647 w 41"/>
                  <a:gd name="T29" fmla="*/ 2147483647 h 24"/>
                  <a:gd name="T30" fmla="*/ 2147483647 w 41"/>
                  <a:gd name="T31" fmla="*/ 0 h 24"/>
                  <a:gd name="T32" fmla="*/ 2147483647 w 41"/>
                  <a:gd name="T33" fmla="*/ 2147483647 h 24"/>
                  <a:gd name="T34" fmla="*/ 2147483647 w 41"/>
                  <a:gd name="T35" fmla="*/ 2147483647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24"/>
                  <a:gd name="T56" fmla="*/ 41 w 41"/>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24">
                    <a:moveTo>
                      <a:pt x="41" y="12"/>
                    </a:moveTo>
                    <a:lnTo>
                      <a:pt x="39" y="16"/>
                    </a:lnTo>
                    <a:lnTo>
                      <a:pt x="39" y="18"/>
                    </a:lnTo>
                    <a:lnTo>
                      <a:pt x="39" y="22"/>
                    </a:lnTo>
                    <a:lnTo>
                      <a:pt x="39" y="24"/>
                    </a:lnTo>
                    <a:lnTo>
                      <a:pt x="31" y="22"/>
                    </a:lnTo>
                    <a:lnTo>
                      <a:pt x="17" y="16"/>
                    </a:lnTo>
                    <a:lnTo>
                      <a:pt x="4" y="10"/>
                    </a:lnTo>
                    <a:lnTo>
                      <a:pt x="0" y="6"/>
                    </a:lnTo>
                    <a:lnTo>
                      <a:pt x="0" y="2"/>
                    </a:lnTo>
                    <a:lnTo>
                      <a:pt x="2" y="0"/>
                    </a:lnTo>
                    <a:lnTo>
                      <a:pt x="9" y="0"/>
                    </a:lnTo>
                    <a:lnTo>
                      <a:pt x="19" y="2"/>
                    </a:lnTo>
                    <a:lnTo>
                      <a:pt x="27" y="4"/>
                    </a:lnTo>
                    <a:lnTo>
                      <a:pt x="33" y="2"/>
                    </a:lnTo>
                    <a:lnTo>
                      <a:pt x="41" y="0"/>
                    </a:lnTo>
                    <a:lnTo>
                      <a:pt x="41" y="4"/>
                    </a:lnTo>
                    <a:lnTo>
                      <a:pt x="41"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91" name="Freeform 171"/>
              <p:cNvSpPr/>
              <p:nvPr/>
            </p:nvSpPr>
            <p:spPr bwMode="auto">
              <a:xfrm>
                <a:off x="4832698" y="2952143"/>
                <a:ext cx="34594" cy="45133"/>
              </a:xfrm>
              <a:custGeom>
                <a:avLst/>
                <a:gdLst>
                  <a:gd name="T0" fmla="*/ 2147483647 w 24"/>
                  <a:gd name="T1" fmla="*/ 2147483647 h 30"/>
                  <a:gd name="T2" fmla="*/ 2147483647 w 24"/>
                  <a:gd name="T3" fmla="*/ 2147483647 h 30"/>
                  <a:gd name="T4" fmla="*/ 2147483647 w 24"/>
                  <a:gd name="T5" fmla="*/ 2147483647 h 30"/>
                  <a:gd name="T6" fmla="*/ 2147483647 w 24"/>
                  <a:gd name="T7" fmla="*/ 2147483647 h 30"/>
                  <a:gd name="T8" fmla="*/ 2147483647 w 24"/>
                  <a:gd name="T9" fmla="*/ 2147483647 h 30"/>
                  <a:gd name="T10" fmla="*/ 2147483647 w 24"/>
                  <a:gd name="T11" fmla="*/ 2147483647 h 30"/>
                  <a:gd name="T12" fmla="*/ 2147483647 w 24"/>
                  <a:gd name="T13" fmla="*/ 2147483647 h 30"/>
                  <a:gd name="T14" fmla="*/ 2147483647 w 24"/>
                  <a:gd name="T15" fmla="*/ 2147483647 h 30"/>
                  <a:gd name="T16" fmla="*/ 2147483647 w 24"/>
                  <a:gd name="T17" fmla="*/ 2147483647 h 30"/>
                  <a:gd name="T18" fmla="*/ 2147483647 w 24"/>
                  <a:gd name="T19" fmla="*/ 2147483647 h 30"/>
                  <a:gd name="T20" fmla="*/ 2147483647 w 24"/>
                  <a:gd name="T21" fmla="*/ 2147483647 h 30"/>
                  <a:gd name="T22" fmla="*/ 2147483647 w 24"/>
                  <a:gd name="T23" fmla="*/ 2147483647 h 30"/>
                  <a:gd name="T24" fmla="*/ 2147483647 w 24"/>
                  <a:gd name="T25" fmla="*/ 2147483647 h 30"/>
                  <a:gd name="T26" fmla="*/ 2147483647 w 24"/>
                  <a:gd name="T27" fmla="*/ 2147483647 h 30"/>
                  <a:gd name="T28" fmla="*/ 0 w 24"/>
                  <a:gd name="T29" fmla="*/ 2147483647 h 30"/>
                  <a:gd name="T30" fmla="*/ 0 w 24"/>
                  <a:gd name="T31" fmla="*/ 2147483647 h 30"/>
                  <a:gd name="T32" fmla="*/ 2147483647 w 24"/>
                  <a:gd name="T33" fmla="*/ 2147483647 h 30"/>
                  <a:gd name="T34" fmla="*/ 2147483647 w 24"/>
                  <a:gd name="T35" fmla="*/ 0 h 30"/>
                  <a:gd name="T36" fmla="*/ 2147483647 w 24"/>
                  <a:gd name="T37" fmla="*/ 0 h 30"/>
                  <a:gd name="T38" fmla="*/ 2147483647 w 24"/>
                  <a:gd name="T39" fmla="*/ 0 h 30"/>
                  <a:gd name="T40" fmla="*/ 2147483647 w 24"/>
                  <a:gd name="T41" fmla="*/ 2147483647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
                  <a:gd name="T64" fmla="*/ 0 h 30"/>
                  <a:gd name="T65" fmla="*/ 24 w 24"/>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 h="30">
                    <a:moveTo>
                      <a:pt x="12" y="4"/>
                    </a:moveTo>
                    <a:lnTo>
                      <a:pt x="12" y="12"/>
                    </a:lnTo>
                    <a:lnTo>
                      <a:pt x="18" y="8"/>
                    </a:lnTo>
                    <a:lnTo>
                      <a:pt x="24" y="4"/>
                    </a:lnTo>
                    <a:lnTo>
                      <a:pt x="24" y="16"/>
                    </a:lnTo>
                    <a:lnTo>
                      <a:pt x="22" y="20"/>
                    </a:lnTo>
                    <a:lnTo>
                      <a:pt x="18" y="26"/>
                    </a:lnTo>
                    <a:lnTo>
                      <a:pt x="16" y="30"/>
                    </a:lnTo>
                    <a:lnTo>
                      <a:pt x="14" y="30"/>
                    </a:lnTo>
                    <a:lnTo>
                      <a:pt x="14" y="28"/>
                    </a:lnTo>
                    <a:lnTo>
                      <a:pt x="12" y="24"/>
                    </a:lnTo>
                    <a:lnTo>
                      <a:pt x="10" y="20"/>
                    </a:lnTo>
                    <a:lnTo>
                      <a:pt x="6" y="14"/>
                    </a:lnTo>
                    <a:lnTo>
                      <a:pt x="2" y="10"/>
                    </a:lnTo>
                    <a:lnTo>
                      <a:pt x="0" y="6"/>
                    </a:lnTo>
                    <a:lnTo>
                      <a:pt x="0" y="4"/>
                    </a:lnTo>
                    <a:lnTo>
                      <a:pt x="2" y="2"/>
                    </a:lnTo>
                    <a:lnTo>
                      <a:pt x="4" y="0"/>
                    </a:lnTo>
                    <a:lnTo>
                      <a:pt x="6" y="0"/>
                    </a:lnTo>
                    <a:lnTo>
                      <a:pt x="8" y="0"/>
                    </a:lnTo>
                    <a:lnTo>
                      <a:pt x="12"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92" name="Freeform 172"/>
              <p:cNvSpPr/>
              <p:nvPr/>
            </p:nvSpPr>
            <p:spPr bwMode="auto">
              <a:xfrm>
                <a:off x="4832698" y="2618954"/>
                <a:ext cx="217938" cy="357082"/>
              </a:xfrm>
              <a:custGeom>
                <a:avLst/>
                <a:gdLst>
                  <a:gd name="T0" fmla="*/ 2147483647 w 149"/>
                  <a:gd name="T1" fmla="*/ 2147483647 h 224"/>
                  <a:gd name="T2" fmla="*/ 2147483647 w 149"/>
                  <a:gd name="T3" fmla="*/ 2147483647 h 224"/>
                  <a:gd name="T4" fmla="*/ 2147483647 w 149"/>
                  <a:gd name="T5" fmla="*/ 2147483647 h 224"/>
                  <a:gd name="T6" fmla="*/ 2147483647 w 149"/>
                  <a:gd name="T7" fmla="*/ 2147483647 h 224"/>
                  <a:gd name="T8" fmla="*/ 2147483647 w 149"/>
                  <a:gd name="T9" fmla="*/ 2147483647 h 224"/>
                  <a:gd name="T10" fmla="*/ 2147483647 w 149"/>
                  <a:gd name="T11" fmla="*/ 2147483647 h 224"/>
                  <a:gd name="T12" fmla="*/ 2147483647 w 149"/>
                  <a:gd name="T13" fmla="*/ 2147483647 h 224"/>
                  <a:gd name="T14" fmla="*/ 2147483647 w 149"/>
                  <a:gd name="T15" fmla="*/ 2147483647 h 224"/>
                  <a:gd name="T16" fmla="*/ 2147483647 w 149"/>
                  <a:gd name="T17" fmla="*/ 2147483647 h 224"/>
                  <a:gd name="T18" fmla="*/ 2147483647 w 149"/>
                  <a:gd name="T19" fmla="*/ 2147483647 h 224"/>
                  <a:gd name="T20" fmla="*/ 2147483647 w 149"/>
                  <a:gd name="T21" fmla="*/ 2147483647 h 224"/>
                  <a:gd name="T22" fmla="*/ 2147483647 w 149"/>
                  <a:gd name="T23" fmla="*/ 2147483647 h 224"/>
                  <a:gd name="T24" fmla="*/ 2147483647 w 149"/>
                  <a:gd name="T25" fmla="*/ 2147483647 h 224"/>
                  <a:gd name="T26" fmla="*/ 2147483647 w 149"/>
                  <a:gd name="T27" fmla="*/ 2147483647 h 224"/>
                  <a:gd name="T28" fmla="*/ 2147483647 w 149"/>
                  <a:gd name="T29" fmla="*/ 2147483647 h 224"/>
                  <a:gd name="T30" fmla="*/ 2147483647 w 149"/>
                  <a:gd name="T31" fmla="*/ 2147483647 h 224"/>
                  <a:gd name="T32" fmla="*/ 0 w 149"/>
                  <a:gd name="T33" fmla="*/ 2147483647 h 224"/>
                  <a:gd name="T34" fmla="*/ 2147483647 w 149"/>
                  <a:gd name="T35" fmla="*/ 2147483647 h 224"/>
                  <a:gd name="T36" fmla="*/ 2147483647 w 149"/>
                  <a:gd name="T37" fmla="*/ 2147483647 h 224"/>
                  <a:gd name="T38" fmla="*/ 2147483647 w 149"/>
                  <a:gd name="T39" fmla="*/ 2147483647 h 224"/>
                  <a:gd name="T40" fmla="*/ 2147483647 w 149"/>
                  <a:gd name="T41" fmla="*/ 2147483647 h 224"/>
                  <a:gd name="T42" fmla="*/ 2147483647 w 149"/>
                  <a:gd name="T43" fmla="*/ 2147483647 h 224"/>
                  <a:gd name="T44" fmla="*/ 2147483647 w 149"/>
                  <a:gd name="T45" fmla="*/ 2147483647 h 224"/>
                  <a:gd name="T46" fmla="*/ 2147483647 w 149"/>
                  <a:gd name="T47" fmla="*/ 2147483647 h 224"/>
                  <a:gd name="T48" fmla="*/ 2147483647 w 149"/>
                  <a:gd name="T49" fmla="*/ 2147483647 h 224"/>
                  <a:gd name="T50" fmla="*/ 2147483647 w 149"/>
                  <a:gd name="T51" fmla="*/ 2147483647 h 224"/>
                  <a:gd name="T52" fmla="*/ 2147483647 w 149"/>
                  <a:gd name="T53" fmla="*/ 2147483647 h 224"/>
                  <a:gd name="T54" fmla="*/ 2147483647 w 149"/>
                  <a:gd name="T55" fmla="*/ 2147483647 h 224"/>
                  <a:gd name="T56" fmla="*/ 2147483647 w 149"/>
                  <a:gd name="T57" fmla="*/ 2147483647 h 224"/>
                  <a:gd name="T58" fmla="*/ 2147483647 w 149"/>
                  <a:gd name="T59" fmla="*/ 2147483647 h 224"/>
                  <a:gd name="T60" fmla="*/ 2147483647 w 149"/>
                  <a:gd name="T61" fmla="*/ 2147483647 h 224"/>
                  <a:gd name="T62" fmla="*/ 2147483647 w 149"/>
                  <a:gd name="T63" fmla="*/ 2147483647 h 224"/>
                  <a:gd name="T64" fmla="*/ 2147483647 w 149"/>
                  <a:gd name="T65" fmla="*/ 2147483647 h 224"/>
                  <a:gd name="T66" fmla="*/ 2147483647 w 149"/>
                  <a:gd name="T67" fmla="*/ 2147483647 h 224"/>
                  <a:gd name="T68" fmla="*/ 2147483647 w 149"/>
                  <a:gd name="T69" fmla="*/ 2147483647 h 224"/>
                  <a:gd name="T70" fmla="*/ 2147483647 w 149"/>
                  <a:gd name="T71" fmla="*/ 2147483647 h 224"/>
                  <a:gd name="T72" fmla="*/ 2147483647 w 149"/>
                  <a:gd name="T73" fmla="*/ 2147483647 h 224"/>
                  <a:gd name="T74" fmla="*/ 2147483647 w 149"/>
                  <a:gd name="T75" fmla="*/ 2147483647 h 224"/>
                  <a:gd name="T76" fmla="*/ 2147483647 w 149"/>
                  <a:gd name="T77" fmla="*/ 2147483647 h 224"/>
                  <a:gd name="T78" fmla="*/ 2147483647 w 149"/>
                  <a:gd name="T79" fmla="*/ 2147483647 h 224"/>
                  <a:gd name="T80" fmla="*/ 2147483647 w 149"/>
                  <a:gd name="T81" fmla="*/ 2147483647 h 22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9"/>
                  <a:gd name="T124" fmla="*/ 0 h 224"/>
                  <a:gd name="T125" fmla="*/ 149 w 149"/>
                  <a:gd name="T126" fmla="*/ 224 h 22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9" h="224">
                    <a:moveTo>
                      <a:pt x="149" y="56"/>
                    </a:moveTo>
                    <a:lnTo>
                      <a:pt x="145" y="44"/>
                    </a:lnTo>
                    <a:lnTo>
                      <a:pt x="143" y="36"/>
                    </a:lnTo>
                    <a:lnTo>
                      <a:pt x="141" y="28"/>
                    </a:lnTo>
                    <a:lnTo>
                      <a:pt x="137" y="16"/>
                    </a:lnTo>
                    <a:lnTo>
                      <a:pt x="131" y="10"/>
                    </a:lnTo>
                    <a:lnTo>
                      <a:pt x="121" y="8"/>
                    </a:lnTo>
                    <a:lnTo>
                      <a:pt x="113" y="4"/>
                    </a:lnTo>
                    <a:lnTo>
                      <a:pt x="105" y="0"/>
                    </a:lnTo>
                    <a:lnTo>
                      <a:pt x="97" y="4"/>
                    </a:lnTo>
                    <a:lnTo>
                      <a:pt x="89" y="6"/>
                    </a:lnTo>
                    <a:lnTo>
                      <a:pt x="77" y="6"/>
                    </a:lnTo>
                    <a:lnTo>
                      <a:pt x="65" y="8"/>
                    </a:lnTo>
                    <a:lnTo>
                      <a:pt x="59" y="12"/>
                    </a:lnTo>
                    <a:lnTo>
                      <a:pt x="50" y="22"/>
                    </a:lnTo>
                    <a:lnTo>
                      <a:pt x="42" y="32"/>
                    </a:lnTo>
                    <a:lnTo>
                      <a:pt x="36" y="42"/>
                    </a:lnTo>
                    <a:lnTo>
                      <a:pt x="32" y="54"/>
                    </a:lnTo>
                    <a:lnTo>
                      <a:pt x="30" y="64"/>
                    </a:lnTo>
                    <a:lnTo>
                      <a:pt x="30" y="76"/>
                    </a:lnTo>
                    <a:lnTo>
                      <a:pt x="22" y="76"/>
                    </a:lnTo>
                    <a:lnTo>
                      <a:pt x="12" y="76"/>
                    </a:lnTo>
                    <a:lnTo>
                      <a:pt x="8" y="78"/>
                    </a:lnTo>
                    <a:lnTo>
                      <a:pt x="6" y="82"/>
                    </a:lnTo>
                    <a:lnTo>
                      <a:pt x="4" y="86"/>
                    </a:lnTo>
                    <a:lnTo>
                      <a:pt x="4" y="90"/>
                    </a:lnTo>
                    <a:lnTo>
                      <a:pt x="4" y="98"/>
                    </a:lnTo>
                    <a:lnTo>
                      <a:pt x="8" y="108"/>
                    </a:lnTo>
                    <a:lnTo>
                      <a:pt x="12" y="122"/>
                    </a:lnTo>
                    <a:lnTo>
                      <a:pt x="12" y="130"/>
                    </a:lnTo>
                    <a:lnTo>
                      <a:pt x="12" y="132"/>
                    </a:lnTo>
                    <a:lnTo>
                      <a:pt x="14" y="134"/>
                    </a:lnTo>
                    <a:lnTo>
                      <a:pt x="20" y="138"/>
                    </a:lnTo>
                    <a:lnTo>
                      <a:pt x="0" y="168"/>
                    </a:lnTo>
                    <a:lnTo>
                      <a:pt x="4" y="172"/>
                    </a:lnTo>
                    <a:lnTo>
                      <a:pt x="14" y="182"/>
                    </a:lnTo>
                    <a:lnTo>
                      <a:pt x="28" y="202"/>
                    </a:lnTo>
                    <a:lnTo>
                      <a:pt x="30" y="204"/>
                    </a:lnTo>
                    <a:lnTo>
                      <a:pt x="30" y="208"/>
                    </a:lnTo>
                    <a:lnTo>
                      <a:pt x="28" y="216"/>
                    </a:lnTo>
                    <a:lnTo>
                      <a:pt x="30" y="218"/>
                    </a:lnTo>
                    <a:lnTo>
                      <a:pt x="30" y="222"/>
                    </a:lnTo>
                    <a:lnTo>
                      <a:pt x="32" y="224"/>
                    </a:lnTo>
                    <a:lnTo>
                      <a:pt x="38" y="224"/>
                    </a:lnTo>
                    <a:lnTo>
                      <a:pt x="50" y="224"/>
                    </a:lnTo>
                    <a:lnTo>
                      <a:pt x="52" y="216"/>
                    </a:lnTo>
                    <a:lnTo>
                      <a:pt x="57" y="214"/>
                    </a:lnTo>
                    <a:lnTo>
                      <a:pt x="63" y="212"/>
                    </a:lnTo>
                    <a:lnTo>
                      <a:pt x="73" y="212"/>
                    </a:lnTo>
                    <a:lnTo>
                      <a:pt x="73" y="208"/>
                    </a:lnTo>
                    <a:lnTo>
                      <a:pt x="79" y="208"/>
                    </a:lnTo>
                    <a:lnTo>
                      <a:pt x="81" y="204"/>
                    </a:lnTo>
                    <a:lnTo>
                      <a:pt x="81" y="200"/>
                    </a:lnTo>
                    <a:lnTo>
                      <a:pt x="83" y="200"/>
                    </a:lnTo>
                    <a:lnTo>
                      <a:pt x="79" y="196"/>
                    </a:lnTo>
                    <a:lnTo>
                      <a:pt x="79" y="170"/>
                    </a:lnTo>
                    <a:lnTo>
                      <a:pt x="85" y="166"/>
                    </a:lnTo>
                    <a:lnTo>
                      <a:pt x="89" y="164"/>
                    </a:lnTo>
                    <a:lnTo>
                      <a:pt x="95" y="160"/>
                    </a:lnTo>
                    <a:lnTo>
                      <a:pt x="99" y="156"/>
                    </a:lnTo>
                    <a:lnTo>
                      <a:pt x="79" y="156"/>
                    </a:lnTo>
                    <a:lnTo>
                      <a:pt x="95" y="154"/>
                    </a:lnTo>
                    <a:lnTo>
                      <a:pt x="101" y="152"/>
                    </a:lnTo>
                    <a:lnTo>
                      <a:pt x="105" y="150"/>
                    </a:lnTo>
                    <a:lnTo>
                      <a:pt x="105" y="146"/>
                    </a:lnTo>
                    <a:lnTo>
                      <a:pt x="87" y="140"/>
                    </a:lnTo>
                    <a:lnTo>
                      <a:pt x="81" y="134"/>
                    </a:lnTo>
                    <a:lnTo>
                      <a:pt x="79" y="130"/>
                    </a:lnTo>
                    <a:lnTo>
                      <a:pt x="77" y="124"/>
                    </a:lnTo>
                    <a:lnTo>
                      <a:pt x="79" y="114"/>
                    </a:lnTo>
                    <a:lnTo>
                      <a:pt x="85" y="104"/>
                    </a:lnTo>
                    <a:lnTo>
                      <a:pt x="91" y="98"/>
                    </a:lnTo>
                    <a:lnTo>
                      <a:pt x="99" y="92"/>
                    </a:lnTo>
                    <a:lnTo>
                      <a:pt x="113" y="84"/>
                    </a:lnTo>
                    <a:lnTo>
                      <a:pt x="119" y="78"/>
                    </a:lnTo>
                    <a:lnTo>
                      <a:pt x="121" y="72"/>
                    </a:lnTo>
                    <a:lnTo>
                      <a:pt x="121" y="66"/>
                    </a:lnTo>
                    <a:lnTo>
                      <a:pt x="121" y="62"/>
                    </a:lnTo>
                    <a:lnTo>
                      <a:pt x="123" y="60"/>
                    </a:lnTo>
                    <a:lnTo>
                      <a:pt x="129" y="58"/>
                    </a:lnTo>
                    <a:lnTo>
                      <a:pt x="137" y="56"/>
                    </a:lnTo>
                    <a:lnTo>
                      <a:pt x="141" y="56"/>
                    </a:lnTo>
                    <a:lnTo>
                      <a:pt x="149"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93" name="Freeform 173"/>
              <p:cNvSpPr/>
              <p:nvPr/>
            </p:nvSpPr>
            <p:spPr bwMode="auto">
              <a:xfrm>
                <a:off x="4721999" y="2567185"/>
                <a:ext cx="430110" cy="339826"/>
              </a:xfrm>
              <a:custGeom>
                <a:avLst/>
                <a:gdLst>
                  <a:gd name="T0" fmla="*/ 2147483647 w 295"/>
                  <a:gd name="T1" fmla="*/ 2147483647 h 214"/>
                  <a:gd name="T2" fmla="*/ 2147483647 w 295"/>
                  <a:gd name="T3" fmla="*/ 2147483647 h 214"/>
                  <a:gd name="T4" fmla="*/ 2147483647 w 295"/>
                  <a:gd name="T5" fmla="*/ 2147483647 h 214"/>
                  <a:gd name="T6" fmla="*/ 2147483647 w 295"/>
                  <a:gd name="T7" fmla="*/ 2147483647 h 214"/>
                  <a:gd name="T8" fmla="*/ 2147483647 w 295"/>
                  <a:gd name="T9" fmla="*/ 2147483647 h 214"/>
                  <a:gd name="T10" fmla="*/ 2147483647 w 295"/>
                  <a:gd name="T11" fmla="*/ 2147483647 h 214"/>
                  <a:gd name="T12" fmla="*/ 2147483647 w 295"/>
                  <a:gd name="T13" fmla="*/ 2147483647 h 214"/>
                  <a:gd name="T14" fmla="*/ 2147483647 w 295"/>
                  <a:gd name="T15" fmla="*/ 2147483647 h 214"/>
                  <a:gd name="T16" fmla="*/ 2147483647 w 295"/>
                  <a:gd name="T17" fmla="*/ 2147483647 h 214"/>
                  <a:gd name="T18" fmla="*/ 2147483647 w 295"/>
                  <a:gd name="T19" fmla="*/ 2147483647 h 214"/>
                  <a:gd name="T20" fmla="*/ 2147483647 w 295"/>
                  <a:gd name="T21" fmla="*/ 2147483647 h 214"/>
                  <a:gd name="T22" fmla="*/ 2147483647 w 295"/>
                  <a:gd name="T23" fmla="*/ 2147483647 h 214"/>
                  <a:gd name="T24" fmla="*/ 2147483647 w 295"/>
                  <a:gd name="T25" fmla="*/ 2147483647 h 214"/>
                  <a:gd name="T26" fmla="*/ 2147483647 w 295"/>
                  <a:gd name="T27" fmla="*/ 2147483647 h 214"/>
                  <a:gd name="T28" fmla="*/ 2147483647 w 295"/>
                  <a:gd name="T29" fmla="*/ 2147483647 h 214"/>
                  <a:gd name="T30" fmla="*/ 2147483647 w 295"/>
                  <a:gd name="T31" fmla="*/ 2147483647 h 214"/>
                  <a:gd name="T32" fmla="*/ 2147483647 w 295"/>
                  <a:gd name="T33" fmla="*/ 2147483647 h 214"/>
                  <a:gd name="T34" fmla="*/ 2147483647 w 295"/>
                  <a:gd name="T35" fmla="*/ 2147483647 h 214"/>
                  <a:gd name="T36" fmla="*/ 2147483647 w 295"/>
                  <a:gd name="T37" fmla="*/ 2147483647 h 214"/>
                  <a:gd name="T38" fmla="*/ 2147483647 w 295"/>
                  <a:gd name="T39" fmla="*/ 2147483647 h 214"/>
                  <a:gd name="T40" fmla="*/ 2147483647 w 295"/>
                  <a:gd name="T41" fmla="*/ 2147483647 h 214"/>
                  <a:gd name="T42" fmla="*/ 2147483647 w 295"/>
                  <a:gd name="T43" fmla="*/ 2147483647 h 214"/>
                  <a:gd name="T44" fmla="*/ 0 w 295"/>
                  <a:gd name="T45" fmla="*/ 2147483647 h 214"/>
                  <a:gd name="T46" fmla="*/ 2147483647 w 295"/>
                  <a:gd name="T47" fmla="*/ 2147483647 h 214"/>
                  <a:gd name="T48" fmla="*/ 2147483647 w 295"/>
                  <a:gd name="T49" fmla="*/ 2147483647 h 214"/>
                  <a:gd name="T50" fmla="*/ 2147483647 w 295"/>
                  <a:gd name="T51" fmla="*/ 2147483647 h 214"/>
                  <a:gd name="T52" fmla="*/ 2147483647 w 295"/>
                  <a:gd name="T53" fmla="*/ 2147483647 h 214"/>
                  <a:gd name="T54" fmla="*/ 2147483647 w 295"/>
                  <a:gd name="T55" fmla="*/ 2147483647 h 214"/>
                  <a:gd name="T56" fmla="*/ 2147483647 w 295"/>
                  <a:gd name="T57" fmla="*/ 2147483647 h 214"/>
                  <a:gd name="T58" fmla="*/ 2147483647 w 295"/>
                  <a:gd name="T59" fmla="*/ 2147483647 h 214"/>
                  <a:gd name="T60" fmla="*/ 2147483647 w 295"/>
                  <a:gd name="T61" fmla="*/ 2147483647 h 214"/>
                  <a:gd name="T62" fmla="*/ 2147483647 w 295"/>
                  <a:gd name="T63" fmla="*/ 2147483647 h 214"/>
                  <a:gd name="T64" fmla="*/ 2147483647 w 295"/>
                  <a:gd name="T65" fmla="*/ 2147483647 h 214"/>
                  <a:gd name="T66" fmla="*/ 2147483647 w 295"/>
                  <a:gd name="T67" fmla="*/ 2147483647 h 214"/>
                  <a:gd name="T68" fmla="*/ 2147483647 w 295"/>
                  <a:gd name="T69" fmla="*/ 2147483647 h 214"/>
                  <a:gd name="T70" fmla="*/ 2147483647 w 295"/>
                  <a:gd name="T71" fmla="*/ 2147483647 h 214"/>
                  <a:gd name="T72" fmla="*/ 2147483647 w 295"/>
                  <a:gd name="T73" fmla="*/ 2147483647 h 214"/>
                  <a:gd name="T74" fmla="*/ 2147483647 w 295"/>
                  <a:gd name="T75" fmla="*/ 2147483647 h 214"/>
                  <a:gd name="T76" fmla="*/ 2147483647 w 295"/>
                  <a:gd name="T77" fmla="*/ 2147483647 h 214"/>
                  <a:gd name="T78" fmla="*/ 2147483647 w 295"/>
                  <a:gd name="T79" fmla="*/ 2147483647 h 214"/>
                  <a:gd name="T80" fmla="*/ 2147483647 w 295"/>
                  <a:gd name="T81" fmla="*/ 2147483647 h 214"/>
                  <a:gd name="T82" fmla="*/ 2147483647 w 295"/>
                  <a:gd name="T83" fmla="*/ 0 h 214"/>
                  <a:gd name="T84" fmla="*/ 2147483647 w 295"/>
                  <a:gd name="T85" fmla="*/ 2147483647 h 214"/>
                  <a:gd name="T86" fmla="*/ 2147483647 w 295"/>
                  <a:gd name="T87" fmla="*/ 2147483647 h 214"/>
                  <a:gd name="T88" fmla="*/ 2147483647 w 295"/>
                  <a:gd name="T89" fmla="*/ 2147483647 h 214"/>
                  <a:gd name="T90" fmla="*/ 2147483647 w 295"/>
                  <a:gd name="T91" fmla="*/ 2147483647 h 214"/>
                  <a:gd name="T92" fmla="*/ 2147483647 w 295"/>
                  <a:gd name="T93" fmla="*/ 2147483647 h 214"/>
                  <a:gd name="T94" fmla="*/ 2147483647 w 295"/>
                  <a:gd name="T95" fmla="*/ 2147483647 h 21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95"/>
                  <a:gd name="T145" fmla="*/ 0 h 214"/>
                  <a:gd name="T146" fmla="*/ 295 w 295"/>
                  <a:gd name="T147" fmla="*/ 214 h 21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95" h="214">
                    <a:moveTo>
                      <a:pt x="285" y="28"/>
                    </a:moveTo>
                    <a:lnTo>
                      <a:pt x="277" y="24"/>
                    </a:lnTo>
                    <a:lnTo>
                      <a:pt x="271" y="20"/>
                    </a:lnTo>
                    <a:lnTo>
                      <a:pt x="263" y="16"/>
                    </a:lnTo>
                    <a:lnTo>
                      <a:pt x="251" y="14"/>
                    </a:lnTo>
                    <a:lnTo>
                      <a:pt x="245" y="16"/>
                    </a:lnTo>
                    <a:lnTo>
                      <a:pt x="243" y="18"/>
                    </a:lnTo>
                    <a:lnTo>
                      <a:pt x="241" y="22"/>
                    </a:lnTo>
                    <a:lnTo>
                      <a:pt x="241" y="28"/>
                    </a:lnTo>
                    <a:lnTo>
                      <a:pt x="239" y="32"/>
                    </a:lnTo>
                    <a:lnTo>
                      <a:pt x="237" y="36"/>
                    </a:lnTo>
                    <a:lnTo>
                      <a:pt x="233" y="40"/>
                    </a:lnTo>
                    <a:lnTo>
                      <a:pt x="227" y="40"/>
                    </a:lnTo>
                    <a:lnTo>
                      <a:pt x="217" y="38"/>
                    </a:lnTo>
                    <a:lnTo>
                      <a:pt x="207" y="34"/>
                    </a:lnTo>
                    <a:lnTo>
                      <a:pt x="197" y="32"/>
                    </a:lnTo>
                    <a:lnTo>
                      <a:pt x="189" y="30"/>
                    </a:lnTo>
                    <a:lnTo>
                      <a:pt x="187" y="30"/>
                    </a:lnTo>
                    <a:lnTo>
                      <a:pt x="185" y="30"/>
                    </a:lnTo>
                    <a:lnTo>
                      <a:pt x="181" y="32"/>
                    </a:lnTo>
                    <a:lnTo>
                      <a:pt x="173" y="36"/>
                    </a:lnTo>
                    <a:lnTo>
                      <a:pt x="165" y="38"/>
                    </a:lnTo>
                    <a:lnTo>
                      <a:pt x="153" y="38"/>
                    </a:lnTo>
                    <a:lnTo>
                      <a:pt x="141" y="40"/>
                    </a:lnTo>
                    <a:lnTo>
                      <a:pt x="135" y="44"/>
                    </a:lnTo>
                    <a:lnTo>
                      <a:pt x="126" y="54"/>
                    </a:lnTo>
                    <a:lnTo>
                      <a:pt x="118" y="64"/>
                    </a:lnTo>
                    <a:lnTo>
                      <a:pt x="112" y="74"/>
                    </a:lnTo>
                    <a:lnTo>
                      <a:pt x="108" y="86"/>
                    </a:lnTo>
                    <a:lnTo>
                      <a:pt x="106" y="96"/>
                    </a:lnTo>
                    <a:lnTo>
                      <a:pt x="106" y="108"/>
                    </a:lnTo>
                    <a:lnTo>
                      <a:pt x="98" y="108"/>
                    </a:lnTo>
                    <a:lnTo>
                      <a:pt x="88" y="108"/>
                    </a:lnTo>
                    <a:lnTo>
                      <a:pt x="84" y="110"/>
                    </a:lnTo>
                    <a:lnTo>
                      <a:pt x="82" y="114"/>
                    </a:lnTo>
                    <a:lnTo>
                      <a:pt x="80" y="118"/>
                    </a:lnTo>
                    <a:lnTo>
                      <a:pt x="80" y="122"/>
                    </a:lnTo>
                    <a:lnTo>
                      <a:pt x="80" y="130"/>
                    </a:lnTo>
                    <a:lnTo>
                      <a:pt x="84" y="140"/>
                    </a:lnTo>
                    <a:lnTo>
                      <a:pt x="88" y="154"/>
                    </a:lnTo>
                    <a:lnTo>
                      <a:pt x="88" y="162"/>
                    </a:lnTo>
                    <a:lnTo>
                      <a:pt x="88" y="164"/>
                    </a:lnTo>
                    <a:lnTo>
                      <a:pt x="90" y="166"/>
                    </a:lnTo>
                    <a:lnTo>
                      <a:pt x="96" y="170"/>
                    </a:lnTo>
                    <a:lnTo>
                      <a:pt x="76" y="200"/>
                    </a:lnTo>
                    <a:lnTo>
                      <a:pt x="70" y="198"/>
                    </a:lnTo>
                    <a:lnTo>
                      <a:pt x="68" y="196"/>
                    </a:lnTo>
                    <a:lnTo>
                      <a:pt x="64" y="188"/>
                    </a:lnTo>
                    <a:lnTo>
                      <a:pt x="62" y="192"/>
                    </a:lnTo>
                    <a:lnTo>
                      <a:pt x="62" y="196"/>
                    </a:lnTo>
                    <a:lnTo>
                      <a:pt x="50" y="206"/>
                    </a:lnTo>
                    <a:lnTo>
                      <a:pt x="42" y="210"/>
                    </a:lnTo>
                    <a:lnTo>
                      <a:pt x="36" y="214"/>
                    </a:lnTo>
                    <a:lnTo>
                      <a:pt x="26" y="212"/>
                    </a:lnTo>
                    <a:lnTo>
                      <a:pt x="18" y="208"/>
                    </a:lnTo>
                    <a:lnTo>
                      <a:pt x="10" y="204"/>
                    </a:lnTo>
                    <a:lnTo>
                      <a:pt x="8" y="202"/>
                    </a:lnTo>
                    <a:lnTo>
                      <a:pt x="8" y="200"/>
                    </a:lnTo>
                    <a:lnTo>
                      <a:pt x="10" y="196"/>
                    </a:lnTo>
                    <a:lnTo>
                      <a:pt x="12" y="194"/>
                    </a:lnTo>
                    <a:lnTo>
                      <a:pt x="6" y="192"/>
                    </a:lnTo>
                    <a:lnTo>
                      <a:pt x="2" y="190"/>
                    </a:lnTo>
                    <a:lnTo>
                      <a:pt x="2" y="188"/>
                    </a:lnTo>
                    <a:lnTo>
                      <a:pt x="2" y="184"/>
                    </a:lnTo>
                    <a:lnTo>
                      <a:pt x="4" y="178"/>
                    </a:lnTo>
                    <a:lnTo>
                      <a:pt x="8" y="174"/>
                    </a:lnTo>
                    <a:lnTo>
                      <a:pt x="4" y="168"/>
                    </a:lnTo>
                    <a:lnTo>
                      <a:pt x="2" y="160"/>
                    </a:lnTo>
                    <a:lnTo>
                      <a:pt x="0" y="144"/>
                    </a:lnTo>
                    <a:lnTo>
                      <a:pt x="10" y="144"/>
                    </a:lnTo>
                    <a:lnTo>
                      <a:pt x="16" y="140"/>
                    </a:lnTo>
                    <a:lnTo>
                      <a:pt x="22" y="136"/>
                    </a:lnTo>
                    <a:lnTo>
                      <a:pt x="24" y="128"/>
                    </a:lnTo>
                    <a:lnTo>
                      <a:pt x="32" y="128"/>
                    </a:lnTo>
                    <a:lnTo>
                      <a:pt x="38" y="124"/>
                    </a:lnTo>
                    <a:lnTo>
                      <a:pt x="44" y="122"/>
                    </a:lnTo>
                    <a:lnTo>
                      <a:pt x="52" y="122"/>
                    </a:lnTo>
                    <a:lnTo>
                      <a:pt x="54" y="120"/>
                    </a:lnTo>
                    <a:lnTo>
                      <a:pt x="58" y="116"/>
                    </a:lnTo>
                    <a:lnTo>
                      <a:pt x="60" y="118"/>
                    </a:lnTo>
                    <a:lnTo>
                      <a:pt x="64" y="118"/>
                    </a:lnTo>
                    <a:lnTo>
                      <a:pt x="70" y="118"/>
                    </a:lnTo>
                    <a:lnTo>
                      <a:pt x="72" y="116"/>
                    </a:lnTo>
                    <a:lnTo>
                      <a:pt x="62" y="116"/>
                    </a:lnTo>
                    <a:lnTo>
                      <a:pt x="60" y="114"/>
                    </a:lnTo>
                    <a:lnTo>
                      <a:pt x="58" y="110"/>
                    </a:lnTo>
                    <a:lnTo>
                      <a:pt x="60" y="106"/>
                    </a:lnTo>
                    <a:lnTo>
                      <a:pt x="66" y="102"/>
                    </a:lnTo>
                    <a:lnTo>
                      <a:pt x="76" y="98"/>
                    </a:lnTo>
                    <a:lnTo>
                      <a:pt x="80" y="94"/>
                    </a:lnTo>
                    <a:lnTo>
                      <a:pt x="86" y="86"/>
                    </a:lnTo>
                    <a:lnTo>
                      <a:pt x="92" y="70"/>
                    </a:lnTo>
                    <a:lnTo>
                      <a:pt x="94" y="68"/>
                    </a:lnTo>
                    <a:lnTo>
                      <a:pt x="96" y="68"/>
                    </a:lnTo>
                    <a:lnTo>
                      <a:pt x="102" y="64"/>
                    </a:lnTo>
                    <a:lnTo>
                      <a:pt x="106" y="60"/>
                    </a:lnTo>
                    <a:lnTo>
                      <a:pt x="108" y="56"/>
                    </a:lnTo>
                    <a:lnTo>
                      <a:pt x="108" y="52"/>
                    </a:lnTo>
                    <a:lnTo>
                      <a:pt x="112" y="50"/>
                    </a:lnTo>
                    <a:lnTo>
                      <a:pt x="116" y="48"/>
                    </a:lnTo>
                    <a:lnTo>
                      <a:pt x="116" y="40"/>
                    </a:lnTo>
                    <a:lnTo>
                      <a:pt x="106" y="44"/>
                    </a:lnTo>
                    <a:lnTo>
                      <a:pt x="104" y="44"/>
                    </a:lnTo>
                    <a:lnTo>
                      <a:pt x="100" y="42"/>
                    </a:lnTo>
                    <a:lnTo>
                      <a:pt x="106" y="42"/>
                    </a:lnTo>
                    <a:lnTo>
                      <a:pt x="106" y="40"/>
                    </a:lnTo>
                    <a:lnTo>
                      <a:pt x="112" y="38"/>
                    </a:lnTo>
                    <a:lnTo>
                      <a:pt x="114" y="34"/>
                    </a:lnTo>
                    <a:lnTo>
                      <a:pt x="116" y="34"/>
                    </a:lnTo>
                    <a:lnTo>
                      <a:pt x="120" y="36"/>
                    </a:lnTo>
                    <a:lnTo>
                      <a:pt x="135" y="36"/>
                    </a:lnTo>
                    <a:lnTo>
                      <a:pt x="135" y="28"/>
                    </a:lnTo>
                    <a:lnTo>
                      <a:pt x="135" y="26"/>
                    </a:lnTo>
                    <a:lnTo>
                      <a:pt x="139" y="26"/>
                    </a:lnTo>
                    <a:lnTo>
                      <a:pt x="145" y="28"/>
                    </a:lnTo>
                    <a:lnTo>
                      <a:pt x="155" y="22"/>
                    </a:lnTo>
                    <a:lnTo>
                      <a:pt x="161" y="16"/>
                    </a:lnTo>
                    <a:lnTo>
                      <a:pt x="165" y="12"/>
                    </a:lnTo>
                    <a:lnTo>
                      <a:pt x="167" y="14"/>
                    </a:lnTo>
                    <a:lnTo>
                      <a:pt x="169" y="16"/>
                    </a:lnTo>
                    <a:lnTo>
                      <a:pt x="175" y="18"/>
                    </a:lnTo>
                    <a:lnTo>
                      <a:pt x="181" y="16"/>
                    </a:lnTo>
                    <a:lnTo>
                      <a:pt x="185" y="12"/>
                    </a:lnTo>
                    <a:lnTo>
                      <a:pt x="189" y="8"/>
                    </a:lnTo>
                    <a:lnTo>
                      <a:pt x="209" y="4"/>
                    </a:lnTo>
                    <a:lnTo>
                      <a:pt x="227" y="0"/>
                    </a:lnTo>
                    <a:lnTo>
                      <a:pt x="233" y="2"/>
                    </a:lnTo>
                    <a:lnTo>
                      <a:pt x="239" y="4"/>
                    </a:lnTo>
                    <a:lnTo>
                      <a:pt x="243" y="8"/>
                    </a:lnTo>
                    <a:lnTo>
                      <a:pt x="245" y="12"/>
                    </a:lnTo>
                    <a:lnTo>
                      <a:pt x="249" y="6"/>
                    </a:lnTo>
                    <a:lnTo>
                      <a:pt x="251" y="2"/>
                    </a:lnTo>
                    <a:lnTo>
                      <a:pt x="257" y="2"/>
                    </a:lnTo>
                    <a:lnTo>
                      <a:pt x="265" y="2"/>
                    </a:lnTo>
                    <a:lnTo>
                      <a:pt x="271" y="4"/>
                    </a:lnTo>
                    <a:lnTo>
                      <a:pt x="279" y="6"/>
                    </a:lnTo>
                    <a:lnTo>
                      <a:pt x="289" y="6"/>
                    </a:lnTo>
                    <a:lnTo>
                      <a:pt x="289" y="14"/>
                    </a:lnTo>
                    <a:lnTo>
                      <a:pt x="277" y="14"/>
                    </a:lnTo>
                    <a:lnTo>
                      <a:pt x="281" y="16"/>
                    </a:lnTo>
                    <a:lnTo>
                      <a:pt x="287" y="18"/>
                    </a:lnTo>
                    <a:lnTo>
                      <a:pt x="291" y="18"/>
                    </a:lnTo>
                    <a:lnTo>
                      <a:pt x="295" y="14"/>
                    </a:lnTo>
                    <a:lnTo>
                      <a:pt x="295" y="26"/>
                    </a:lnTo>
                    <a:lnTo>
                      <a:pt x="279" y="30"/>
                    </a:lnTo>
                    <a:lnTo>
                      <a:pt x="285"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94" name="Freeform 174"/>
              <p:cNvSpPr/>
              <p:nvPr/>
            </p:nvSpPr>
            <p:spPr bwMode="auto">
              <a:xfrm>
                <a:off x="5069085" y="2859222"/>
                <a:ext cx="83024" cy="54425"/>
              </a:xfrm>
              <a:custGeom>
                <a:avLst/>
                <a:gdLst>
                  <a:gd name="T0" fmla="*/ 2147483647 w 58"/>
                  <a:gd name="T1" fmla="*/ 2147483647 h 34"/>
                  <a:gd name="T2" fmla="*/ 2147483647 w 58"/>
                  <a:gd name="T3" fmla="*/ 2147483647 h 34"/>
                  <a:gd name="T4" fmla="*/ 2147483647 w 58"/>
                  <a:gd name="T5" fmla="*/ 2147483647 h 34"/>
                  <a:gd name="T6" fmla="*/ 2147483647 w 58"/>
                  <a:gd name="T7" fmla="*/ 2147483647 h 34"/>
                  <a:gd name="T8" fmla="*/ 2147483647 w 58"/>
                  <a:gd name="T9" fmla="*/ 2147483647 h 34"/>
                  <a:gd name="T10" fmla="*/ 2147483647 w 58"/>
                  <a:gd name="T11" fmla="*/ 2147483647 h 34"/>
                  <a:gd name="T12" fmla="*/ 2147483647 w 58"/>
                  <a:gd name="T13" fmla="*/ 2147483647 h 34"/>
                  <a:gd name="T14" fmla="*/ 2147483647 w 58"/>
                  <a:gd name="T15" fmla="*/ 2147483647 h 34"/>
                  <a:gd name="T16" fmla="*/ 2147483647 w 58"/>
                  <a:gd name="T17" fmla="*/ 2147483647 h 34"/>
                  <a:gd name="T18" fmla="*/ 2147483647 w 58"/>
                  <a:gd name="T19" fmla="*/ 0 h 34"/>
                  <a:gd name="T20" fmla="*/ 2147483647 w 58"/>
                  <a:gd name="T21" fmla="*/ 0 h 34"/>
                  <a:gd name="T22" fmla="*/ 2147483647 w 58"/>
                  <a:gd name="T23" fmla="*/ 2147483647 h 34"/>
                  <a:gd name="T24" fmla="*/ 2147483647 w 58"/>
                  <a:gd name="T25" fmla="*/ 2147483647 h 34"/>
                  <a:gd name="T26" fmla="*/ 2147483647 w 58"/>
                  <a:gd name="T27" fmla="*/ 2147483647 h 34"/>
                  <a:gd name="T28" fmla="*/ 0 w 58"/>
                  <a:gd name="T29" fmla="*/ 2147483647 h 34"/>
                  <a:gd name="T30" fmla="*/ 2147483647 w 58"/>
                  <a:gd name="T31" fmla="*/ 2147483647 h 34"/>
                  <a:gd name="T32" fmla="*/ 2147483647 w 58"/>
                  <a:gd name="T33" fmla="*/ 2147483647 h 34"/>
                  <a:gd name="T34" fmla="*/ 2147483647 w 58"/>
                  <a:gd name="T35" fmla="*/ 2147483647 h 34"/>
                  <a:gd name="T36" fmla="*/ 2147483647 w 58"/>
                  <a:gd name="T37" fmla="*/ 2147483647 h 34"/>
                  <a:gd name="T38" fmla="*/ 2147483647 w 58"/>
                  <a:gd name="T39" fmla="*/ 2147483647 h 34"/>
                  <a:gd name="T40" fmla="*/ 2147483647 w 58"/>
                  <a:gd name="T41" fmla="*/ 2147483647 h 34"/>
                  <a:gd name="T42" fmla="*/ 2147483647 w 58"/>
                  <a:gd name="T43" fmla="*/ 2147483647 h 34"/>
                  <a:gd name="T44" fmla="*/ 2147483647 w 58"/>
                  <a:gd name="T45" fmla="*/ 2147483647 h 34"/>
                  <a:gd name="T46" fmla="*/ 2147483647 w 58"/>
                  <a:gd name="T47" fmla="*/ 2147483647 h 34"/>
                  <a:gd name="T48" fmla="*/ 2147483647 w 58"/>
                  <a:gd name="T49" fmla="*/ 2147483647 h 34"/>
                  <a:gd name="T50" fmla="*/ 2147483647 w 58"/>
                  <a:gd name="T51" fmla="*/ 2147483647 h 34"/>
                  <a:gd name="T52" fmla="*/ 2147483647 w 58"/>
                  <a:gd name="T53" fmla="*/ 2147483647 h 34"/>
                  <a:gd name="T54" fmla="*/ 2147483647 w 58"/>
                  <a:gd name="T55" fmla="*/ 2147483647 h 34"/>
                  <a:gd name="T56" fmla="*/ 2147483647 w 58"/>
                  <a:gd name="T57" fmla="*/ 2147483647 h 34"/>
                  <a:gd name="T58" fmla="*/ 2147483647 w 58"/>
                  <a:gd name="T59" fmla="*/ 2147483647 h 3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
                  <a:gd name="T91" fmla="*/ 0 h 34"/>
                  <a:gd name="T92" fmla="*/ 58 w 58"/>
                  <a:gd name="T93" fmla="*/ 34 h 3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 h="34">
                    <a:moveTo>
                      <a:pt x="58" y="34"/>
                    </a:moveTo>
                    <a:lnTo>
                      <a:pt x="52" y="24"/>
                    </a:lnTo>
                    <a:lnTo>
                      <a:pt x="48" y="16"/>
                    </a:lnTo>
                    <a:lnTo>
                      <a:pt x="52" y="16"/>
                    </a:lnTo>
                    <a:lnTo>
                      <a:pt x="54" y="14"/>
                    </a:lnTo>
                    <a:lnTo>
                      <a:pt x="54" y="4"/>
                    </a:lnTo>
                    <a:lnTo>
                      <a:pt x="48" y="6"/>
                    </a:lnTo>
                    <a:lnTo>
                      <a:pt x="44" y="6"/>
                    </a:lnTo>
                    <a:lnTo>
                      <a:pt x="40" y="4"/>
                    </a:lnTo>
                    <a:lnTo>
                      <a:pt x="32" y="0"/>
                    </a:lnTo>
                    <a:lnTo>
                      <a:pt x="24" y="0"/>
                    </a:lnTo>
                    <a:lnTo>
                      <a:pt x="14" y="2"/>
                    </a:lnTo>
                    <a:lnTo>
                      <a:pt x="6" y="6"/>
                    </a:lnTo>
                    <a:lnTo>
                      <a:pt x="2" y="8"/>
                    </a:lnTo>
                    <a:lnTo>
                      <a:pt x="0" y="10"/>
                    </a:lnTo>
                    <a:lnTo>
                      <a:pt x="2" y="16"/>
                    </a:lnTo>
                    <a:lnTo>
                      <a:pt x="6" y="20"/>
                    </a:lnTo>
                    <a:lnTo>
                      <a:pt x="10" y="22"/>
                    </a:lnTo>
                    <a:lnTo>
                      <a:pt x="18" y="24"/>
                    </a:lnTo>
                    <a:lnTo>
                      <a:pt x="26" y="22"/>
                    </a:lnTo>
                    <a:lnTo>
                      <a:pt x="30" y="22"/>
                    </a:lnTo>
                    <a:lnTo>
                      <a:pt x="34" y="24"/>
                    </a:lnTo>
                    <a:lnTo>
                      <a:pt x="36" y="28"/>
                    </a:lnTo>
                    <a:lnTo>
                      <a:pt x="38" y="32"/>
                    </a:lnTo>
                    <a:lnTo>
                      <a:pt x="42" y="34"/>
                    </a:lnTo>
                    <a:lnTo>
                      <a:pt x="44" y="34"/>
                    </a:lnTo>
                    <a:lnTo>
                      <a:pt x="46" y="30"/>
                    </a:lnTo>
                    <a:lnTo>
                      <a:pt x="50" y="30"/>
                    </a:lnTo>
                    <a:lnTo>
                      <a:pt x="54" y="32"/>
                    </a:lnTo>
                    <a:lnTo>
                      <a:pt x="58" y="3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95" name="Freeform 175"/>
              <p:cNvSpPr/>
              <p:nvPr/>
            </p:nvSpPr>
            <p:spPr bwMode="auto">
              <a:xfrm>
                <a:off x="5036798" y="2893736"/>
                <a:ext cx="124536" cy="82301"/>
              </a:xfrm>
              <a:custGeom>
                <a:avLst/>
                <a:gdLst>
                  <a:gd name="T0" fmla="*/ 2147483647 w 86"/>
                  <a:gd name="T1" fmla="*/ 2147483647 h 50"/>
                  <a:gd name="T2" fmla="*/ 2147483647 w 86"/>
                  <a:gd name="T3" fmla="*/ 2147483647 h 50"/>
                  <a:gd name="T4" fmla="*/ 2147483647 w 86"/>
                  <a:gd name="T5" fmla="*/ 2147483647 h 50"/>
                  <a:gd name="T6" fmla="*/ 2147483647 w 86"/>
                  <a:gd name="T7" fmla="*/ 2147483647 h 50"/>
                  <a:gd name="T8" fmla="*/ 2147483647 w 86"/>
                  <a:gd name="T9" fmla="*/ 2147483647 h 50"/>
                  <a:gd name="T10" fmla="*/ 2147483647 w 86"/>
                  <a:gd name="T11" fmla="*/ 2147483647 h 50"/>
                  <a:gd name="T12" fmla="*/ 2147483647 w 86"/>
                  <a:gd name="T13" fmla="*/ 2147483647 h 50"/>
                  <a:gd name="T14" fmla="*/ 2147483647 w 86"/>
                  <a:gd name="T15" fmla="*/ 2147483647 h 50"/>
                  <a:gd name="T16" fmla="*/ 2147483647 w 86"/>
                  <a:gd name="T17" fmla="*/ 2147483647 h 50"/>
                  <a:gd name="T18" fmla="*/ 2147483647 w 86"/>
                  <a:gd name="T19" fmla="*/ 2147483647 h 50"/>
                  <a:gd name="T20" fmla="*/ 2147483647 w 86"/>
                  <a:gd name="T21" fmla="*/ 2147483647 h 50"/>
                  <a:gd name="T22" fmla="*/ 2147483647 w 86"/>
                  <a:gd name="T23" fmla="*/ 2147483647 h 50"/>
                  <a:gd name="T24" fmla="*/ 2147483647 w 86"/>
                  <a:gd name="T25" fmla="*/ 2147483647 h 50"/>
                  <a:gd name="T26" fmla="*/ 2147483647 w 86"/>
                  <a:gd name="T27" fmla="*/ 2147483647 h 50"/>
                  <a:gd name="T28" fmla="*/ 2147483647 w 86"/>
                  <a:gd name="T29" fmla="*/ 2147483647 h 50"/>
                  <a:gd name="T30" fmla="*/ 2147483647 w 86"/>
                  <a:gd name="T31" fmla="*/ 2147483647 h 50"/>
                  <a:gd name="T32" fmla="*/ 2147483647 w 86"/>
                  <a:gd name="T33" fmla="*/ 2147483647 h 50"/>
                  <a:gd name="T34" fmla="*/ 2147483647 w 86"/>
                  <a:gd name="T35" fmla="*/ 0 h 50"/>
                  <a:gd name="T36" fmla="*/ 2147483647 w 86"/>
                  <a:gd name="T37" fmla="*/ 0 h 50"/>
                  <a:gd name="T38" fmla="*/ 2147483647 w 86"/>
                  <a:gd name="T39" fmla="*/ 2147483647 h 50"/>
                  <a:gd name="T40" fmla="*/ 2147483647 w 86"/>
                  <a:gd name="T41" fmla="*/ 2147483647 h 50"/>
                  <a:gd name="T42" fmla="*/ 2147483647 w 86"/>
                  <a:gd name="T43" fmla="*/ 2147483647 h 50"/>
                  <a:gd name="T44" fmla="*/ 2147483647 w 86"/>
                  <a:gd name="T45" fmla="*/ 2147483647 h 50"/>
                  <a:gd name="T46" fmla="*/ 2147483647 w 86"/>
                  <a:gd name="T47" fmla="*/ 2147483647 h 50"/>
                  <a:gd name="T48" fmla="*/ 2147483647 w 86"/>
                  <a:gd name="T49" fmla="*/ 2147483647 h 50"/>
                  <a:gd name="T50" fmla="*/ 2147483647 w 86"/>
                  <a:gd name="T51" fmla="*/ 2147483647 h 50"/>
                  <a:gd name="T52" fmla="*/ 2147483647 w 86"/>
                  <a:gd name="T53" fmla="*/ 2147483647 h 50"/>
                  <a:gd name="T54" fmla="*/ 2147483647 w 86"/>
                  <a:gd name="T55" fmla="*/ 2147483647 h 50"/>
                  <a:gd name="T56" fmla="*/ 2147483647 w 86"/>
                  <a:gd name="T57" fmla="*/ 2147483647 h 50"/>
                  <a:gd name="T58" fmla="*/ 2147483647 w 86"/>
                  <a:gd name="T59" fmla="*/ 2147483647 h 50"/>
                  <a:gd name="T60" fmla="*/ 2147483647 w 86"/>
                  <a:gd name="T61" fmla="*/ 2147483647 h 50"/>
                  <a:gd name="T62" fmla="*/ 2147483647 w 86"/>
                  <a:gd name="T63" fmla="*/ 2147483647 h 50"/>
                  <a:gd name="T64" fmla="*/ 2147483647 w 86"/>
                  <a:gd name="T65" fmla="*/ 2147483647 h 50"/>
                  <a:gd name="T66" fmla="*/ 2147483647 w 86"/>
                  <a:gd name="T67" fmla="*/ 2147483647 h 50"/>
                  <a:gd name="T68" fmla="*/ 2147483647 w 86"/>
                  <a:gd name="T69" fmla="*/ 2147483647 h 50"/>
                  <a:gd name="T70" fmla="*/ 2147483647 w 86"/>
                  <a:gd name="T71" fmla="*/ 2147483647 h 50"/>
                  <a:gd name="T72" fmla="*/ 0 w 86"/>
                  <a:gd name="T73" fmla="*/ 2147483647 h 50"/>
                  <a:gd name="T74" fmla="*/ 2147483647 w 86"/>
                  <a:gd name="T75" fmla="*/ 2147483647 h 50"/>
                  <a:gd name="T76" fmla="*/ 2147483647 w 86"/>
                  <a:gd name="T77" fmla="*/ 2147483647 h 50"/>
                  <a:gd name="T78" fmla="*/ 2147483647 w 86"/>
                  <a:gd name="T79" fmla="*/ 2147483647 h 50"/>
                  <a:gd name="T80" fmla="*/ 2147483647 w 86"/>
                  <a:gd name="T81" fmla="*/ 2147483647 h 50"/>
                  <a:gd name="T82" fmla="*/ 2147483647 w 86"/>
                  <a:gd name="T83" fmla="*/ 2147483647 h 50"/>
                  <a:gd name="T84" fmla="*/ 2147483647 w 86"/>
                  <a:gd name="T85" fmla="*/ 2147483647 h 50"/>
                  <a:gd name="T86" fmla="*/ 2147483647 w 86"/>
                  <a:gd name="T87" fmla="*/ 2147483647 h 50"/>
                  <a:gd name="T88" fmla="*/ 2147483647 w 86"/>
                  <a:gd name="T89" fmla="*/ 2147483647 h 50"/>
                  <a:gd name="T90" fmla="*/ 2147483647 w 86"/>
                  <a:gd name="T91" fmla="*/ 2147483647 h 50"/>
                  <a:gd name="T92" fmla="*/ 2147483647 w 86"/>
                  <a:gd name="T93" fmla="*/ 2147483647 h 50"/>
                  <a:gd name="T94" fmla="*/ 2147483647 w 86"/>
                  <a:gd name="T95" fmla="*/ 2147483647 h 50"/>
                  <a:gd name="T96" fmla="*/ 2147483647 w 86"/>
                  <a:gd name="T97" fmla="*/ 2147483647 h 50"/>
                  <a:gd name="T98" fmla="*/ 2147483647 w 86"/>
                  <a:gd name="T99" fmla="*/ 2147483647 h 50"/>
                  <a:gd name="T100" fmla="*/ 2147483647 w 86"/>
                  <a:gd name="T101" fmla="*/ 2147483647 h 50"/>
                  <a:gd name="T102" fmla="*/ 2147483647 w 86"/>
                  <a:gd name="T103" fmla="*/ 2147483647 h 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6"/>
                  <a:gd name="T157" fmla="*/ 0 h 50"/>
                  <a:gd name="T158" fmla="*/ 86 w 86"/>
                  <a:gd name="T159" fmla="*/ 50 h 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6" h="50">
                    <a:moveTo>
                      <a:pt x="68" y="50"/>
                    </a:moveTo>
                    <a:lnTo>
                      <a:pt x="74" y="50"/>
                    </a:lnTo>
                    <a:lnTo>
                      <a:pt x="80" y="48"/>
                    </a:lnTo>
                    <a:lnTo>
                      <a:pt x="84" y="46"/>
                    </a:lnTo>
                    <a:lnTo>
                      <a:pt x="86" y="42"/>
                    </a:lnTo>
                    <a:lnTo>
                      <a:pt x="86" y="38"/>
                    </a:lnTo>
                    <a:lnTo>
                      <a:pt x="84" y="30"/>
                    </a:lnTo>
                    <a:lnTo>
                      <a:pt x="84" y="26"/>
                    </a:lnTo>
                    <a:lnTo>
                      <a:pt x="80" y="12"/>
                    </a:lnTo>
                    <a:lnTo>
                      <a:pt x="76" y="10"/>
                    </a:lnTo>
                    <a:lnTo>
                      <a:pt x="72" y="8"/>
                    </a:lnTo>
                    <a:lnTo>
                      <a:pt x="68" y="8"/>
                    </a:lnTo>
                    <a:lnTo>
                      <a:pt x="66" y="12"/>
                    </a:lnTo>
                    <a:lnTo>
                      <a:pt x="64" y="12"/>
                    </a:lnTo>
                    <a:lnTo>
                      <a:pt x="60" y="10"/>
                    </a:lnTo>
                    <a:lnTo>
                      <a:pt x="58" y="6"/>
                    </a:lnTo>
                    <a:lnTo>
                      <a:pt x="56" y="2"/>
                    </a:lnTo>
                    <a:lnTo>
                      <a:pt x="52" y="0"/>
                    </a:lnTo>
                    <a:lnTo>
                      <a:pt x="48" y="0"/>
                    </a:lnTo>
                    <a:lnTo>
                      <a:pt x="40" y="2"/>
                    </a:lnTo>
                    <a:lnTo>
                      <a:pt x="42" y="4"/>
                    </a:lnTo>
                    <a:lnTo>
                      <a:pt x="44" y="12"/>
                    </a:lnTo>
                    <a:lnTo>
                      <a:pt x="42" y="16"/>
                    </a:lnTo>
                    <a:lnTo>
                      <a:pt x="42" y="18"/>
                    </a:lnTo>
                    <a:lnTo>
                      <a:pt x="38" y="22"/>
                    </a:lnTo>
                    <a:lnTo>
                      <a:pt x="32" y="24"/>
                    </a:lnTo>
                    <a:lnTo>
                      <a:pt x="30" y="24"/>
                    </a:lnTo>
                    <a:lnTo>
                      <a:pt x="28" y="22"/>
                    </a:lnTo>
                    <a:lnTo>
                      <a:pt x="24" y="18"/>
                    </a:lnTo>
                    <a:lnTo>
                      <a:pt x="18" y="12"/>
                    </a:lnTo>
                    <a:lnTo>
                      <a:pt x="16" y="10"/>
                    </a:lnTo>
                    <a:lnTo>
                      <a:pt x="12" y="10"/>
                    </a:lnTo>
                    <a:lnTo>
                      <a:pt x="8" y="10"/>
                    </a:lnTo>
                    <a:lnTo>
                      <a:pt x="6" y="12"/>
                    </a:lnTo>
                    <a:lnTo>
                      <a:pt x="2" y="20"/>
                    </a:lnTo>
                    <a:lnTo>
                      <a:pt x="2" y="26"/>
                    </a:lnTo>
                    <a:lnTo>
                      <a:pt x="0" y="30"/>
                    </a:lnTo>
                    <a:lnTo>
                      <a:pt x="2" y="38"/>
                    </a:lnTo>
                    <a:lnTo>
                      <a:pt x="2" y="36"/>
                    </a:lnTo>
                    <a:lnTo>
                      <a:pt x="4" y="34"/>
                    </a:lnTo>
                    <a:lnTo>
                      <a:pt x="12" y="34"/>
                    </a:lnTo>
                    <a:lnTo>
                      <a:pt x="24" y="34"/>
                    </a:lnTo>
                    <a:lnTo>
                      <a:pt x="28" y="36"/>
                    </a:lnTo>
                    <a:lnTo>
                      <a:pt x="34" y="38"/>
                    </a:lnTo>
                    <a:lnTo>
                      <a:pt x="42" y="36"/>
                    </a:lnTo>
                    <a:lnTo>
                      <a:pt x="50" y="32"/>
                    </a:lnTo>
                    <a:lnTo>
                      <a:pt x="54" y="38"/>
                    </a:lnTo>
                    <a:lnTo>
                      <a:pt x="58" y="40"/>
                    </a:lnTo>
                    <a:lnTo>
                      <a:pt x="58" y="44"/>
                    </a:lnTo>
                    <a:lnTo>
                      <a:pt x="60" y="48"/>
                    </a:lnTo>
                    <a:lnTo>
                      <a:pt x="66" y="50"/>
                    </a:lnTo>
                    <a:lnTo>
                      <a:pt x="68" y="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96" name="Freeform 176"/>
              <p:cNvSpPr/>
              <p:nvPr/>
            </p:nvSpPr>
            <p:spPr bwMode="auto">
              <a:xfrm>
                <a:off x="5036798" y="2945506"/>
                <a:ext cx="93402" cy="74336"/>
              </a:xfrm>
              <a:custGeom>
                <a:avLst/>
                <a:gdLst>
                  <a:gd name="T0" fmla="*/ 2147483647 w 64"/>
                  <a:gd name="T1" fmla="*/ 2147483647 h 48"/>
                  <a:gd name="T2" fmla="*/ 2147483647 w 64"/>
                  <a:gd name="T3" fmla="*/ 2147483647 h 48"/>
                  <a:gd name="T4" fmla="*/ 2147483647 w 64"/>
                  <a:gd name="T5" fmla="*/ 2147483647 h 48"/>
                  <a:gd name="T6" fmla="*/ 2147483647 w 64"/>
                  <a:gd name="T7" fmla="*/ 2147483647 h 48"/>
                  <a:gd name="T8" fmla="*/ 2147483647 w 64"/>
                  <a:gd name="T9" fmla="*/ 2147483647 h 48"/>
                  <a:gd name="T10" fmla="*/ 2147483647 w 64"/>
                  <a:gd name="T11" fmla="*/ 0 h 48"/>
                  <a:gd name="T12" fmla="*/ 2147483647 w 64"/>
                  <a:gd name="T13" fmla="*/ 2147483647 h 48"/>
                  <a:gd name="T14" fmla="*/ 2147483647 w 64"/>
                  <a:gd name="T15" fmla="*/ 2147483647 h 48"/>
                  <a:gd name="T16" fmla="*/ 2147483647 w 64"/>
                  <a:gd name="T17" fmla="*/ 2147483647 h 48"/>
                  <a:gd name="T18" fmla="*/ 2147483647 w 64"/>
                  <a:gd name="T19" fmla="*/ 2147483647 h 48"/>
                  <a:gd name="T20" fmla="*/ 2147483647 w 64"/>
                  <a:gd name="T21" fmla="*/ 2147483647 h 48"/>
                  <a:gd name="T22" fmla="*/ 2147483647 w 64"/>
                  <a:gd name="T23" fmla="*/ 2147483647 h 48"/>
                  <a:gd name="T24" fmla="*/ 2147483647 w 64"/>
                  <a:gd name="T25" fmla="*/ 2147483647 h 48"/>
                  <a:gd name="T26" fmla="*/ 0 w 64"/>
                  <a:gd name="T27" fmla="*/ 2147483647 h 48"/>
                  <a:gd name="T28" fmla="*/ 0 w 64"/>
                  <a:gd name="T29" fmla="*/ 2147483647 h 48"/>
                  <a:gd name="T30" fmla="*/ 2147483647 w 64"/>
                  <a:gd name="T31" fmla="*/ 2147483647 h 48"/>
                  <a:gd name="T32" fmla="*/ 2147483647 w 64"/>
                  <a:gd name="T33" fmla="*/ 2147483647 h 48"/>
                  <a:gd name="T34" fmla="*/ 2147483647 w 64"/>
                  <a:gd name="T35" fmla="*/ 2147483647 h 48"/>
                  <a:gd name="T36" fmla="*/ 2147483647 w 64"/>
                  <a:gd name="T37" fmla="*/ 2147483647 h 48"/>
                  <a:gd name="T38" fmla="*/ 2147483647 w 64"/>
                  <a:gd name="T39" fmla="*/ 2147483647 h 48"/>
                  <a:gd name="T40" fmla="*/ 2147483647 w 64"/>
                  <a:gd name="T41" fmla="*/ 2147483647 h 48"/>
                  <a:gd name="T42" fmla="*/ 2147483647 w 64"/>
                  <a:gd name="T43" fmla="*/ 2147483647 h 48"/>
                  <a:gd name="T44" fmla="*/ 2147483647 w 64"/>
                  <a:gd name="T45" fmla="*/ 2147483647 h 48"/>
                  <a:gd name="T46" fmla="*/ 2147483647 w 64"/>
                  <a:gd name="T47" fmla="*/ 2147483647 h 48"/>
                  <a:gd name="T48" fmla="*/ 2147483647 w 64"/>
                  <a:gd name="T49" fmla="*/ 2147483647 h 48"/>
                  <a:gd name="T50" fmla="*/ 2147483647 w 64"/>
                  <a:gd name="T51" fmla="*/ 2147483647 h 48"/>
                  <a:gd name="T52" fmla="*/ 2147483647 w 64"/>
                  <a:gd name="T53" fmla="*/ 2147483647 h 48"/>
                  <a:gd name="T54" fmla="*/ 2147483647 w 64"/>
                  <a:gd name="T55" fmla="*/ 2147483647 h 48"/>
                  <a:gd name="T56" fmla="*/ 2147483647 w 64"/>
                  <a:gd name="T57" fmla="*/ 2147483647 h 48"/>
                  <a:gd name="T58" fmla="*/ 2147483647 w 64"/>
                  <a:gd name="T59" fmla="*/ 2147483647 h 48"/>
                  <a:gd name="T60" fmla="*/ 2147483647 w 64"/>
                  <a:gd name="T61" fmla="*/ 2147483647 h 48"/>
                  <a:gd name="T62" fmla="*/ 2147483647 w 64"/>
                  <a:gd name="T63" fmla="*/ 2147483647 h 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4"/>
                  <a:gd name="T97" fmla="*/ 0 h 48"/>
                  <a:gd name="T98" fmla="*/ 64 w 64"/>
                  <a:gd name="T99" fmla="*/ 48 h 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4" h="48">
                    <a:moveTo>
                      <a:pt x="64" y="18"/>
                    </a:moveTo>
                    <a:lnTo>
                      <a:pt x="60" y="16"/>
                    </a:lnTo>
                    <a:lnTo>
                      <a:pt x="58" y="12"/>
                    </a:lnTo>
                    <a:lnTo>
                      <a:pt x="58" y="8"/>
                    </a:lnTo>
                    <a:lnTo>
                      <a:pt x="54" y="6"/>
                    </a:lnTo>
                    <a:lnTo>
                      <a:pt x="50" y="0"/>
                    </a:lnTo>
                    <a:lnTo>
                      <a:pt x="42" y="4"/>
                    </a:lnTo>
                    <a:lnTo>
                      <a:pt x="34" y="6"/>
                    </a:lnTo>
                    <a:lnTo>
                      <a:pt x="28" y="4"/>
                    </a:lnTo>
                    <a:lnTo>
                      <a:pt x="24" y="2"/>
                    </a:lnTo>
                    <a:lnTo>
                      <a:pt x="12" y="2"/>
                    </a:lnTo>
                    <a:lnTo>
                      <a:pt x="4" y="2"/>
                    </a:lnTo>
                    <a:lnTo>
                      <a:pt x="2" y="4"/>
                    </a:lnTo>
                    <a:lnTo>
                      <a:pt x="0" y="6"/>
                    </a:lnTo>
                    <a:lnTo>
                      <a:pt x="0" y="20"/>
                    </a:lnTo>
                    <a:lnTo>
                      <a:pt x="8" y="20"/>
                    </a:lnTo>
                    <a:lnTo>
                      <a:pt x="16" y="20"/>
                    </a:lnTo>
                    <a:lnTo>
                      <a:pt x="22" y="22"/>
                    </a:lnTo>
                    <a:lnTo>
                      <a:pt x="28" y="24"/>
                    </a:lnTo>
                    <a:lnTo>
                      <a:pt x="26" y="36"/>
                    </a:lnTo>
                    <a:lnTo>
                      <a:pt x="30" y="40"/>
                    </a:lnTo>
                    <a:lnTo>
                      <a:pt x="32" y="40"/>
                    </a:lnTo>
                    <a:lnTo>
                      <a:pt x="34" y="42"/>
                    </a:lnTo>
                    <a:lnTo>
                      <a:pt x="38" y="46"/>
                    </a:lnTo>
                    <a:lnTo>
                      <a:pt x="40" y="48"/>
                    </a:lnTo>
                    <a:lnTo>
                      <a:pt x="44" y="46"/>
                    </a:lnTo>
                    <a:lnTo>
                      <a:pt x="50" y="46"/>
                    </a:lnTo>
                    <a:lnTo>
                      <a:pt x="56" y="34"/>
                    </a:lnTo>
                    <a:lnTo>
                      <a:pt x="58" y="30"/>
                    </a:lnTo>
                    <a:lnTo>
                      <a:pt x="64" y="24"/>
                    </a:lnTo>
                    <a:lnTo>
                      <a:pt x="64" y="20"/>
                    </a:lnTo>
                    <a:lnTo>
                      <a:pt x="64"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97" name="Freeform 177"/>
              <p:cNvSpPr/>
              <p:nvPr/>
            </p:nvSpPr>
            <p:spPr bwMode="auto">
              <a:xfrm>
                <a:off x="5018348" y="2977364"/>
                <a:ext cx="59962" cy="25221"/>
              </a:xfrm>
              <a:custGeom>
                <a:avLst/>
                <a:gdLst>
                  <a:gd name="T0" fmla="*/ 2147483647 w 40"/>
                  <a:gd name="T1" fmla="*/ 2147483647 h 16"/>
                  <a:gd name="T2" fmla="*/ 2147483647 w 40"/>
                  <a:gd name="T3" fmla="*/ 2147483647 h 16"/>
                  <a:gd name="T4" fmla="*/ 2147483647 w 40"/>
                  <a:gd name="T5" fmla="*/ 2147483647 h 16"/>
                  <a:gd name="T6" fmla="*/ 2147483647 w 40"/>
                  <a:gd name="T7" fmla="*/ 0 h 16"/>
                  <a:gd name="T8" fmla="*/ 2147483647 w 40"/>
                  <a:gd name="T9" fmla="*/ 0 h 16"/>
                  <a:gd name="T10" fmla="*/ 2147483647 w 40"/>
                  <a:gd name="T11" fmla="*/ 0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0 w 40"/>
                  <a:gd name="T21" fmla="*/ 2147483647 h 16"/>
                  <a:gd name="T22" fmla="*/ 2147483647 w 40"/>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16"/>
                  <a:gd name="T38" fmla="*/ 40 w 40"/>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16">
                    <a:moveTo>
                      <a:pt x="38" y="16"/>
                    </a:moveTo>
                    <a:lnTo>
                      <a:pt x="40" y="4"/>
                    </a:lnTo>
                    <a:lnTo>
                      <a:pt x="34" y="2"/>
                    </a:lnTo>
                    <a:lnTo>
                      <a:pt x="28" y="0"/>
                    </a:lnTo>
                    <a:lnTo>
                      <a:pt x="20" y="0"/>
                    </a:lnTo>
                    <a:lnTo>
                      <a:pt x="14" y="0"/>
                    </a:lnTo>
                    <a:lnTo>
                      <a:pt x="12" y="6"/>
                    </a:lnTo>
                    <a:lnTo>
                      <a:pt x="8" y="6"/>
                    </a:lnTo>
                    <a:lnTo>
                      <a:pt x="4" y="8"/>
                    </a:lnTo>
                    <a:lnTo>
                      <a:pt x="2" y="12"/>
                    </a:lnTo>
                    <a:lnTo>
                      <a:pt x="0" y="16"/>
                    </a:lnTo>
                    <a:lnTo>
                      <a:pt x="38"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98" name="Freeform 178"/>
              <p:cNvSpPr/>
              <p:nvPr/>
            </p:nvSpPr>
            <p:spPr bwMode="auto">
              <a:xfrm>
                <a:off x="4429110" y="3354358"/>
                <a:ext cx="59962" cy="142037"/>
              </a:xfrm>
              <a:custGeom>
                <a:avLst/>
                <a:gdLst>
                  <a:gd name="T0" fmla="*/ 2147483647 w 40"/>
                  <a:gd name="T1" fmla="*/ 2147483647 h 90"/>
                  <a:gd name="T2" fmla="*/ 2147483647 w 40"/>
                  <a:gd name="T3" fmla="*/ 2147483647 h 90"/>
                  <a:gd name="T4" fmla="*/ 2147483647 w 40"/>
                  <a:gd name="T5" fmla="*/ 2147483647 h 90"/>
                  <a:gd name="T6" fmla="*/ 2147483647 w 40"/>
                  <a:gd name="T7" fmla="*/ 2147483647 h 90"/>
                  <a:gd name="T8" fmla="*/ 2147483647 w 40"/>
                  <a:gd name="T9" fmla="*/ 2147483647 h 90"/>
                  <a:gd name="T10" fmla="*/ 2147483647 w 40"/>
                  <a:gd name="T11" fmla="*/ 2147483647 h 90"/>
                  <a:gd name="T12" fmla="*/ 2147483647 w 40"/>
                  <a:gd name="T13" fmla="*/ 2147483647 h 90"/>
                  <a:gd name="T14" fmla="*/ 2147483647 w 40"/>
                  <a:gd name="T15" fmla="*/ 2147483647 h 90"/>
                  <a:gd name="T16" fmla="*/ 0 w 40"/>
                  <a:gd name="T17" fmla="*/ 2147483647 h 90"/>
                  <a:gd name="T18" fmla="*/ 0 w 40"/>
                  <a:gd name="T19" fmla="*/ 2147483647 h 90"/>
                  <a:gd name="T20" fmla="*/ 0 w 40"/>
                  <a:gd name="T21" fmla="*/ 2147483647 h 90"/>
                  <a:gd name="T22" fmla="*/ 2147483647 w 40"/>
                  <a:gd name="T23" fmla="*/ 2147483647 h 90"/>
                  <a:gd name="T24" fmla="*/ 2147483647 w 40"/>
                  <a:gd name="T25" fmla="*/ 2147483647 h 90"/>
                  <a:gd name="T26" fmla="*/ 2147483647 w 40"/>
                  <a:gd name="T27" fmla="*/ 2147483647 h 90"/>
                  <a:gd name="T28" fmla="*/ 2147483647 w 40"/>
                  <a:gd name="T29" fmla="*/ 2147483647 h 90"/>
                  <a:gd name="T30" fmla="*/ 2147483647 w 40"/>
                  <a:gd name="T31" fmla="*/ 2147483647 h 90"/>
                  <a:gd name="T32" fmla="*/ 2147483647 w 40"/>
                  <a:gd name="T33" fmla="*/ 2147483647 h 90"/>
                  <a:gd name="T34" fmla="*/ 2147483647 w 40"/>
                  <a:gd name="T35" fmla="*/ 2147483647 h 90"/>
                  <a:gd name="T36" fmla="*/ 2147483647 w 40"/>
                  <a:gd name="T37" fmla="*/ 2147483647 h 90"/>
                  <a:gd name="T38" fmla="*/ 2147483647 w 40"/>
                  <a:gd name="T39" fmla="*/ 2147483647 h 90"/>
                  <a:gd name="T40" fmla="*/ 2147483647 w 40"/>
                  <a:gd name="T41" fmla="*/ 2147483647 h 90"/>
                  <a:gd name="T42" fmla="*/ 2147483647 w 40"/>
                  <a:gd name="T43" fmla="*/ 0 h 90"/>
                  <a:gd name="T44" fmla="*/ 2147483647 w 40"/>
                  <a:gd name="T45" fmla="*/ 2147483647 h 90"/>
                  <a:gd name="T46" fmla="*/ 2147483647 w 40"/>
                  <a:gd name="T47" fmla="*/ 2147483647 h 90"/>
                  <a:gd name="T48" fmla="*/ 2147483647 w 40"/>
                  <a:gd name="T49" fmla="*/ 2147483647 h 90"/>
                  <a:gd name="T50" fmla="*/ 2147483647 w 40"/>
                  <a:gd name="T51" fmla="*/ 2147483647 h 90"/>
                  <a:gd name="T52" fmla="*/ 2147483647 w 40"/>
                  <a:gd name="T53" fmla="*/ 2147483647 h 90"/>
                  <a:gd name="T54" fmla="*/ 2147483647 w 40"/>
                  <a:gd name="T55" fmla="*/ 2147483647 h 90"/>
                  <a:gd name="T56" fmla="*/ 2147483647 w 40"/>
                  <a:gd name="T57" fmla="*/ 2147483647 h 90"/>
                  <a:gd name="T58" fmla="*/ 2147483647 w 40"/>
                  <a:gd name="T59" fmla="*/ 2147483647 h 90"/>
                  <a:gd name="T60" fmla="*/ 2147483647 w 40"/>
                  <a:gd name="T61" fmla="*/ 2147483647 h 90"/>
                  <a:gd name="T62" fmla="*/ 2147483647 w 40"/>
                  <a:gd name="T63" fmla="*/ 2147483647 h 90"/>
                  <a:gd name="T64" fmla="*/ 2147483647 w 40"/>
                  <a:gd name="T65" fmla="*/ 2147483647 h 90"/>
                  <a:gd name="T66" fmla="*/ 2147483647 w 40"/>
                  <a:gd name="T67" fmla="*/ 2147483647 h 90"/>
                  <a:gd name="T68" fmla="*/ 2147483647 w 40"/>
                  <a:gd name="T69" fmla="*/ 2147483647 h 90"/>
                  <a:gd name="T70" fmla="*/ 2147483647 w 40"/>
                  <a:gd name="T71" fmla="*/ 2147483647 h 90"/>
                  <a:gd name="T72" fmla="*/ 2147483647 w 40"/>
                  <a:gd name="T73" fmla="*/ 2147483647 h 90"/>
                  <a:gd name="T74" fmla="*/ 2147483647 w 40"/>
                  <a:gd name="T75" fmla="*/ 2147483647 h 90"/>
                  <a:gd name="T76" fmla="*/ 2147483647 w 40"/>
                  <a:gd name="T77" fmla="*/ 2147483647 h 90"/>
                  <a:gd name="T78" fmla="*/ 2147483647 w 40"/>
                  <a:gd name="T79" fmla="*/ 2147483647 h 90"/>
                  <a:gd name="T80" fmla="*/ 2147483647 w 40"/>
                  <a:gd name="T81" fmla="*/ 2147483647 h 90"/>
                  <a:gd name="T82" fmla="*/ 2147483647 w 40"/>
                  <a:gd name="T83" fmla="*/ 2147483647 h 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0"/>
                  <a:gd name="T127" fmla="*/ 0 h 90"/>
                  <a:gd name="T128" fmla="*/ 40 w 40"/>
                  <a:gd name="T129" fmla="*/ 90 h 9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0" h="90">
                    <a:moveTo>
                      <a:pt x="24" y="90"/>
                    </a:moveTo>
                    <a:lnTo>
                      <a:pt x="16" y="90"/>
                    </a:lnTo>
                    <a:lnTo>
                      <a:pt x="12" y="90"/>
                    </a:lnTo>
                    <a:lnTo>
                      <a:pt x="8" y="90"/>
                    </a:lnTo>
                    <a:lnTo>
                      <a:pt x="6" y="76"/>
                    </a:lnTo>
                    <a:lnTo>
                      <a:pt x="8" y="66"/>
                    </a:lnTo>
                    <a:lnTo>
                      <a:pt x="6" y="64"/>
                    </a:lnTo>
                    <a:lnTo>
                      <a:pt x="4" y="64"/>
                    </a:lnTo>
                    <a:lnTo>
                      <a:pt x="0" y="62"/>
                    </a:lnTo>
                    <a:lnTo>
                      <a:pt x="0" y="58"/>
                    </a:lnTo>
                    <a:lnTo>
                      <a:pt x="0" y="52"/>
                    </a:lnTo>
                    <a:lnTo>
                      <a:pt x="2" y="48"/>
                    </a:lnTo>
                    <a:lnTo>
                      <a:pt x="6" y="38"/>
                    </a:lnTo>
                    <a:lnTo>
                      <a:pt x="10" y="32"/>
                    </a:lnTo>
                    <a:lnTo>
                      <a:pt x="12" y="26"/>
                    </a:lnTo>
                    <a:lnTo>
                      <a:pt x="12" y="22"/>
                    </a:lnTo>
                    <a:lnTo>
                      <a:pt x="12" y="18"/>
                    </a:lnTo>
                    <a:lnTo>
                      <a:pt x="10" y="16"/>
                    </a:lnTo>
                    <a:lnTo>
                      <a:pt x="8" y="14"/>
                    </a:lnTo>
                    <a:lnTo>
                      <a:pt x="8" y="12"/>
                    </a:lnTo>
                    <a:lnTo>
                      <a:pt x="10" y="6"/>
                    </a:lnTo>
                    <a:lnTo>
                      <a:pt x="12" y="0"/>
                    </a:lnTo>
                    <a:lnTo>
                      <a:pt x="16" y="4"/>
                    </a:lnTo>
                    <a:lnTo>
                      <a:pt x="22" y="6"/>
                    </a:lnTo>
                    <a:lnTo>
                      <a:pt x="36" y="6"/>
                    </a:lnTo>
                    <a:lnTo>
                      <a:pt x="38" y="8"/>
                    </a:lnTo>
                    <a:lnTo>
                      <a:pt x="40" y="12"/>
                    </a:lnTo>
                    <a:lnTo>
                      <a:pt x="38" y="24"/>
                    </a:lnTo>
                    <a:lnTo>
                      <a:pt x="34" y="34"/>
                    </a:lnTo>
                    <a:lnTo>
                      <a:pt x="30" y="40"/>
                    </a:lnTo>
                    <a:lnTo>
                      <a:pt x="28" y="50"/>
                    </a:lnTo>
                    <a:lnTo>
                      <a:pt x="30" y="54"/>
                    </a:lnTo>
                    <a:lnTo>
                      <a:pt x="30" y="60"/>
                    </a:lnTo>
                    <a:lnTo>
                      <a:pt x="30" y="64"/>
                    </a:lnTo>
                    <a:lnTo>
                      <a:pt x="28" y="68"/>
                    </a:lnTo>
                    <a:lnTo>
                      <a:pt x="30" y="70"/>
                    </a:lnTo>
                    <a:lnTo>
                      <a:pt x="32" y="74"/>
                    </a:lnTo>
                    <a:lnTo>
                      <a:pt x="30" y="78"/>
                    </a:lnTo>
                    <a:lnTo>
                      <a:pt x="28" y="80"/>
                    </a:lnTo>
                    <a:lnTo>
                      <a:pt x="26" y="84"/>
                    </a:lnTo>
                    <a:lnTo>
                      <a:pt x="24" y="86"/>
                    </a:lnTo>
                    <a:lnTo>
                      <a:pt x="24" y="9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99" name="Freeform 179"/>
              <p:cNvSpPr/>
              <p:nvPr/>
            </p:nvSpPr>
            <p:spPr bwMode="auto">
              <a:xfrm>
                <a:off x="4439488" y="3305243"/>
                <a:ext cx="253684" cy="220355"/>
              </a:xfrm>
              <a:custGeom>
                <a:avLst/>
                <a:gdLst>
                  <a:gd name="T0" fmla="*/ 2147483647 w 174"/>
                  <a:gd name="T1" fmla="*/ 2147483647 h 140"/>
                  <a:gd name="T2" fmla="*/ 2147483647 w 174"/>
                  <a:gd name="T3" fmla="*/ 2147483647 h 140"/>
                  <a:gd name="T4" fmla="*/ 2147483647 w 174"/>
                  <a:gd name="T5" fmla="*/ 2147483647 h 140"/>
                  <a:gd name="T6" fmla="*/ 2147483647 w 174"/>
                  <a:gd name="T7" fmla="*/ 2147483647 h 140"/>
                  <a:gd name="T8" fmla="*/ 2147483647 w 174"/>
                  <a:gd name="T9" fmla="*/ 2147483647 h 140"/>
                  <a:gd name="T10" fmla="*/ 2147483647 w 174"/>
                  <a:gd name="T11" fmla="*/ 2147483647 h 140"/>
                  <a:gd name="T12" fmla="*/ 2147483647 w 174"/>
                  <a:gd name="T13" fmla="*/ 2147483647 h 140"/>
                  <a:gd name="T14" fmla="*/ 2147483647 w 174"/>
                  <a:gd name="T15" fmla="*/ 2147483647 h 140"/>
                  <a:gd name="T16" fmla="*/ 2147483647 w 174"/>
                  <a:gd name="T17" fmla="*/ 2147483647 h 140"/>
                  <a:gd name="T18" fmla="*/ 2147483647 w 174"/>
                  <a:gd name="T19" fmla="*/ 2147483647 h 140"/>
                  <a:gd name="T20" fmla="*/ 2147483647 w 174"/>
                  <a:gd name="T21" fmla="*/ 2147483647 h 140"/>
                  <a:gd name="T22" fmla="*/ 2147483647 w 174"/>
                  <a:gd name="T23" fmla="*/ 2147483647 h 140"/>
                  <a:gd name="T24" fmla="*/ 2147483647 w 174"/>
                  <a:gd name="T25" fmla="*/ 2147483647 h 140"/>
                  <a:gd name="T26" fmla="*/ 2147483647 w 174"/>
                  <a:gd name="T27" fmla="*/ 2147483647 h 140"/>
                  <a:gd name="T28" fmla="*/ 2147483647 w 174"/>
                  <a:gd name="T29" fmla="*/ 2147483647 h 140"/>
                  <a:gd name="T30" fmla="*/ 2147483647 w 174"/>
                  <a:gd name="T31" fmla="*/ 2147483647 h 140"/>
                  <a:gd name="T32" fmla="*/ 2147483647 w 174"/>
                  <a:gd name="T33" fmla="*/ 2147483647 h 140"/>
                  <a:gd name="T34" fmla="*/ 2147483647 w 174"/>
                  <a:gd name="T35" fmla="*/ 2147483647 h 140"/>
                  <a:gd name="T36" fmla="*/ 2147483647 w 174"/>
                  <a:gd name="T37" fmla="*/ 2147483647 h 140"/>
                  <a:gd name="T38" fmla="*/ 2147483647 w 174"/>
                  <a:gd name="T39" fmla="*/ 2147483647 h 140"/>
                  <a:gd name="T40" fmla="*/ 2147483647 w 174"/>
                  <a:gd name="T41" fmla="*/ 2147483647 h 140"/>
                  <a:gd name="T42" fmla="*/ 2147483647 w 174"/>
                  <a:gd name="T43" fmla="*/ 2147483647 h 140"/>
                  <a:gd name="T44" fmla="*/ 2147483647 w 174"/>
                  <a:gd name="T45" fmla="*/ 2147483647 h 140"/>
                  <a:gd name="T46" fmla="*/ 2147483647 w 174"/>
                  <a:gd name="T47" fmla="*/ 2147483647 h 140"/>
                  <a:gd name="T48" fmla="*/ 2147483647 w 174"/>
                  <a:gd name="T49" fmla="*/ 2147483647 h 140"/>
                  <a:gd name="T50" fmla="*/ 2147483647 w 174"/>
                  <a:gd name="T51" fmla="*/ 2147483647 h 140"/>
                  <a:gd name="T52" fmla="*/ 0 w 174"/>
                  <a:gd name="T53" fmla="*/ 2147483647 h 140"/>
                  <a:gd name="T54" fmla="*/ 0 w 174"/>
                  <a:gd name="T55" fmla="*/ 2147483647 h 140"/>
                  <a:gd name="T56" fmla="*/ 2147483647 w 174"/>
                  <a:gd name="T57" fmla="*/ 2147483647 h 140"/>
                  <a:gd name="T58" fmla="*/ 2147483647 w 174"/>
                  <a:gd name="T59" fmla="*/ 0 h 140"/>
                  <a:gd name="T60" fmla="*/ 2147483647 w 174"/>
                  <a:gd name="T61" fmla="*/ 2147483647 h 140"/>
                  <a:gd name="T62" fmla="*/ 2147483647 w 174"/>
                  <a:gd name="T63" fmla="*/ 2147483647 h 140"/>
                  <a:gd name="T64" fmla="*/ 2147483647 w 174"/>
                  <a:gd name="T65" fmla="*/ 2147483647 h 140"/>
                  <a:gd name="T66" fmla="*/ 2147483647 w 174"/>
                  <a:gd name="T67" fmla="*/ 2147483647 h 140"/>
                  <a:gd name="T68" fmla="*/ 2147483647 w 174"/>
                  <a:gd name="T69" fmla="*/ 2147483647 h 140"/>
                  <a:gd name="T70" fmla="*/ 2147483647 w 174"/>
                  <a:gd name="T71" fmla="*/ 2147483647 h 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4"/>
                  <a:gd name="T109" fmla="*/ 0 h 140"/>
                  <a:gd name="T110" fmla="*/ 174 w 174"/>
                  <a:gd name="T111" fmla="*/ 140 h 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4" h="140">
                    <a:moveTo>
                      <a:pt x="174" y="32"/>
                    </a:moveTo>
                    <a:lnTo>
                      <a:pt x="174" y="34"/>
                    </a:lnTo>
                    <a:lnTo>
                      <a:pt x="168" y="38"/>
                    </a:lnTo>
                    <a:lnTo>
                      <a:pt x="164" y="44"/>
                    </a:lnTo>
                    <a:lnTo>
                      <a:pt x="146" y="52"/>
                    </a:lnTo>
                    <a:lnTo>
                      <a:pt x="138" y="56"/>
                    </a:lnTo>
                    <a:lnTo>
                      <a:pt x="134" y="62"/>
                    </a:lnTo>
                    <a:lnTo>
                      <a:pt x="128" y="68"/>
                    </a:lnTo>
                    <a:lnTo>
                      <a:pt x="126" y="80"/>
                    </a:lnTo>
                    <a:lnTo>
                      <a:pt x="128" y="86"/>
                    </a:lnTo>
                    <a:lnTo>
                      <a:pt x="132" y="90"/>
                    </a:lnTo>
                    <a:lnTo>
                      <a:pt x="124" y="96"/>
                    </a:lnTo>
                    <a:lnTo>
                      <a:pt x="112" y="108"/>
                    </a:lnTo>
                    <a:lnTo>
                      <a:pt x="106" y="118"/>
                    </a:lnTo>
                    <a:lnTo>
                      <a:pt x="102" y="122"/>
                    </a:lnTo>
                    <a:lnTo>
                      <a:pt x="102" y="126"/>
                    </a:lnTo>
                    <a:lnTo>
                      <a:pt x="70" y="126"/>
                    </a:lnTo>
                    <a:lnTo>
                      <a:pt x="64" y="128"/>
                    </a:lnTo>
                    <a:lnTo>
                      <a:pt x="62" y="132"/>
                    </a:lnTo>
                    <a:lnTo>
                      <a:pt x="56" y="134"/>
                    </a:lnTo>
                    <a:lnTo>
                      <a:pt x="54" y="136"/>
                    </a:lnTo>
                    <a:lnTo>
                      <a:pt x="50" y="140"/>
                    </a:lnTo>
                    <a:lnTo>
                      <a:pt x="48" y="140"/>
                    </a:lnTo>
                    <a:lnTo>
                      <a:pt x="42" y="140"/>
                    </a:lnTo>
                    <a:lnTo>
                      <a:pt x="38" y="136"/>
                    </a:lnTo>
                    <a:lnTo>
                      <a:pt x="36" y="130"/>
                    </a:lnTo>
                    <a:lnTo>
                      <a:pt x="36" y="124"/>
                    </a:lnTo>
                    <a:lnTo>
                      <a:pt x="34" y="122"/>
                    </a:lnTo>
                    <a:lnTo>
                      <a:pt x="30" y="120"/>
                    </a:lnTo>
                    <a:lnTo>
                      <a:pt x="24" y="120"/>
                    </a:lnTo>
                    <a:lnTo>
                      <a:pt x="18" y="120"/>
                    </a:lnTo>
                    <a:lnTo>
                      <a:pt x="20" y="116"/>
                    </a:lnTo>
                    <a:lnTo>
                      <a:pt x="22" y="112"/>
                    </a:lnTo>
                    <a:lnTo>
                      <a:pt x="24" y="108"/>
                    </a:lnTo>
                    <a:lnTo>
                      <a:pt x="26" y="104"/>
                    </a:lnTo>
                    <a:lnTo>
                      <a:pt x="24" y="100"/>
                    </a:lnTo>
                    <a:lnTo>
                      <a:pt x="22" y="98"/>
                    </a:lnTo>
                    <a:lnTo>
                      <a:pt x="24" y="94"/>
                    </a:lnTo>
                    <a:lnTo>
                      <a:pt x="24" y="90"/>
                    </a:lnTo>
                    <a:lnTo>
                      <a:pt x="24" y="84"/>
                    </a:lnTo>
                    <a:lnTo>
                      <a:pt x="22" y="80"/>
                    </a:lnTo>
                    <a:lnTo>
                      <a:pt x="24" y="70"/>
                    </a:lnTo>
                    <a:lnTo>
                      <a:pt x="28" y="64"/>
                    </a:lnTo>
                    <a:lnTo>
                      <a:pt x="32" y="54"/>
                    </a:lnTo>
                    <a:lnTo>
                      <a:pt x="34" y="42"/>
                    </a:lnTo>
                    <a:lnTo>
                      <a:pt x="32" y="38"/>
                    </a:lnTo>
                    <a:lnTo>
                      <a:pt x="30" y="36"/>
                    </a:lnTo>
                    <a:lnTo>
                      <a:pt x="16" y="36"/>
                    </a:lnTo>
                    <a:lnTo>
                      <a:pt x="10" y="34"/>
                    </a:lnTo>
                    <a:lnTo>
                      <a:pt x="6" y="30"/>
                    </a:lnTo>
                    <a:lnTo>
                      <a:pt x="6" y="26"/>
                    </a:lnTo>
                    <a:lnTo>
                      <a:pt x="4" y="22"/>
                    </a:lnTo>
                    <a:lnTo>
                      <a:pt x="2" y="18"/>
                    </a:lnTo>
                    <a:lnTo>
                      <a:pt x="0" y="16"/>
                    </a:lnTo>
                    <a:lnTo>
                      <a:pt x="0" y="12"/>
                    </a:lnTo>
                    <a:lnTo>
                      <a:pt x="0" y="10"/>
                    </a:lnTo>
                    <a:lnTo>
                      <a:pt x="4" y="8"/>
                    </a:lnTo>
                    <a:lnTo>
                      <a:pt x="12" y="6"/>
                    </a:lnTo>
                    <a:lnTo>
                      <a:pt x="12" y="2"/>
                    </a:lnTo>
                    <a:lnTo>
                      <a:pt x="14" y="0"/>
                    </a:lnTo>
                    <a:lnTo>
                      <a:pt x="20" y="0"/>
                    </a:lnTo>
                    <a:lnTo>
                      <a:pt x="40" y="2"/>
                    </a:lnTo>
                    <a:lnTo>
                      <a:pt x="60" y="4"/>
                    </a:lnTo>
                    <a:lnTo>
                      <a:pt x="80" y="8"/>
                    </a:lnTo>
                    <a:lnTo>
                      <a:pt x="102" y="10"/>
                    </a:lnTo>
                    <a:lnTo>
                      <a:pt x="124" y="16"/>
                    </a:lnTo>
                    <a:lnTo>
                      <a:pt x="136" y="18"/>
                    </a:lnTo>
                    <a:lnTo>
                      <a:pt x="150" y="20"/>
                    </a:lnTo>
                    <a:lnTo>
                      <a:pt x="152" y="20"/>
                    </a:lnTo>
                    <a:lnTo>
                      <a:pt x="154" y="22"/>
                    </a:lnTo>
                    <a:lnTo>
                      <a:pt x="160" y="26"/>
                    </a:lnTo>
                    <a:lnTo>
                      <a:pt x="174" y="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00" name="Freeform 180"/>
              <p:cNvSpPr/>
              <p:nvPr/>
            </p:nvSpPr>
            <p:spPr bwMode="auto">
              <a:xfrm>
                <a:off x="4531736" y="3099489"/>
                <a:ext cx="261756" cy="257523"/>
              </a:xfrm>
              <a:custGeom>
                <a:avLst/>
                <a:gdLst>
                  <a:gd name="T0" fmla="*/ 2147483647 w 178"/>
                  <a:gd name="T1" fmla="*/ 2147483647 h 162"/>
                  <a:gd name="T2" fmla="*/ 2147483647 w 178"/>
                  <a:gd name="T3" fmla="*/ 2147483647 h 162"/>
                  <a:gd name="T4" fmla="*/ 2147483647 w 178"/>
                  <a:gd name="T5" fmla="*/ 2147483647 h 162"/>
                  <a:gd name="T6" fmla="*/ 2147483647 w 178"/>
                  <a:gd name="T7" fmla="*/ 2147483647 h 162"/>
                  <a:gd name="T8" fmla="*/ 2147483647 w 178"/>
                  <a:gd name="T9" fmla="*/ 2147483647 h 162"/>
                  <a:gd name="T10" fmla="*/ 2147483647 w 178"/>
                  <a:gd name="T11" fmla="*/ 2147483647 h 162"/>
                  <a:gd name="T12" fmla="*/ 2147483647 w 178"/>
                  <a:gd name="T13" fmla="*/ 2147483647 h 162"/>
                  <a:gd name="T14" fmla="*/ 2147483647 w 178"/>
                  <a:gd name="T15" fmla="*/ 2147483647 h 162"/>
                  <a:gd name="T16" fmla="*/ 2147483647 w 178"/>
                  <a:gd name="T17" fmla="*/ 2147483647 h 162"/>
                  <a:gd name="T18" fmla="*/ 2147483647 w 178"/>
                  <a:gd name="T19" fmla="*/ 2147483647 h 162"/>
                  <a:gd name="T20" fmla="*/ 2147483647 w 178"/>
                  <a:gd name="T21" fmla="*/ 2147483647 h 162"/>
                  <a:gd name="T22" fmla="*/ 2147483647 w 178"/>
                  <a:gd name="T23" fmla="*/ 2147483647 h 162"/>
                  <a:gd name="T24" fmla="*/ 2147483647 w 178"/>
                  <a:gd name="T25" fmla="*/ 2147483647 h 162"/>
                  <a:gd name="T26" fmla="*/ 2147483647 w 178"/>
                  <a:gd name="T27" fmla="*/ 2147483647 h 162"/>
                  <a:gd name="T28" fmla="*/ 2147483647 w 178"/>
                  <a:gd name="T29" fmla="*/ 2147483647 h 162"/>
                  <a:gd name="T30" fmla="*/ 2147483647 w 178"/>
                  <a:gd name="T31" fmla="*/ 2147483647 h 162"/>
                  <a:gd name="T32" fmla="*/ 2147483647 w 178"/>
                  <a:gd name="T33" fmla="*/ 2147483647 h 162"/>
                  <a:gd name="T34" fmla="*/ 2147483647 w 178"/>
                  <a:gd name="T35" fmla="*/ 2147483647 h 162"/>
                  <a:gd name="T36" fmla="*/ 2147483647 w 178"/>
                  <a:gd name="T37" fmla="*/ 2147483647 h 162"/>
                  <a:gd name="T38" fmla="*/ 2147483647 w 178"/>
                  <a:gd name="T39" fmla="*/ 2147483647 h 162"/>
                  <a:gd name="T40" fmla="*/ 2147483647 w 178"/>
                  <a:gd name="T41" fmla="*/ 2147483647 h 162"/>
                  <a:gd name="T42" fmla="*/ 2147483647 w 178"/>
                  <a:gd name="T43" fmla="*/ 2147483647 h 162"/>
                  <a:gd name="T44" fmla="*/ 2147483647 w 178"/>
                  <a:gd name="T45" fmla="*/ 2147483647 h 162"/>
                  <a:gd name="T46" fmla="*/ 2147483647 w 178"/>
                  <a:gd name="T47" fmla="*/ 2147483647 h 162"/>
                  <a:gd name="T48" fmla="*/ 2147483647 w 178"/>
                  <a:gd name="T49" fmla="*/ 2147483647 h 162"/>
                  <a:gd name="T50" fmla="*/ 2147483647 w 178"/>
                  <a:gd name="T51" fmla="*/ 2147483647 h 162"/>
                  <a:gd name="T52" fmla="*/ 2147483647 w 178"/>
                  <a:gd name="T53" fmla="*/ 2147483647 h 162"/>
                  <a:gd name="T54" fmla="*/ 2147483647 w 178"/>
                  <a:gd name="T55" fmla="*/ 2147483647 h 162"/>
                  <a:gd name="T56" fmla="*/ 2147483647 w 178"/>
                  <a:gd name="T57" fmla="*/ 2147483647 h 162"/>
                  <a:gd name="T58" fmla="*/ 2147483647 w 178"/>
                  <a:gd name="T59" fmla="*/ 2147483647 h 162"/>
                  <a:gd name="T60" fmla="*/ 2147483647 w 178"/>
                  <a:gd name="T61" fmla="*/ 2147483647 h 162"/>
                  <a:gd name="T62" fmla="*/ 2147483647 w 178"/>
                  <a:gd name="T63" fmla="*/ 0 h 162"/>
                  <a:gd name="T64" fmla="*/ 2147483647 w 178"/>
                  <a:gd name="T65" fmla="*/ 2147483647 h 162"/>
                  <a:gd name="T66" fmla="*/ 2147483647 w 178"/>
                  <a:gd name="T67" fmla="*/ 2147483647 h 162"/>
                  <a:gd name="T68" fmla="*/ 2147483647 w 178"/>
                  <a:gd name="T69" fmla="*/ 2147483647 h 162"/>
                  <a:gd name="T70" fmla="*/ 2147483647 w 178"/>
                  <a:gd name="T71" fmla="*/ 2147483647 h 162"/>
                  <a:gd name="T72" fmla="*/ 2147483647 w 178"/>
                  <a:gd name="T73" fmla="*/ 2147483647 h 162"/>
                  <a:gd name="T74" fmla="*/ 2147483647 w 178"/>
                  <a:gd name="T75" fmla="*/ 2147483647 h 162"/>
                  <a:gd name="T76" fmla="*/ 2147483647 w 178"/>
                  <a:gd name="T77" fmla="*/ 2147483647 h 162"/>
                  <a:gd name="T78" fmla="*/ 2147483647 w 178"/>
                  <a:gd name="T79" fmla="*/ 2147483647 h 162"/>
                  <a:gd name="T80" fmla="*/ 2147483647 w 178"/>
                  <a:gd name="T81" fmla="*/ 2147483647 h 162"/>
                  <a:gd name="T82" fmla="*/ 2147483647 w 178"/>
                  <a:gd name="T83" fmla="*/ 2147483647 h 162"/>
                  <a:gd name="T84" fmla="*/ 2147483647 w 178"/>
                  <a:gd name="T85" fmla="*/ 2147483647 h 162"/>
                  <a:gd name="T86" fmla="*/ 2147483647 w 178"/>
                  <a:gd name="T87" fmla="*/ 2147483647 h 162"/>
                  <a:gd name="T88" fmla="*/ 2147483647 w 178"/>
                  <a:gd name="T89" fmla="*/ 2147483647 h 162"/>
                  <a:gd name="T90" fmla="*/ 2147483647 w 178"/>
                  <a:gd name="T91" fmla="*/ 2147483647 h 162"/>
                  <a:gd name="T92" fmla="*/ 2147483647 w 178"/>
                  <a:gd name="T93" fmla="*/ 2147483647 h 162"/>
                  <a:gd name="T94" fmla="*/ 2147483647 w 178"/>
                  <a:gd name="T95" fmla="*/ 2147483647 h 162"/>
                  <a:gd name="T96" fmla="*/ 2147483647 w 178"/>
                  <a:gd name="T97" fmla="*/ 2147483647 h 162"/>
                  <a:gd name="T98" fmla="*/ 2147483647 w 178"/>
                  <a:gd name="T99" fmla="*/ 2147483647 h 162"/>
                  <a:gd name="T100" fmla="*/ 2147483647 w 178"/>
                  <a:gd name="T101" fmla="*/ 2147483647 h 162"/>
                  <a:gd name="T102" fmla="*/ 2147483647 w 178"/>
                  <a:gd name="T103" fmla="*/ 2147483647 h 162"/>
                  <a:gd name="T104" fmla="*/ 2147483647 w 178"/>
                  <a:gd name="T105" fmla="*/ 2147483647 h 1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8"/>
                  <a:gd name="T160" fmla="*/ 0 h 162"/>
                  <a:gd name="T161" fmla="*/ 178 w 178"/>
                  <a:gd name="T162" fmla="*/ 162 h 1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8" h="162">
                    <a:moveTo>
                      <a:pt x="178" y="128"/>
                    </a:moveTo>
                    <a:lnTo>
                      <a:pt x="174" y="128"/>
                    </a:lnTo>
                    <a:lnTo>
                      <a:pt x="168" y="132"/>
                    </a:lnTo>
                    <a:lnTo>
                      <a:pt x="162" y="136"/>
                    </a:lnTo>
                    <a:lnTo>
                      <a:pt x="158" y="140"/>
                    </a:lnTo>
                    <a:lnTo>
                      <a:pt x="154" y="142"/>
                    </a:lnTo>
                    <a:lnTo>
                      <a:pt x="146" y="140"/>
                    </a:lnTo>
                    <a:lnTo>
                      <a:pt x="138" y="138"/>
                    </a:lnTo>
                    <a:lnTo>
                      <a:pt x="132" y="134"/>
                    </a:lnTo>
                    <a:lnTo>
                      <a:pt x="126" y="134"/>
                    </a:lnTo>
                    <a:lnTo>
                      <a:pt x="120" y="134"/>
                    </a:lnTo>
                    <a:lnTo>
                      <a:pt x="114" y="138"/>
                    </a:lnTo>
                    <a:lnTo>
                      <a:pt x="110" y="142"/>
                    </a:lnTo>
                    <a:lnTo>
                      <a:pt x="110" y="150"/>
                    </a:lnTo>
                    <a:lnTo>
                      <a:pt x="110" y="162"/>
                    </a:lnTo>
                    <a:lnTo>
                      <a:pt x="96" y="156"/>
                    </a:lnTo>
                    <a:lnTo>
                      <a:pt x="90" y="152"/>
                    </a:lnTo>
                    <a:lnTo>
                      <a:pt x="88" y="150"/>
                    </a:lnTo>
                    <a:lnTo>
                      <a:pt x="86" y="150"/>
                    </a:lnTo>
                    <a:lnTo>
                      <a:pt x="72" y="148"/>
                    </a:lnTo>
                    <a:lnTo>
                      <a:pt x="60" y="146"/>
                    </a:lnTo>
                    <a:lnTo>
                      <a:pt x="38" y="140"/>
                    </a:lnTo>
                    <a:lnTo>
                      <a:pt x="42" y="138"/>
                    </a:lnTo>
                    <a:lnTo>
                      <a:pt x="44" y="136"/>
                    </a:lnTo>
                    <a:lnTo>
                      <a:pt x="46" y="126"/>
                    </a:lnTo>
                    <a:lnTo>
                      <a:pt x="48" y="114"/>
                    </a:lnTo>
                    <a:lnTo>
                      <a:pt x="48" y="106"/>
                    </a:lnTo>
                    <a:lnTo>
                      <a:pt x="48" y="92"/>
                    </a:lnTo>
                    <a:lnTo>
                      <a:pt x="44" y="80"/>
                    </a:lnTo>
                    <a:lnTo>
                      <a:pt x="38" y="68"/>
                    </a:lnTo>
                    <a:lnTo>
                      <a:pt x="34" y="64"/>
                    </a:lnTo>
                    <a:lnTo>
                      <a:pt x="30" y="62"/>
                    </a:lnTo>
                    <a:lnTo>
                      <a:pt x="12" y="60"/>
                    </a:lnTo>
                    <a:lnTo>
                      <a:pt x="8" y="58"/>
                    </a:lnTo>
                    <a:lnTo>
                      <a:pt x="4" y="54"/>
                    </a:lnTo>
                    <a:lnTo>
                      <a:pt x="2" y="50"/>
                    </a:lnTo>
                    <a:lnTo>
                      <a:pt x="0" y="44"/>
                    </a:lnTo>
                    <a:lnTo>
                      <a:pt x="6" y="42"/>
                    </a:lnTo>
                    <a:lnTo>
                      <a:pt x="12" y="40"/>
                    </a:lnTo>
                    <a:lnTo>
                      <a:pt x="16" y="36"/>
                    </a:lnTo>
                    <a:lnTo>
                      <a:pt x="20" y="36"/>
                    </a:lnTo>
                    <a:lnTo>
                      <a:pt x="24" y="36"/>
                    </a:lnTo>
                    <a:lnTo>
                      <a:pt x="28" y="38"/>
                    </a:lnTo>
                    <a:lnTo>
                      <a:pt x="32" y="40"/>
                    </a:lnTo>
                    <a:lnTo>
                      <a:pt x="38" y="42"/>
                    </a:lnTo>
                    <a:lnTo>
                      <a:pt x="42" y="42"/>
                    </a:lnTo>
                    <a:lnTo>
                      <a:pt x="44" y="40"/>
                    </a:lnTo>
                    <a:lnTo>
                      <a:pt x="44" y="36"/>
                    </a:lnTo>
                    <a:lnTo>
                      <a:pt x="44" y="34"/>
                    </a:lnTo>
                    <a:lnTo>
                      <a:pt x="40" y="32"/>
                    </a:lnTo>
                    <a:lnTo>
                      <a:pt x="40" y="26"/>
                    </a:lnTo>
                    <a:lnTo>
                      <a:pt x="46" y="26"/>
                    </a:lnTo>
                    <a:lnTo>
                      <a:pt x="50" y="28"/>
                    </a:lnTo>
                    <a:lnTo>
                      <a:pt x="56" y="30"/>
                    </a:lnTo>
                    <a:lnTo>
                      <a:pt x="62" y="30"/>
                    </a:lnTo>
                    <a:lnTo>
                      <a:pt x="66" y="30"/>
                    </a:lnTo>
                    <a:lnTo>
                      <a:pt x="66" y="28"/>
                    </a:lnTo>
                    <a:lnTo>
                      <a:pt x="68" y="22"/>
                    </a:lnTo>
                    <a:lnTo>
                      <a:pt x="72" y="18"/>
                    </a:lnTo>
                    <a:lnTo>
                      <a:pt x="80" y="14"/>
                    </a:lnTo>
                    <a:lnTo>
                      <a:pt x="86" y="10"/>
                    </a:lnTo>
                    <a:lnTo>
                      <a:pt x="86" y="6"/>
                    </a:lnTo>
                    <a:lnTo>
                      <a:pt x="88" y="2"/>
                    </a:lnTo>
                    <a:lnTo>
                      <a:pt x="98" y="0"/>
                    </a:lnTo>
                    <a:lnTo>
                      <a:pt x="100" y="4"/>
                    </a:lnTo>
                    <a:lnTo>
                      <a:pt x="106" y="8"/>
                    </a:lnTo>
                    <a:lnTo>
                      <a:pt x="112" y="10"/>
                    </a:lnTo>
                    <a:lnTo>
                      <a:pt x="120" y="12"/>
                    </a:lnTo>
                    <a:lnTo>
                      <a:pt x="120" y="16"/>
                    </a:lnTo>
                    <a:lnTo>
                      <a:pt x="122" y="18"/>
                    </a:lnTo>
                    <a:lnTo>
                      <a:pt x="126" y="20"/>
                    </a:lnTo>
                    <a:lnTo>
                      <a:pt x="130" y="20"/>
                    </a:lnTo>
                    <a:lnTo>
                      <a:pt x="130" y="22"/>
                    </a:lnTo>
                    <a:lnTo>
                      <a:pt x="132" y="22"/>
                    </a:lnTo>
                    <a:lnTo>
                      <a:pt x="136" y="26"/>
                    </a:lnTo>
                    <a:lnTo>
                      <a:pt x="140" y="28"/>
                    </a:lnTo>
                    <a:lnTo>
                      <a:pt x="150" y="28"/>
                    </a:lnTo>
                    <a:lnTo>
                      <a:pt x="154" y="30"/>
                    </a:lnTo>
                    <a:lnTo>
                      <a:pt x="160" y="32"/>
                    </a:lnTo>
                    <a:lnTo>
                      <a:pt x="168" y="34"/>
                    </a:lnTo>
                    <a:lnTo>
                      <a:pt x="176" y="36"/>
                    </a:lnTo>
                    <a:lnTo>
                      <a:pt x="174" y="44"/>
                    </a:lnTo>
                    <a:lnTo>
                      <a:pt x="172" y="54"/>
                    </a:lnTo>
                    <a:lnTo>
                      <a:pt x="168" y="60"/>
                    </a:lnTo>
                    <a:lnTo>
                      <a:pt x="166" y="62"/>
                    </a:lnTo>
                    <a:lnTo>
                      <a:pt x="164" y="64"/>
                    </a:lnTo>
                    <a:lnTo>
                      <a:pt x="162" y="68"/>
                    </a:lnTo>
                    <a:lnTo>
                      <a:pt x="158" y="70"/>
                    </a:lnTo>
                    <a:lnTo>
                      <a:pt x="154" y="74"/>
                    </a:lnTo>
                    <a:lnTo>
                      <a:pt x="150" y="82"/>
                    </a:lnTo>
                    <a:lnTo>
                      <a:pt x="150" y="88"/>
                    </a:lnTo>
                    <a:lnTo>
                      <a:pt x="154" y="88"/>
                    </a:lnTo>
                    <a:lnTo>
                      <a:pt x="154" y="86"/>
                    </a:lnTo>
                    <a:lnTo>
                      <a:pt x="154" y="84"/>
                    </a:lnTo>
                    <a:lnTo>
                      <a:pt x="158" y="86"/>
                    </a:lnTo>
                    <a:lnTo>
                      <a:pt x="160" y="84"/>
                    </a:lnTo>
                    <a:lnTo>
                      <a:pt x="162" y="94"/>
                    </a:lnTo>
                    <a:lnTo>
                      <a:pt x="162" y="96"/>
                    </a:lnTo>
                    <a:lnTo>
                      <a:pt x="164" y="98"/>
                    </a:lnTo>
                    <a:lnTo>
                      <a:pt x="166" y="100"/>
                    </a:lnTo>
                    <a:lnTo>
                      <a:pt x="166" y="102"/>
                    </a:lnTo>
                    <a:lnTo>
                      <a:pt x="158" y="108"/>
                    </a:lnTo>
                    <a:lnTo>
                      <a:pt x="166" y="118"/>
                    </a:lnTo>
                    <a:lnTo>
                      <a:pt x="170" y="124"/>
                    </a:lnTo>
                    <a:lnTo>
                      <a:pt x="176" y="128"/>
                    </a:lnTo>
                    <a:lnTo>
                      <a:pt x="178" y="1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01" name="Freeform 181"/>
              <p:cNvSpPr/>
              <p:nvPr/>
            </p:nvSpPr>
            <p:spPr bwMode="auto">
              <a:xfrm>
                <a:off x="4673569" y="3091525"/>
                <a:ext cx="80718" cy="53098"/>
              </a:xfrm>
              <a:custGeom>
                <a:avLst/>
                <a:gdLst>
                  <a:gd name="T0" fmla="*/ 2147483647 w 54"/>
                  <a:gd name="T1" fmla="*/ 2147483647 h 34"/>
                  <a:gd name="T2" fmla="*/ 2147483647 w 54"/>
                  <a:gd name="T3" fmla="*/ 2147483647 h 34"/>
                  <a:gd name="T4" fmla="*/ 2147483647 w 54"/>
                  <a:gd name="T5" fmla="*/ 2147483647 h 34"/>
                  <a:gd name="T6" fmla="*/ 2147483647 w 54"/>
                  <a:gd name="T7" fmla="*/ 2147483647 h 34"/>
                  <a:gd name="T8" fmla="*/ 2147483647 w 54"/>
                  <a:gd name="T9" fmla="*/ 2147483647 h 34"/>
                  <a:gd name="T10" fmla="*/ 2147483647 w 54"/>
                  <a:gd name="T11" fmla="*/ 2147483647 h 34"/>
                  <a:gd name="T12" fmla="*/ 2147483647 w 54"/>
                  <a:gd name="T13" fmla="*/ 2147483647 h 34"/>
                  <a:gd name="T14" fmla="*/ 2147483647 w 54"/>
                  <a:gd name="T15" fmla="*/ 2147483647 h 34"/>
                  <a:gd name="T16" fmla="*/ 2147483647 w 54"/>
                  <a:gd name="T17" fmla="*/ 2147483647 h 34"/>
                  <a:gd name="T18" fmla="*/ 2147483647 w 54"/>
                  <a:gd name="T19" fmla="*/ 2147483647 h 34"/>
                  <a:gd name="T20" fmla="*/ 2147483647 w 54"/>
                  <a:gd name="T21" fmla="*/ 2147483647 h 34"/>
                  <a:gd name="T22" fmla="*/ 2147483647 w 54"/>
                  <a:gd name="T23" fmla="*/ 0 h 34"/>
                  <a:gd name="T24" fmla="*/ 2147483647 w 54"/>
                  <a:gd name="T25" fmla="*/ 2147483647 h 34"/>
                  <a:gd name="T26" fmla="*/ 2147483647 w 54"/>
                  <a:gd name="T27" fmla="*/ 2147483647 h 34"/>
                  <a:gd name="T28" fmla="*/ 2147483647 w 54"/>
                  <a:gd name="T29" fmla="*/ 0 h 34"/>
                  <a:gd name="T30" fmla="*/ 0 w 54"/>
                  <a:gd name="T31" fmla="*/ 2147483647 h 34"/>
                  <a:gd name="T32" fmla="*/ 2147483647 w 54"/>
                  <a:gd name="T33" fmla="*/ 2147483647 h 34"/>
                  <a:gd name="T34" fmla="*/ 2147483647 w 54"/>
                  <a:gd name="T35" fmla="*/ 2147483647 h 34"/>
                  <a:gd name="T36" fmla="*/ 2147483647 w 54"/>
                  <a:gd name="T37" fmla="*/ 2147483647 h 34"/>
                  <a:gd name="T38" fmla="*/ 2147483647 w 54"/>
                  <a:gd name="T39" fmla="*/ 2147483647 h 34"/>
                  <a:gd name="T40" fmla="*/ 2147483647 w 54"/>
                  <a:gd name="T41" fmla="*/ 2147483647 h 34"/>
                  <a:gd name="T42" fmla="*/ 2147483647 w 54"/>
                  <a:gd name="T43" fmla="*/ 2147483647 h 34"/>
                  <a:gd name="T44" fmla="*/ 2147483647 w 54"/>
                  <a:gd name="T45" fmla="*/ 2147483647 h 34"/>
                  <a:gd name="T46" fmla="*/ 2147483647 w 54"/>
                  <a:gd name="T47" fmla="*/ 2147483647 h 34"/>
                  <a:gd name="T48" fmla="*/ 2147483647 w 54"/>
                  <a:gd name="T49" fmla="*/ 2147483647 h 34"/>
                  <a:gd name="T50" fmla="*/ 2147483647 w 54"/>
                  <a:gd name="T51" fmla="*/ 2147483647 h 34"/>
                  <a:gd name="T52" fmla="*/ 2147483647 w 54"/>
                  <a:gd name="T53" fmla="*/ 2147483647 h 34"/>
                  <a:gd name="T54" fmla="*/ 2147483647 w 54"/>
                  <a:gd name="T55" fmla="*/ 2147483647 h 34"/>
                  <a:gd name="T56" fmla="*/ 2147483647 w 54"/>
                  <a:gd name="T57" fmla="*/ 2147483647 h 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
                  <a:gd name="T88" fmla="*/ 0 h 34"/>
                  <a:gd name="T89" fmla="*/ 54 w 54"/>
                  <a:gd name="T90" fmla="*/ 34 h 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 h="34">
                    <a:moveTo>
                      <a:pt x="46" y="34"/>
                    </a:moveTo>
                    <a:lnTo>
                      <a:pt x="46" y="32"/>
                    </a:lnTo>
                    <a:lnTo>
                      <a:pt x="46" y="30"/>
                    </a:lnTo>
                    <a:lnTo>
                      <a:pt x="44" y="28"/>
                    </a:lnTo>
                    <a:lnTo>
                      <a:pt x="46" y="26"/>
                    </a:lnTo>
                    <a:lnTo>
                      <a:pt x="48" y="22"/>
                    </a:lnTo>
                    <a:lnTo>
                      <a:pt x="52" y="20"/>
                    </a:lnTo>
                    <a:lnTo>
                      <a:pt x="54" y="16"/>
                    </a:lnTo>
                    <a:lnTo>
                      <a:pt x="52" y="12"/>
                    </a:lnTo>
                    <a:lnTo>
                      <a:pt x="50" y="10"/>
                    </a:lnTo>
                    <a:lnTo>
                      <a:pt x="44" y="6"/>
                    </a:lnTo>
                    <a:lnTo>
                      <a:pt x="30" y="0"/>
                    </a:lnTo>
                    <a:lnTo>
                      <a:pt x="16" y="4"/>
                    </a:lnTo>
                    <a:lnTo>
                      <a:pt x="12" y="2"/>
                    </a:lnTo>
                    <a:lnTo>
                      <a:pt x="10" y="0"/>
                    </a:lnTo>
                    <a:lnTo>
                      <a:pt x="0" y="6"/>
                    </a:lnTo>
                    <a:lnTo>
                      <a:pt x="2" y="10"/>
                    </a:lnTo>
                    <a:lnTo>
                      <a:pt x="8" y="14"/>
                    </a:lnTo>
                    <a:lnTo>
                      <a:pt x="14" y="16"/>
                    </a:lnTo>
                    <a:lnTo>
                      <a:pt x="22" y="18"/>
                    </a:lnTo>
                    <a:lnTo>
                      <a:pt x="22" y="22"/>
                    </a:lnTo>
                    <a:lnTo>
                      <a:pt x="24" y="24"/>
                    </a:lnTo>
                    <a:lnTo>
                      <a:pt x="28" y="26"/>
                    </a:lnTo>
                    <a:lnTo>
                      <a:pt x="32" y="26"/>
                    </a:lnTo>
                    <a:lnTo>
                      <a:pt x="32" y="28"/>
                    </a:lnTo>
                    <a:lnTo>
                      <a:pt x="34" y="28"/>
                    </a:lnTo>
                    <a:lnTo>
                      <a:pt x="38" y="32"/>
                    </a:lnTo>
                    <a:lnTo>
                      <a:pt x="42" y="34"/>
                    </a:lnTo>
                    <a:lnTo>
                      <a:pt x="46" y="3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02" name="Freeform 182"/>
              <p:cNvSpPr/>
              <p:nvPr/>
            </p:nvSpPr>
            <p:spPr bwMode="auto">
              <a:xfrm>
                <a:off x="4690866" y="3022498"/>
                <a:ext cx="71493" cy="79646"/>
              </a:xfrm>
              <a:custGeom>
                <a:avLst/>
                <a:gdLst>
                  <a:gd name="T0" fmla="*/ 2147483647 w 50"/>
                  <a:gd name="T1" fmla="*/ 0 h 50"/>
                  <a:gd name="T2" fmla="*/ 2147483647 w 50"/>
                  <a:gd name="T3" fmla="*/ 2147483647 h 50"/>
                  <a:gd name="T4" fmla="*/ 2147483647 w 50"/>
                  <a:gd name="T5" fmla="*/ 2147483647 h 50"/>
                  <a:gd name="T6" fmla="*/ 2147483647 w 50"/>
                  <a:gd name="T7" fmla="*/ 2147483647 h 50"/>
                  <a:gd name="T8" fmla="*/ 2147483647 w 50"/>
                  <a:gd name="T9" fmla="*/ 2147483647 h 50"/>
                  <a:gd name="T10" fmla="*/ 2147483647 w 50"/>
                  <a:gd name="T11" fmla="*/ 2147483647 h 50"/>
                  <a:gd name="T12" fmla="*/ 2147483647 w 50"/>
                  <a:gd name="T13" fmla="*/ 2147483647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0 w 50"/>
                  <a:gd name="T31" fmla="*/ 2147483647 h 50"/>
                  <a:gd name="T32" fmla="*/ 2147483647 w 50"/>
                  <a:gd name="T33" fmla="*/ 2147483647 h 50"/>
                  <a:gd name="T34" fmla="*/ 2147483647 w 50"/>
                  <a:gd name="T35" fmla="*/ 2147483647 h 50"/>
                  <a:gd name="T36" fmla="*/ 2147483647 w 50"/>
                  <a:gd name="T37" fmla="*/ 2147483647 h 50"/>
                  <a:gd name="T38" fmla="*/ 2147483647 w 50"/>
                  <a:gd name="T39" fmla="*/ 2147483647 h 50"/>
                  <a:gd name="T40" fmla="*/ 2147483647 w 50"/>
                  <a:gd name="T41" fmla="*/ 2147483647 h 50"/>
                  <a:gd name="T42" fmla="*/ 2147483647 w 50"/>
                  <a:gd name="T43" fmla="*/ 2147483647 h 50"/>
                  <a:gd name="T44" fmla="*/ 2147483647 w 50"/>
                  <a:gd name="T45" fmla="*/ 2147483647 h 50"/>
                  <a:gd name="T46" fmla="*/ 2147483647 w 50"/>
                  <a:gd name="T47" fmla="*/ 2147483647 h 50"/>
                  <a:gd name="T48" fmla="*/ 2147483647 w 50"/>
                  <a:gd name="T49" fmla="*/ 2147483647 h 50"/>
                  <a:gd name="T50" fmla="*/ 2147483647 w 50"/>
                  <a:gd name="T51" fmla="*/ 0 h 5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0"/>
                  <a:gd name="T79" fmla="*/ 0 h 50"/>
                  <a:gd name="T80" fmla="*/ 50 w 50"/>
                  <a:gd name="T81" fmla="*/ 50 h 5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0" h="50">
                    <a:moveTo>
                      <a:pt x="50" y="0"/>
                    </a:moveTo>
                    <a:lnTo>
                      <a:pt x="50" y="10"/>
                    </a:lnTo>
                    <a:lnTo>
                      <a:pt x="48" y="18"/>
                    </a:lnTo>
                    <a:lnTo>
                      <a:pt x="48" y="24"/>
                    </a:lnTo>
                    <a:lnTo>
                      <a:pt x="50" y="24"/>
                    </a:lnTo>
                    <a:lnTo>
                      <a:pt x="46" y="30"/>
                    </a:lnTo>
                    <a:lnTo>
                      <a:pt x="44" y="34"/>
                    </a:lnTo>
                    <a:lnTo>
                      <a:pt x="42" y="38"/>
                    </a:lnTo>
                    <a:lnTo>
                      <a:pt x="40" y="44"/>
                    </a:lnTo>
                    <a:lnTo>
                      <a:pt x="38" y="48"/>
                    </a:lnTo>
                    <a:lnTo>
                      <a:pt x="36" y="50"/>
                    </a:lnTo>
                    <a:lnTo>
                      <a:pt x="26" y="46"/>
                    </a:lnTo>
                    <a:lnTo>
                      <a:pt x="20" y="42"/>
                    </a:lnTo>
                    <a:lnTo>
                      <a:pt x="6" y="46"/>
                    </a:lnTo>
                    <a:lnTo>
                      <a:pt x="2" y="44"/>
                    </a:lnTo>
                    <a:lnTo>
                      <a:pt x="0" y="42"/>
                    </a:lnTo>
                    <a:lnTo>
                      <a:pt x="10" y="36"/>
                    </a:lnTo>
                    <a:lnTo>
                      <a:pt x="14" y="30"/>
                    </a:lnTo>
                    <a:lnTo>
                      <a:pt x="18" y="24"/>
                    </a:lnTo>
                    <a:lnTo>
                      <a:pt x="20" y="18"/>
                    </a:lnTo>
                    <a:lnTo>
                      <a:pt x="22" y="14"/>
                    </a:lnTo>
                    <a:lnTo>
                      <a:pt x="28" y="14"/>
                    </a:lnTo>
                    <a:lnTo>
                      <a:pt x="32" y="6"/>
                    </a:lnTo>
                    <a:lnTo>
                      <a:pt x="38" y="4"/>
                    </a:lnTo>
                    <a:lnTo>
                      <a:pt x="42" y="2"/>
                    </a:lnTo>
                    <a:lnTo>
                      <a:pt x="5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03" name="Freeform 183"/>
              <p:cNvSpPr/>
              <p:nvPr/>
            </p:nvSpPr>
            <p:spPr bwMode="auto">
              <a:xfrm>
                <a:off x="4787727" y="2913647"/>
                <a:ext cx="44971" cy="80974"/>
              </a:xfrm>
              <a:custGeom>
                <a:avLst/>
                <a:gdLst>
                  <a:gd name="T0" fmla="*/ 2147483647 w 32"/>
                  <a:gd name="T1" fmla="*/ 2147483647 h 52"/>
                  <a:gd name="T2" fmla="*/ 2147483647 w 32"/>
                  <a:gd name="T3" fmla="*/ 2147483647 h 52"/>
                  <a:gd name="T4" fmla="*/ 2147483647 w 32"/>
                  <a:gd name="T5" fmla="*/ 2147483647 h 52"/>
                  <a:gd name="T6" fmla="*/ 2147483647 w 32"/>
                  <a:gd name="T7" fmla="*/ 2147483647 h 52"/>
                  <a:gd name="T8" fmla="*/ 2147483647 w 32"/>
                  <a:gd name="T9" fmla="*/ 2147483647 h 52"/>
                  <a:gd name="T10" fmla="*/ 2147483647 w 32"/>
                  <a:gd name="T11" fmla="*/ 2147483647 h 52"/>
                  <a:gd name="T12" fmla="*/ 2147483647 w 32"/>
                  <a:gd name="T13" fmla="*/ 2147483647 h 52"/>
                  <a:gd name="T14" fmla="*/ 2147483647 w 32"/>
                  <a:gd name="T15" fmla="*/ 2147483647 h 52"/>
                  <a:gd name="T16" fmla="*/ 0 w 32"/>
                  <a:gd name="T17" fmla="*/ 2147483647 h 52"/>
                  <a:gd name="T18" fmla="*/ 2147483647 w 32"/>
                  <a:gd name="T19" fmla="*/ 2147483647 h 52"/>
                  <a:gd name="T20" fmla="*/ 2147483647 w 32"/>
                  <a:gd name="T21" fmla="*/ 2147483647 h 52"/>
                  <a:gd name="T22" fmla="*/ 2147483647 w 32"/>
                  <a:gd name="T23" fmla="*/ 2147483647 h 52"/>
                  <a:gd name="T24" fmla="*/ 2147483647 w 32"/>
                  <a:gd name="T25" fmla="*/ 0 h 52"/>
                  <a:gd name="T26" fmla="*/ 2147483647 w 32"/>
                  <a:gd name="T27" fmla="*/ 2147483647 h 52"/>
                  <a:gd name="T28" fmla="*/ 2147483647 w 32"/>
                  <a:gd name="T29" fmla="*/ 2147483647 h 52"/>
                  <a:gd name="T30" fmla="*/ 2147483647 w 32"/>
                  <a:gd name="T31" fmla="*/ 2147483647 h 52"/>
                  <a:gd name="T32" fmla="*/ 2147483647 w 32"/>
                  <a:gd name="T33" fmla="*/ 2147483647 h 52"/>
                  <a:gd name="T34" fmla="*/ 2147483647 w 32"/>
                  <a:gd name="T35" fmla="*/ 2147483647 h 52"/>
                  <a:gd name="T36" fmla="*/ 2147483647 w 32"/>
                  <a:gd name="T37" fmla="*/ 2147483647 h 52"/>
                  <a:gd name="T38" fmla="*/ 2147483647 w 32"/>
                  <a:gd name="T39" fmla="*/ 2147483647 h 52"/>
                  <a:gd name="T40" fmla="*/ 2147483647 w 32"/>
                  <a:gd name="T41" fmla="*/ 2147483647 h 52"/>
                  <a:gd name="T42" fmla="*/ 2147483647 w 32"/>
                  <a:gd name="T43" fmla="*/ 2147483647 h 52"/>
                  <a:gd name="T44" fmla="*/ 2147483647 w 32"/>
                  <a:gd name="T45" fmla="*/ 2147483647 h 52"/>
                  <a:gd name="T46" fmla="*/ 2147483647 w 32"/>
                  <a:gd name="T47" fmla="*/ 2147483647 h 52"/>
                  <a:gd name="T48" fmla="*/ 2147483647 w 32"/>
                  <a:gd name="T49" fmla="*/ 2147483647 h 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52"/>
                  <a:gd name="T77" fmla="*/ 32 w 32"/>
                  <a:gd name="T78" fmla="*/ 52 h 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52">
                    <a:moveTo>
                      <a:pt x="22" y="52"/>
                    </a:moveTo>
                    <a:lnTo>
                      <a:pt x="8" y="52"/>
                    </a:lnTo>
                    <a:lnTo>
                      <a:pt x="10" y="52"/>
                    </a:lnTo>
                    <a:lnTo>
                      <a:pt x="12" y="50"/>
                    </a:lnTo>
                    <a:lnTo>
                      <a:pt x="6" y="50"/>
                    </a:lnTo>
                    <a:lnTo>
                      <a:pt x="6" y="42"/>
                    </a:lnTo>
                    <a:lnTo>
                      <a:pt x="4" y="38"/>
                    </a:lnTo>
                    <a:lnTo>
                      <a:pt x="2" y="32"/>
                    </a:lnTo>
                    <a:lnTo>
                      <a:pt x="0" y="26"/>
                    </a:lnTo>
                    <a:lnTo>
                      <a:pt x="2" y="22"/>
                    </a:lnTo>
                    <a:lnTo>
                      <a:pt x="4" y="18"/>
                    </a:lnTo>
                    <a:lnTo>
                      <a:pt x="12" y="12"/>
                    </a:lnTo>
                    <a:lnTo>
                      <a:pt x="28" y="0"/>
                    </a:lnTo>
                    <a:lnTo>
                      <a:pt x="28" y="14"/>
                    </a:lnTo>
                    <a:lnTo>
                      <a:pt x="26" y="16"/>
                    </a:lnTo>
                    <a:lnTo>
                      <a:pt x="28" y="18"/>
                    </a:lnTo>
                    <a:lnTo>
                      <a:pt x="32" y="20"/>
                    </a:lnTo>
                    <a:lnTo>
                      <a:pt x="30" y="24"/>
                    </a:lnTo>
                    <a:lnTo>
                      <a:pt x="28" y="28"/>
                    </a:lnTo>
                    <a:lnTo>
                      <a:pt x="26" y="28"/>
                    </a:lnTo>
                    <a:lnTo>
                      <a:pt x="22" y="30"/>
                    </a:lnTo>
                    <a:lnTo>
                      <a:pt x="24" y="36"/>
                    </a:lnTo>
                    <a:lnTo>
                      <a:pt x="28" y="40"/>
                    </a:lnTo>
                    <a:lnTo>
                      <a:pt x="22" y="40"/>
                    </a:lnTo>
                    <a:lnTo>
                      <a:pt x="22" y="5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04" name="Freeform 184"/>
              <p:cNvSpPr/>
              <p:nvPr/>
            </p:nvSpPr>
            <p:spPr bwMode="auto">
              <a:xfrm>
                <a:off x="4741603" y="2994621"/>
                <a:ext cx="186804" cy="207081"/>
              </a:xfrm>
              <a:custGeom>
                <a:avLst/>
                <a:gdLst>
                  <a:gd name="T0" fmla="*/ 2147483647 w 127"/>
                  <a:gd name="T1" fmla="*/ 2147483647 h 130"/>
                  <a:gd name="T2" fmla="*/ 2147483647 w 127"/>
                  <a:gd name="T3" fmla="*/ 2147483647 h 130"/>
                  <a:gd name="T4" fmla="*/ 2147483647 w 127"/>
                  <a:gd name="T5" fmla="*/ 2147483647 h 130"/>
                  <a:gd name="T6" fmla="*/ 2147483647 w 127"/>
                  <a:gd name="T7" fmla="*/ 2147483647 h 130"/>
                  <a:gd name="T8" fmla="*/ 2147483647 w 127"/>
                  <a:gd name="T9" fmla="*/ 2147483647 h 130"/>
                  <a:gd name="T10" fmla="*/ 2147483647 w 127"/>
                  <a:gd name="T11" fmla="*/ 2147483647 h 130"/>
                  <a:gd name="T12" fmla="*/ 2147483647 w 127"/>
                  <a:gd name="T13" fmla="*/ 2147483647 h 130"/>
                  <a:gd name="T14" fmla="*/ 2147483647 w 127"/>
                  <a:gd name="T15" fmla="*/ 2147483647 h 130"/>
                  <a:gd name="T16" fmla="*/ 2147483647 w 127"/>
                  <a:gd name="T17" fmla="*/ 2147483647 h 130"/>
                  <a:gd name="T18" fmla="*/ 2147483647 w 127"/>
                  <a:gd name="T19" fmla="*/ 2147483647 h 130"/>
                  <a:gd name="T20" fmla="*/ 2147483647 w 127"/>
                  <a:gd name="T21" fmla="*/ 2147483647 h 130"/>
                  <a:gd name="T22" fmla="*/ 2147483647 w 127"/>
                  <a:gd name="T23" fmla="*/ 2147483647 h 130"/>
                  <a:gd name="T24" fmla="*/ 2147483647 w 127"/>
                  <a:gd name="T25" fmla="*/ 2147483647 h 130"/>
                  <a:gd name="T26" fmla="*/ 2147483647 w 127"/>
                  <a:gd name="T27" fmla="*/ 2147483647 h 130"/>
                  <a:gd name="T28" fmla="*/ 2147483647 w 127"/>
                  <a:gd name="T29" fmla="*/ 2147483647 h 130"/>
                  <a:gd name="T30" fmla="*/ 2147483647 w 127"/>
                  <a:gd name="T31" fmla="*/ 2147483647 h 130"/>
                  <a:gd name="T32" fmla="*/ 2147483647 w 127"/>
                  <a:gd name="T33" fmla="*/ 2147483647 h 130"/>
                  <a:gd name="T34" fmla="*/ 2147483647 w 127"/>
                  <a:gd name="T35" fmla="*/ 2147483647 h 130"/>
                  <a:gd name="T36" fmla="*/ 2147483647 w 127"/>
                  <a:gd name="T37" fmla="*/ 2147483647 h 130"/>
                  <a:gd name="T38" fmla="*/ 2147483647 w 127"/>
                  <a:gd name="T39" fmla="*/ 0 h 130"/>
                  <a:gd name="T40" fmla="*/ 2147483647 w 127"/>
                  <a:gd name="T41" fmla="*/ 2147483647 h 130"/>
                  <a:gd name="T42" fmla="*/ 2147483647 w 127"/>
                  <a:gd name="T43" fmla="*/ 2147483647 h 130"/>
                  <a:gd name="T44" fmla="*/ 2147483647 w 127"/>
                  <a:gd name="T45" fmla="*/ 2147483647 h 130"/>
                  <a:gd name="T46" fmla="*/ 2147483647 w 127"/>
                  <a:gd name="T47" fmla="*/ 2147483647 h 130"/>
                  <a:gd name="T48" fmla="*/ 2147483647 w 127"/>
                  <a:gd name="T49" fmla="*/ 2147483647 h 130"/>
                  <a:gd name="T50" fmla="*/ 2147483647 w 127"/>
                  <a:gd name="T51" fmla="*/ 2147483647 h 130"/>
                  <a:gd name="T52" fmla="*/ 2147483647 w 127"/>
                  <a:gd name="T53" fmla="*/ 2147483647 h 130"/>
                  <a:gd name="T54" fmla="*/ 2147483647 w 127"/>
                  <a:gd name="T55" fmla="*/ 2147483647 h 130"/>
                  <a:gd name="T56" fmla="*/ 2147483647 w 127"/>
                  <a:gd name="T57" fmla="*/ 2147483647 h 130"/>
                  <a:gd name="T58" fmla="*/ 2147483647 w 127"/>
                  <a:gd name="T59" fmla="*/ 2147483647 h 130"/>
                  <a:gd name="T60" fmla="*/ 2147483647 w 127"/>
                  <a:gd name="T61" fmla="*/ 2147483647 h 130"/>
                  <a:gd name="T62" fmla="*/ 0 w 127"/>
                  <a:gd name="T63" fmla="*/ 2147483647 h 130"/>
                  <a:gd name="T64" fmla="*/ 2147483647 w 127"/>
                  <a:gd name="T65" fmla="*/ 2147483647 h 130"/>
                  <a:gd name="T66" fmla="*/ 2147483647 w 127"/>
                  <a:gd name="T67" fmla="*/ 2147483647 h 130"/>
                  <a:gd name="T68" fmla="*/ 2147483647 w 127"/>
                  <a:gd name="T69" fmla="*/ 2147483647 h 130"/>
                  <a:gd name="T70" fmla="*/ 2147483647 w 127"/>
                  <a:gd name="T71" fmla="*/ 2147483647 h 130"/>
                  <a:gd name="T72" fmla="*/ 2147483647 w 127"/>
                  <a:gd name="T73" fmla="*/ 2147483647 h 130"/>
                  <a:gd name="T74" fmla="*/ 2147483647 w 127"/>
                  <a:gd name="T75" fmla="*/ 2147483647 h 130"/>
                  <a:gd name="T76" fmla="*/ 2147483647 w 127"/>
                  <a:gd name="T77" fmla="*/ 2147483647 h 13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130"/>
                  <a:gd name="T119" fmla="*/ 127 w 127"/>
                  <a:gd name="T120" fmla="*/ 130 h 13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130">
                    <a:moveTo>
                      <a:pt x="24" y="128"/>
                    </a:moveTo>
                    <a:lnTo>
                      <a:pt x="22" y="128"/>
                    </a:lnTo>
                    <a:lnTo>
                      <a:pt x="32" y="126"/>
                    </a:lnTo>
                    <a:lnTo>
                      <a:pt x="40" y="126"/>
                    </a:lnTo>
                    <a:lnTo>
                      <a:pt x="48" y="128"/>
                    </a:lnTo>
                    <a:lnTo>
                      <a:pt x="52" y="130"/>
                    </a:lnTo>
                    <a:lnTo>
                      <a:pt x="58" y="130"/>
                    </a:lnTo>
                    <a:lnTo>
                      <a:pt x="62" y="130"/>
                    </a:lnTo>
                    <a:lnTo>
                      <a:pt x="74" y="130"/>
                    </a:lnTo>
                    <a:lnTo>
                      <a:pt x="80" y="130"/>
                    </a:lnTo>
                    <a:lnTo>
                      <a:pt x="88" y="126"/>
                    </a:lnTo>
                    <a:lnTo>
                      <a:pt x="102" y="126"/>
                    </a:lnTo>
                    <a:lnTo>
                      <a:pt x="100" y="122"/>
                    </a:lnTo>
                    <a:lnTo>
                      <a:pt x="102" y="116"/>
                    </a:lnTo>
                    <a:lnTo>
                      <a:pt x="106" y="114"/>
                    </a:lnTo>
                    <a:lnTo>
                      <a:pt x="110" y="110"/>
                    </a:lnTo>
                    <a:lnTo>
                      <a:pt x="114" y="108"/>
                    </a:lnTo>
                    <a:lnTo>
                      <a:pt x="108" y="102"/>
                    </a:lnTo>
                    <a:lnTo>
                      <a:pt x="100" y="96"/>
                    </a:lnTo>
                    <a:lnTo>
                      <a:pt x="92" y="90"/>
                    </a:lnTo>
                    <a:lnTo>
                      <a:pt x="92" y="84"/>
                    </a:lnTo>
                    <a:lnTo>
                      <a:pt x="90" y="80"/>
                    </a:lnTo>
                    <a:lnTo>
                      <a:pt x="119" y="70"/>
                    </a:lnTo>
                    <a:lnTo>
                      <a:pt x="121" y="70"/>
                    </a:lnTo>
                    <a:lnTo>
                      <a:pt x="127" y="70"/>
                    </a:lnTo>
                    <a:lnTo>
                      <a:pt x="127" y="60"/>
                    </a:lnTo>
                    <a:lnTo>
                      <a:pt x="121" y="46"/>
                    </a:lnTo>
                    <a:lnTo>
                      <a:pt x="114" y="34"/>
                    </a:lnTo>
                    <a:lnTo>
                      <a:pt x="114" y="16"/>
                    </a:lnTo>
                    <a:lnTo>
                      <a:pt x="110" y="12"/>
                    </a:lnTo>
                    <a:lnTo>
                      <a:pt x="108" y="8"/>
                    </a:lnTo>
                    <a:lnTo>
                      <a:pt x="102" y="6"/>
                    </a:lnTo>
                    <a:lnTo>
                      <a:pt x="96" y="4"/>
                    </a:lnTo>
                    <a:lnTo>
                      <a:pt x="92" y="4"/>
                    </a:lnTo>
                    <a:lnTo>
                      <a:pt x="86" y="8"/>
                    </a:lnTo>
                    <a:lnTo>
                      <a:pt x="80" y="10"/>
                    </a:lnTo>
                    <a:lnTo>
                      <a:pt x="76" y="16"/>
                    </a:lnTo>
                    <a:lnTo>
                      <a:pt x="70" y="12"/>
                    </a:lnTo>
                    <a:lnTo>
                      <a:pt x="66" y="8"/>
                    </a:lnTo>
                    <a:lnTo>
                      <a:pt x="52" y="0"/>
                    </a:lnTo>
                    <a:lnTo>
                      <a:pt x="38" y="0"/>
                    </a:lnTo>
                    <a:lnTo>
                      <a:pt x="40" y="8"/>
                    </a:lnTo>
                    <a:lnTo>
                      <a:pt x="42" y="12"/>
                    </a:lnTo>
                    <a:lnTo>
                      <a:pt x="50" y="20"/>
                    </a:lnTo>
                    <a:lnTo>
                      <a:pt x="46" y="20"/>
                    </a:lnTo>
                    <a:lnTo>
                      <a:pt x="42" y="16"/>
                    </a:lnTo>
                    <a:lnTo>
                      <a:pt x="38" y="16"/>
                    </a:lnTo>
                    <a:lnTo>
                      <a:pt x="38" y="18"/>
                    </a:lnTo>
                    <a:lnTo>
                      <a:pt x="36" y="20"/>
                    </a:lnTo>
                    <a:lnTo>
                      <a:pt x="34" y="20"/>
                    </a:lnTo>
                    <a:lnTo>
                      <a:pt x="30" y="18"/>
                    </a:lnTo>
                    <a:lnTo>
                      <a:pt x="26" y="18"/>
                    </a:lnTo>
                    <a:lnTo>
                      <a:pt x="22" y="16"/>
                    </a:lnTo>
                    <a:lnTo>
                      <a:pt x="14" y="18"/>
                    </a:lnTo>
                    <a:lnTo>
                      <a:pt x="14" y="28"/>
                    </a:lnTo>
                    <a:lnTo>
                      <a:pt x="12" y="36"/>
                    </a:lnTo>
                    <a:lnTo>
                      <a:pt x="12" y="42"/>
                    </a:lnTo>
                    <a:lnTo>
                      <a:pt x="14" y="42"/>
                    </a:lnTo>
                    <a:lnTo>
                      <a:pt x="10" y="48"/>
                    </a:lnTo>
                    <a:lnTo>
                      <a:pt x="8" y="52"/>
                    </a:lnTo>
                    <a:lnTo>
                      <a:pt x="6" y="56"/>
                    </a:lnTo>
                    <a:lnTo>
                      <a:pt x="4" y="62"/>
                    </a:lnTo>
                    <a:lnTo>
                      <a:pt x="2" y="66"/>
                    </a:lnTo>
                    <a:lnTo>
                      <a:pt x="0" y="68"/>
                    </a:lnTo>
                    <a:lnTo>
                      <a:pt x="4" y="72"/>
                    </a:lnTo>
                    <a:lnTo>
                      <a:pt x="8" y="76"/>
                    </a:lnTo>
                    <a:lnTo>
                      <a:pt x="6" y="78"/>
                    </a:lnTo>
                    <a:lnTo>
                      <a:pt x="6" y="80"/>
                    </a:lnTo>
                    <a:lnTo>
                      <a:pt x="10" y="88"/>
                    </a:lnTo>
                    <a:lnTo>
                      <a:pt x="10" y="92"/>
                    </a:lnTo>
                    <a:lnTo>
                      <a:pt x="10" y="94"/>
                    </a:lnTo>
                    <a:lnTo>
                      <a:pt x="10" y="96"/>
                    </a:lnTo>
                    <a:lnTo>
                      <a:pt x="20" y="98"/>
                    </a:lnTo>
                    <a:lnTo>
                      <a:pt x="24" y="100"/>
                    </a:lnTo>
                    <a:lnTo>
                      <a:pt x="32" y="102"/>
                    </a:lnTo>
                    <a:lnTo>
                      <a:pt x="30" y="112"/>
                    </a:lnTo>
                    <a:lnTo>
                      <a:pt x="28" y="120"/>
                    </a:lnTo>
                    <a:lnTo>
                      <a:pt x="24" y="126"/>
                    </a:lnTo>
                    <a:lnTo>
                      <a:pt x="24" y="1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05" name="Freeform 185"/>
              <p:cNvSpPr/>
              <p:nvPr/>
            </p:nvSpPr>
            <p:spPr bwMode="auto">
              <a:xfrm>
                <a:off x="4751980" y="3195066"/>
                <a:ext cx="86483" cy="46460"/>
              </a:xfrm>
              <a:custGeom>
                <a:avLst/>
                <a:gdLst>
                  <a:gd name="T0" fmla="*/ 2147483647 w 60"/>
                  <a:gd name="T1" fmla="*/ 2147483647 h 30"/>
                  <a:gd name="T2" fmla="*/ 2147483647 w 60"/>
                  <a:gd name="T3" fmla="*/ 2147483647 h 30"/>
                  <a:gd name="T4" fmla="*/ 2147483647 w 60"/>
                  <a:gd name="T5" fmla="*/ 0 h 30"/>
                  <a:gd name="T6" fmla="*/ 2147483647 w 60"/>
                  <a:gd name="T7" fmla="*/ 0 h 30"/>
                  <a:gd name="T8" fmla="*/ 2147483647 w 60"/>
                  <a:gd name="T9" fmla="*/ 2147483647 h 30"/>
                  <a:gd name="T10" fmla="*/ 2147483647 w 60"/>
                  <a:gd name="T11" fmla="*/ 2147483647 h 30"/>
                  <a:gd name="T12" fmla="*/ 2147483647 w 60"/>
                  <a:gd name="T13" fmla="*/ 0 h 30"/>
                  <a:gd name="T14" fmla="*/ 2147483647 w 60"/>
                  <a:gd name="T15" fmla="*/ 2147483647 h 30"/>
                  <a:gd name="T16" fmla="*/ 2147483647 w 60"/>
                  <a:gd name="T17" fmla="*/ 2147483647 h 30"/>
                  <a:gd name="T18" fmla="*/ 2147483647 w 60"/>
                  <a:gd name="T19" fmla="*/ 2147483647 h 30"/>
                  <a:gd name="T20" fmla="*/ 2147483647 w 60"/>
                  <a:gd name="T21" fmla="*/ 2147483647 h 30"/>
                  <a:gd name="T22" fmla="*/ 2147483647 w 60"/>
                  <a:gd name="T23" fmla="*/ 2147483647 h 30"/>
                  <a:gd name="T24" fmla="*/ 0 w 60"/>
                  <a:gd name="T25" fmla="*/ 2147483647 h 30"/>
                  <a:gd name="T26" fmla="*/ 0 w 60"/>
                  <a:gd name="T27" fmla="*/ 2147483647 h 30"/>
                  <a:gd name="T28" fmla="*/ 2147483647 w 60"/>
                  <a:gd name="T29" fmla="*/ 2147483647 h 30"/>
                  <a:gd name="T30" fmla="*/ 2147483647 w 60"/>
                  <a:gd name="T31" fmla="*/ 2147483647 h 30"/>
                  <a:gd name="T32" fmla="*/ 2147483647 w 60"/>
                  <a:gd name="T33" fmla="*/ 2147483647 h 30"/>
                  <a:gd name="T34" fmla="*/ 2147483647 w 60"/>
                  <a:gd name="T35" fmla="*/ 2147483647 h 30"/>
                  <a:gd name="T36" fmla="*/ 2147483647 w 60"/>
                  <a:gd name="T37" fmla="*/ 2147483647 h 30"/>
                  <a:gd name="T38" fmla="*/ 2147483647 w 60"/>
                  <a:gd name="T39" fmla="*/ 2147483647 h 30"/>
                  <a:gd name="T40" fmla="*/ 2147483647 w 60"/>
                  <a:gd name="T41" fmla="*/ 2147483647 h 30"/>
                  <a:gd name="T42" fmla="*/ 2147483647 w 60"/>
                  <a:gd name="T43" fmla="*/ 2147483647 h 30"/>
                  <a:gd name="T44" fmla="*/ 2147483647 w 60"/>
                  <a:gd name="T45" fmla="*/ 2147483647 h 30"/>
                  <a:gd name="T46" fmla="*/ 2147483647 w 60"/>
                  <a:gd name="T47" fmla="*/ 2147483647 h 30"/>
                  <a:gd name="T48" fmla="*/ 2147483647 w 60"/>
                  <a:gd name="T49" fmla="*/ 2147483647 h 30"/>
                  <a:gd name="T50" fmla="*/ 2147483647 w 60"/>
                  <a:gd name="T51" fmla="*/ 2147483647 h 30"/>
                  <a:gd name="T52" fmla="*/ 2147483647 w 60"/>
                  <a:gd name="T53" fmla="*/ 2147483647 h 30"/>
                  <a:gd name="T54" fmla="*/ 2147483647 w 60"/>
                  <a:gd name="T55" fmla="*/ 2147483647 h 30"/>
                  <a:gd name="T56" fmla="*/ 2147483647 w 60"/>
                  <a:gd name="T57" fmla="*/ 2147483647 h 30"/>
                  <a:gd name="T58" fmla="*/ 2147483647 w 60"/>
                  <a:gd name="T59" fmla="*/ 2147483647 h 30"/>
                  <a:gd name="T60" fmla="*/ 2147483647 w 60"/>
                  <a:gd name="T61" fmla="*/ 2147483647 h 30"/>
                  <a:gd name="T62" fmla="*/ 2147483647 w 60"/>
                  <a:gd name="T63" fmla="*/ 2147483647 h 30"/>
                  <a:gd name="T64" fmla="*/ 2147483647 w 60"/>
                  <a:gd name="T65" fmla="*/ 2147483647 h 30"/>
                  <a:gd name="T66" fmla="*/ 2147483647 w 60"/>
                  <a:gd name="T67" fmla="*/ 2147483647 h 30"/>
                  <a:gd name="T68" fmla="*/ 2147483647 w 60"/>
                  <a:gd name="T69" fmla="*/ 2147483647 h 30"/>
                  <a:gd name="T70" fmla="*/ 2147483647 w 60"/>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30"/>
                  <a:gd name="T110" fmla="*/ 60 w 60"/>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30">
                    <a:moveTo>
                      <a:pt x="50" y="4"/>
                    </a:moveTo>
                    <a:lnTo>
                      <a:pt x="44" y="2"/>
                    </a:lnTo>
                    <a:lnTo>
                      <a:pt x="34" y="0"/>
                    </a:lnTo>
                    <a:lnTo>
                      <a:pt x="26" y="0"/>
                    </a:lnTo>
                    <a:lnTo>
                      <a:pt x="16" y="2"/>
                    </a:lnTo>
                    <a:lnTo>
                      <a:pt x="18" y="2"/>
                    </a:lnTo>
                    <a:lnTo>
                      <a:pt x="18" y="0"/>
                    </a:lnTo>
                    <a:lnTo>
                      <a:pt x="16" y="2"/>
                    </a:lnTo>
                    <a:lnTo>
                      <a:pt x="14" y="4"/>
                    </a:lnTo>
                    <a:lnTo>
                      <a:pt x="12" y="8"/>
                    </a:lnTo>
                    <a:lnTo>
                      <a:pt x="8" y="10"/>
                    </a:lnTo>
                    <a:lnTo>
                      <a:pt x="4" y="14"/>
                    </a:lnTo>
                    <a:lnTo>
                      <a:pt x="0" y="22"/>
                    </a:lnTo>
                    <a:lnTo>
                      <a:pt x="0" y="28"/>
                    </a:lnTo>
                    <a:lnTo>
                      <a:pt x="4" y="28"/>
                    </a:lnTo>
                    <a:lnTo>
                      <a:pt x="4" y="26"/>
                    </a:lnTo>
                    <a:lnTo>
                      <a:pt x="4" y="24"/>
                    </a:lnTo>
                    <a:lnTo>
                      <a:pt x="8" y="26"/>
                    </a:lnTo>
                    <a:lnTo>
                      <a:pt x="10" y="24"/>
                    </a:lnTo>
                    <a:lnTo>
                      <a:pt x="12" y="30"/>
                    </a:lnTo>
                    <a:lnTo>
                      <a:pt x="26" y="30"/>
                    </a:lnTo>
                    <a:lnTo>
                      <a:pt x="28" y="28"/>
                    </a:lnTo>
                    <a:lnTo>
                      <a:pt x="30" y="26"/>
                    </a:lnTo>
                    <a:lnTo>
                      <a:pt x="32" y="26"/>
                    </a:lnTo>
                    <a:lnTo>
                      <a:pt x="36" y="28"/>
                    </a:lnTo>
                    <a:lnTo>
                      <a:pt x="40" y="30"/>
                    </a:lnTo>
                    <a:lnTo>
                      <a:pt x="44" y="30"/>
                    </a:lnTo>
                    <a:lnTo>
                      <a:pt x="44" y="26"/>
                    </a:lnTo>
                    <a:lnTo>
                      <a:pt x="48" y="24"/>
                    </a:lnTo>
                    <a:lnTo>
                      <a:pt x="54" y="22"/>
                    </a:lnTo>
                    <a:lnTo>
                      <a:pt x="60" y="20"/>
                    </a:lnTo>
                    <a:lnTo>
                      <a:pt x="60" y="14"/>
                    </a:lnTo>
                    <a:lnTo>
                      <a:pt x="58" y="14"/>
                    </a:lnTo>
                    <a:lnTo>
                      <a:pt x="54" y="12"/>
                    </a:lnTo>
                    <a:lnTo>
                      <a:pt x="50" y="8"/>
                    </a:lnTo>
                    <a:lnTo>
                      <a:pt x="50"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06" name="Freeform 186"/>
              <p:cNvSpPr/>
              <p:nvPr/>
            </p:nvSpPr>
            <p:spPr bwMode="auto">
              <a:xfrm>
                <a:off x="4824626" y="3156569"/>
                <a:ext cx="156823" cy="71682"/>
              </a:xfrm>
              <a:custGeom>
                <a:avLst/>
                <a:gdLst>
                  <a:gd name="T0" fmla="*/ 2147483647 w 107"/>
                  <a:gd name="T1" fmla="*/ 2147483647 h 46"/>
                  <a:gd name="T2" fmla="*/ 2147483647 w 107"/>
                  <a:gd name="T3" fmla="*/ 2147483647 h 46"/>
                  <a:gd name="T4" fmla="*/ 2147483647 w 107"/>
                  <a:gd name="T5" fmla="*/ 2147483647 h 46"/>
                  <a:gd name="T6" fmla="*/ 2147483647 w 107"/>
                  <a:gd name="T7" fmla="*/ 2147483647 h 46"/>
                  <a:gd name="T8" fmla="*/ 2147483647 w 107"/>
                  <a:gd name="T9" fmla="*/ 0 h 46"/>
                  <a:gd name="T10" fmla="*/ 2147483647 w 107"/>
                  <a:gd name="T11" fmla="*/ 2147483647 h 46"/>
                  <a:gd name="T12" fmla="*/ 2147483647 w 107"/>
                  <a:gd name="T13" fmla="*/ 2147483647 h 46"/>
                  <a:gd name="T14" fmla="*/ 2147483647 w 107"/>
                  <a:gd name="T15" fmla="*/ 2147483647 h 46"/>
                  <a:gd name="T16" fmla="*/ 2147483647 w 107"/>
                  <a:gd name="T17" fmla="*/ 2147483647 h 46"/>
                  <a:gd name="T18" fmla="*/ 2147483647 w 107"/>
                  <a:gd name="T19" fmla="*/ 2147483647 h 46"/>
                  <a:gd name="T20" fmla="*/ 2147483647 w 107"/>
                  <a:gd name="T21" fmla="*/ 2147483647 h 46"/>
                  <a:gd name="T22" fmla="*/ 2147483647 w 107"/>
                  <a:gd name="T23" fmla="*/ 2147483647 h 46"/>
                  <a:gd name="T24" fmla="*/ 2147483647 w 107"/>
                  <a:gd name="T25" fmla="*/ 2147483647 h 46"/>
                  <a:gd name="T26" fmla="*/ 2147483647 w 107"/>
                  <a:gd name="T27" fmla="*/ 2147483647 h 46"/>
                  <a:gd name="T28" fmla="*/ 2147483647 w 107"/>
                  <a:gd name="T29" fmla="*/ 2147483647 h 46"/>
                  <a:gd name="T30" fmla="*/ 2147483647 w 107"/>
                  <a:gd name="T31" fmla="*/ 2147483647 h 46"/>
                  <a:gd name="T32" fmla="*/ 2147483647 w 107"/>
                  <a:gd name="T33" fmla="*/ 2147483647 h 46"/>
                  <a:gd name="T34" fmla="*/ 2147483647 w 107"/>
                  <a:gd name="T35" fmla="*/ 2147483647 h 46"/>
                  <a:gd name="T36" fmla="*/ 2147483647 w 107"/>
                  <a:gd name="T37" fmla="*/ 2147483647 h 46"/>
                  <a:gd name="T38" fmla="*/ 2147483647 w 107"/>
                  <a:gd name="T39" fmla="*/ 2147483647 h 46"/>
                  <a:gd name="T40" fmla="*/ 2147483647 w 107"/>
                  <a:gd name="T41" fmla="*/ 2147483647 h 46"/>
                  <a:gd name="T42" fmla="*/ 2147483647 w 107"/>
                  <a:gd name="T43" fmla="*/ 2147483647 h 46"/>
                  <a:gd name="T44" fmla="*/ 2147483647 w 107"/>
                  <a:gd name="T45" fmla="*/ 2147483647 h 46"/>
                  <a:gd name="T46" fmla="*/ 2147483647 w 107"/>
                  <a:gd name="T47" fmla="*/ 2147483647 h 46"/>
                  <a:gd name="T48" fmla="*/ 2147483647 w 107"/>
                  <a:gd name="T49" fmla="*/ 2147483647 h 46"/>
                  <a:gd name="T50" fmla="*/ 2147483647 w 107"/>
                  <a:gd name="T51" fmla="*/ 2147483647 h 46"/>
                  <a:gd name="T52" fmla="*/ 2147483647 w 107"/>
                  <a:gd name="T53" fmla="*/ 2147483647 h 46"/>
                  <a:gd name="T54" fmla="*/ 2147483647 w 107"/>
                  <a:gd name="T55" fmla="*/ 2147483647 h 46"/>
                  <a:gd name="T56" fmla="*/ 0 w 107"/>
                  <a:gd name="T57" fmla="*/ 2147483647 h 46"/>
                  <a:gd name="T58" fmla="*/ 0 w 107"/>
                  <a:gd name="T59" fmla="*/ 2147483647 h 46"/>
                  <a:gd name="T60" fmla="*/ 2147483647 w 107"/>
                  <a:gd name="T61" fmla="*/ 2147483647 h 46"/>
                  <a:gd name="T62" fmla="*/ 2147483647 w 107"/>
                  <a:gd name="T63" fmla="*/ 2147483647 h 46"/>
                  <a:gd name="T64" fmla="*/ 2147483647 w 107"/>
                  <a:gd name="T65" fmla="*/ 2147483647 h 46"/>
                  <a:gd name="T66" fmla="*/ 2147483647 w 107"/>
                  <a:gd name="T67" fmla="*/ 2147483647 h 46"/>
                  <a:gd name="T68" fmla="*/ 2147483647 w 107"/>
                  <a:gd name="T69" fmla="*/ 2147483647 h 46"/>
                  <a:gd name="T70" fmla="*/ 2147483647 w 107"/>
                  <a:gd name="T71" fmla="*/ 2147483647 h 46"/>
                  <a:gd name="T72" fmla="*/ 2147483647 w 107"/>
                  <a:gd name="T73" fmla="*/ 2147483647 h 46"/>
                  <a:gd name="T74" fmla="*/ 2147483647 w 107"/>
                  <a:gd name="T75" fmla="*/ 2147483647 h 46"/>
                  <a:gd name="T76" fmla="*/ 2147483647 w 107"/>
                  <a:gd name="T77" fmla="*/ 2147483647 h 46"/>
                  <a:gd name="T78" fmla="*/ 2147483647 w 107"/>
                  <a:gd name="T79" fmla="*/ 2147483647 h 46"/>
                  <a:gd name="T80" fmla="*/ 2147483647 w 107"/>
                  <a:gd name="T81" fmla="*/ 2147483647 h 46"/>
                  <a:gd name="T82" fmla="*/ 2147483647 w 107"/>
                  <a:gd name="T83" fmla="*/ 2147483647 h 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7"/>
                  <a:gd name="T127" fmla="*/ 0 h 46"/>
                  <a:gd name="T128" fmla="*/ 107 w 107"/>
                  <a:gd name="T129" fmla="*/ 46 h 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7" h="46">
                    <a:moveTo>
                      <a:pt x="65" y="8"/>
                    </a:moveTo>
                    <a:lnTo>
                      <a:pt x="69" y="6"/>
                    </a:lnTo>
                    <a:lnTo>
                      <a:pt x="71" y="4"/>
                    </a:lnTo>
                    <a:lnTo>
                      <a:pt x="75" y="2"/>
                    </a:lnTo>
                    <a:lnTo>
                      <a:pt x="79" y="0"/>
                    </a:lnTo>
                    <a:lnTo>
                      <a:pt x="85" y="2"/>
                    </a:lnTo>
                    <a:lnTo>
                      <a:pt x="91" y="4"/>
                    </a:lnTo>
                    <a:lnTo>
                      <a:pt x="95" y="6"/>
                    </a:lnTo>
                    <a:lnTo>
                      <a:pt x="101" y="6"/>
                    </a:lnTo>
                    <a:lnTo>
                      <a:pt x="103" y="14"/>
                    </a:lnTo>
                    <a:lnTo>
                      <a:pt x="107" y="18"/>
                    </a:lnTo>
                    <a:lnTo>
                      <a:pt x="101" y="24"/>
                    </a:lnTo>
                    <a:lnTo>
                      <a:pt x="99" y="30"/>
                    </a:lnTo>
                    <a:lnTo>
                      <a:pt x="95" y="38"/>
                    </a:lnTo>
                    <a:lnTo>
                      <a:pt x="93" y="40"/>
                    </a:lnTo>
                    <a:lnTo>
                      <a:pt x="79" y="42"/>
                    </a:lnTo>
                    <a:lnTo>
                      <a:pt x="75" y="44"/>
                    </a:lnTo>
                    <a:lnTo>
                      <a:pt x="73" y="44"/>
                    </a:lnTo>
                    <a:lnTo>
                      <a:pt x="65" y="46"/>
                    </a:lnTo>
                    <a:lnTo>
                      <a:pt x="52" y="44"/>
                    </a:lnTo>
                    <a:lnTo>
                      <a:pt x="42" y="40"/>
                    </a:lnTo>
                    <a:lnTo>
                      <a:pt x="36" y="38"/>
                    </a:lnTo>
                    <a:lnTo>
                      <a:pt x="26" y="36"/>
                    </a:lnTo>
                    <a:lnTo>
                      <a:pt x="22" y="36"/>
                    </a:lnTo>
                    <a:lnTo>
                      <a:pt x="22" y="38"/>
                    </a:lnTo>
                    <a:lnTo>
                      <a:pt x="10" y="38"/>
                    </a:lnTo>
                    <a:lnTo>
                      <a:pt x="8" y="38"/>
                    </a:lnTo>
                    <a:lnTo>
                      <a:pt x="4" y="36"/>
                    </a:lnTo>
                    <a:lnTo>
                      <a:pt x="0" y="32"/>
                    </a:lnTo>
                    <a:lnTo>
                      <a:pt x="0" y="28"/>
                    </a:lnTo>
                    <a:lnTo>
                      <a:pt x="6" y="28"/>
                    </a:lnTo>
                    <a:lnTo>
                      <a:pt x="18" y="28"/>
                    </a:lnTo>
                    <a:lnTo>
                      <a:pt x="24" y="28"/>
                    </a:lnTo>
                    <a:lnTo>
                      <a:pt x="32" y="24"/>
                    </a:lnTo>
                    <a:lnTo>
                      <a:pt x="46" y="24"/>
                    </a:lnTo>
                    <a:lnTo>
                      <a:pt x="44" y="20"/>
                    </a:lnTo>
                    <a:lnTo>
                      <a:pt x="46" y="14"/>
                    </a:lnTo>
                    <a:lnTo>
                      <a:pt x="50" y="12"/>
                    </a:lnTo>
                    <a:lnTo>
                      <a:pt x="54" y="8"/>
                    </a:lnTo>
                    <a:lnTo>
                      <a:pt x="58" y="6"/>
                    </a:lnTo>
                    <a:lnTo>
                      <a:pt x="56" y="6"/>
                    </a:lnTo>
                    <a:lnTo>
                      <a:pt x="65"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07" name="Freeform 187"/>
              <p:cNvSpPr/>
              <p:nvPr/>
            </p:nvSpPr>
            <p:spPr bwMode="auto">
              <a:xfrm>
                <a:off x="4762358" y="3212322"/>
                <a:ext cx="270981" cy="258851"/>
              </a:xfrm>
              <a:custGeom>
                <a:avLst/>
                <a:gdLst>
                  <a:gd name="T0" fmla="*/ 2147483647 w 185"/>
                  <a:gd name="T1" fmla="*/ 2147483647 h 162"/>
                  <a:gd name="T2" fmla="*/ 0 w 185"/>
                  <a:gd name="T3" fmla="*/ 2147483647 h 162"/>
                  <a:gd name="T4" fmla="*/ 2147483647 w 185"/>
                  <a:gd name="T5" fmla="*/ 2147483647 h 162"/>
                  <a:gd name="T6" fmla="*/ 2147483647 w 185"/>
                  <a:gd name="T7" fmla="*/ 2147483647 h 162"/>
                  <a:gd name="T8" fmla="*/ 2147483647 w 185"/>
                  <a:gd name="T9" fmla="*/ 2147483647 h 162"/>
                  <a:gd name="T10" fmla="*/ 2147483647 w 185"/>
                  <a:gd name="T11" fmla="*/ 2147483647 h 162"/>
                  <a:gd name="T12" fmla="*/ 2147483647 w 185"/>
                  <a:gd name="T13" fmla="*/ 2147483647 h 162"/>
                  <a:gd name="T14" fmla="*/ 2147483647 w 185"/>
                  <a:gd name="T15" fmla="*/ 2147483647 h 162"/>
                  <a:gd name="T16" fmla="*/ 2147483647 w 185"/>
                  <a:gd name="T17" fmla="*/ 2147483647 h 162"/>
                  <a:gd name="T18" fmla="*/ 2147483647 w 185"/>
                  <a:gd name="T19" fmla="*/ 2147483647 h 162"/>
                  <a:gd name="T20" fmla="*/ 2147483647 w 185"/>
                  <a:gd name="T21" fmla="*/ 2147483647 h 162"/>
                  <a:gd name="T22" fmla="*/ 2147483647 w 185"/>
                  <a:gd name="T23" fmla="*/ 0 h 162"/>
                  <a:gd name="T24" fmla="*/ 2147483647 w 185"/>
                  <a:gd name="T25" fmla="*/ 2147483647 h 162"/>
                  <a:gd name="T26" fmla="*/ 2147483647 w 185"/>
                  <a:gd name="T27" fmla="*/ 2147483647 h 162"/>
                  <a:gd name="T28" fmla="*/ 2147483647 w 185"/>
                  <a:gd name="T29" fmla="*/ 2147483647 h 162"/>
                  <a:gd name="T30" fmla="*/ 2147483647 w 185"/>
                  <a:gd name="T31" fmla="*/ 2147483647 h 162"/>
                  <a:gd name="T32" fmla="*/ 2147483647 w 185"/>
                  <a:gd name="T33" fmla="*/ 2147483647 h 162"/>
                  <a:gd name="T34" fmla="*/ 2147483647 w 185"/>
                  <a:gd name="T35" fmla="*/ 2147483647 h 162"/>
                  <a:gd name="T36" fmla="*/ 2147483647 w 185"/>
                  <a:gd name="T37" fmla="*/ 2147483647 h 162"/>
                  <a:gd name="T38" fmla="*/ 2147483647 w 185"/>
                  <a:gd name="T39" fmla="*/ 2147483647 h 162"/>
                  <a:gd name="T40" fmla="*/ 2147483647 w 185"/>
                  <a:gd name="T41" fmla="*/ 2147483647 h 162"/>
                  <a:gd name="T42" fmla="*/ 2147483647 w 185"/>
                  <a:gd name="T43" fmla="*/ 2147483647 h 162"/>
                  <a:gd name="T44" fmla="*/ 2147483647 w 185"/>
                  <a:gd name="T45" fmla="*/ 2147483647 h 162"/>
                  <a:gd name="T46" fmla="*/ 2147483647 w 185"/>
                  <a:gd name="T47" fmla="*/ 2147483647 h 162"/>
                  <a:gd name="T48" fmla="*/ 2147483647 w 185"/>
                  <a:gd name="T49" fmla="*/ 2147483647 h 162"/>
                  <a:gd name="T50" fmla="*/ 2147483647 w 185"/>
                  <a:gd name="T51" fmla="*/ 2147483647 h 162"/>
                  <a:gd name="T52" fmla="*/ 2147483647 w 185"/>
                  <a:gd name="T53" fmla="*/ 2147483647 h 162"/>
                  <a:gd name="T54" fmla="*/ 2147483647 w 185"/>
                  <a:gd name="T55" fmla="*/ 2147483647 h 162"/>
                  <a:gd name="T56" fmla="*/ 2147483647 w 185"/>
                  <a:gd name="T57" fmla="*/ 2147483647 h 162"/>
                  <a:gd name="T58" fmla="*/ 2147483647 w 185"/>
                  <a:gd name="T59" fmla="*/ 2147483647 h 162"/>
                  <a:gd name="T60" fmla="*/ 2147483647 w 185"/>
                  <a:gd name="T61" fmla="*/ 2147483647 h 162"/>
                  <a:gd name="T62" fmla="*/ 2147483647 w 185"/>
                  <a:gd name="T63" fmla="*/ 2147483647 h 162"/>
                  <a:gd name="T64" fmla="*/ 2147483647 w 185"/>
                  <a:gd name="T65" fmla="*/ 2147483647 h 162"/>
                  <a:gd name="T66" fmla="*/ 2147483647 w 185"/>
                  <a:gd name="T67" fmla="*/ 2147483647 h 162"/>
                  <a:gd name="T68" fmla="*/ 2147483647 w 185"/>
                  <a:gd name="T69" fmla="*/ 2147483647 h 162"/>
                  <a:gd name="T70" fmla="*/ 2147483647 w 185"/>
                  <a:gd name="T71" fmla="*/ 2147483647 h 162"/>
                  <a:gd name="T72" fmla="*/ 2147483647 w 185"/>
                  <a:gd name="T73" fmla="*/ 2147483647 h 162"/>
                  <a:gd name="T74" fmla="*/ 2147483647 w 185"/>
                  <a:gd name="T75" fmla="*/ 2147483647 h 162"/>
                  <a:gd name="T76" fmla="*/ 2147483647 w 185"/>
                  <a:gd name="T77" fmla="*/ 2147483647 h 162"/>
                  <a:gd name="T78" fmla="*/ 2147483647 w 185"/>
                  <a:gd name="T79" fmla="*/ 2147483647 h 162"/>
                  <a:gd name="T80" fmla="*/ 2147483647 w 185"/>
                  <a:gd name="T81" fmla="*/ 2147483647 h 162"/>
                  <a:gd name="T82" fmla="*/ 2147483647 w 185"/>
                  <a:gd name="T83" fmla="*/ 2147483647 h 162"/>
                  <a:gd name="T84" fmla="*/ 2147483647 w 185"/>
                  <a:gd name="T85" fmla="*/ 2147483647 h 162"/>
                  <a:gd name="T86" fmla="*/ 2147483647 w 185"/>
                  <a:gd name="T87" fmla="*/ 2147483647 h 162"/>
                  <a:gd name="T88" fmla="*/ 2147483647 w 185"/>
                  <a:gd name="T89" fmla="*/ 2147483647 h 162"/>
                  <a:gd name="T90" fmla="*/ 2147483647 w 185"/>
                  <a:gd name="T91" fmla="*/ 2147483647 h 162"/>
                  <a:gd name="T92" fmla="*/ 2147483647 w 185"/>
                  <a:gd name="T93" fmla="*/ 2147483647 h 162"/>
                  <a:gd name="T94" fmla="*/ 2147483647 w 185"/>
                  <a:gd name="T95" fmla="*/ 2147483647 h 162"/>
                  <a:gd name="T96" fmla="*/ 2147483647 w 185"/>
                  <a:gd name="T97" fmla="*/ 2147483647 h 16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85"/>
                  <a:gd name="T148" fmla="*/ 0 h 162"/>
                  <a:gd name="T149" fmla="*/ 185 w 185"/>
                  <a:gd name="T150" fmla="*/ 162 h 16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85" h="162">
                    <a:moveTo>
                      <a:pt x="18" y="56"/>
                    </a:moveTo>
                    <a:lnTo>
                      <a:pt x="12" y="52"/>
                    </a:lnTo>
                    <a:lnTo>
                      <a:pt x="8" y="46"/>
                    </a:lnTo>
                    <a:lnTo>
                      <a:pt x="0" y="36"/>
                    </a:lnTo>
                    <a:lnTo>
                      <a:pt x="8" y="30"/>
                    </a:lnTo>
                    <a:lnTo>
                      <a:pt x="8" y="28"/>
                    </a:lnTo>
                    <a:lnTo>
                      <a:pt x="6" y="26"/>
                    </a:lnTo>
                    <a:lnTo>
                      <a:pt x="4" y="24"/>
                    </a:lnTo>
                    <a:lnTo>
                      <a:pt x="4" y="22"/>
                    </a:lnTo>
                    <a:lnTo>
                      <a:pt x="4" y="18"/>
                    </a:lnTo>
                    <a:lnTo>
                      <a:pt x="18" y="18"/>
                    </a:lnTo>
                    <a:lnTo>
                      <a:pt x="20" y="16"/>
                    </a:lnTo>
                    <a:lnTo>
                      <a:pt x="22" y="14"/>
                    </a:lnTo>
                    <a:lnTo>
                      <a:pt x="24" y="14"/>
                    </a:lnTo>
                    <a:lnTo>
                      <a:pt x="28" y="16"/>
                    </a:lnTo>
                    <a:lnTo>
                      <a:pt x="32" y="18"/>
                    </a:lnTo>
                    <a:lnTo>
                      <a:pt x="36" y="18"/>
                    </a:lnTo>
                    <a:lnTo>
                      <a:pt x="36" y="14"/>
                    </a:lnTo>
                    <a:lnTo>
                      <a:pt x="40" y="12"/>
                    </a:lnTo>
                    <a:lnTo>
                      <a:pt x="46" y="10"/>
                    </a:lnTo>
                    <a:lnTo>
                      <a:pt x="52" y="8"/>
                    </a:lnTo>
                    <a:lnTo>
                      <a:pt x="52" y="2"/>
                    </a:lnTo>
                    <a:lnTo>
                      <a:pt x="64" y="2"/>
                    </a:lnTo>
                    <a:lnTo>
                      <a:pt x="64" y="0"/>
                    </a:lnTo>
                    <a:lnTo>
                      <a:pt x="68" y="0"/>
                    </a:lnTo>
                    <a:lnTo>
                      <a:pt x="74" y="2"/>
                    </a:lnTo>
                    <a:lnTo>
                      <a:pt x="80" y="2"/>
                    </a:lnTo>
                    <a:lnTo>
                      <a:pt x="94" y="8"/>
                    </a:lnTo>
                    <a:lnTo>
                      <a:pt x="96" y="8"/>
                    </a:lnTo>
                    <a:lnTo>
                      <a:pt x="96" y="16"/>
                    </a:lnTo>
                    <a:lnTo>
                      <a:pt x="88" y="24"/>
                    </a:lnTo>
                    <a:lnTo>
                      <a:pt x="86" y="28"/>
                    </a:lnTo>
                    <a:lnTo>
                      <a:pt x="86" y="32"/>
                    </a:lnTo>
                    <a:lnTo>
                      <a:pt x="84" y="38"/>
                    </a:lnTo>
                    <a:lnTo>
                      <a:pt x="84" y="44"/>
                    </a:lnTo>
                    <a:lnTo>
                      <a:pt x="84" y="48"/>
                    </a:lnTo>
                    <a:lnTo>
                      <a:pt x="88" y="52"/>
                    </a:lnTo>
                    <a:lnTo>
                      <a:pt x="96" y="58"/>
                    </a:lnTo>
                    <a:lnTo>
                      <a:pt x="107" y="62"/>
                    </a:lnTo>
                    <a:lnTo>
                      <a:pt x="109" y="64"/>
                    </a:lnTo>
                    <a:lnTo>
                      <a:pt x="115" y="68"/>
                    </a:lnTo>
                    <a:lnTo>
                      <a:pt x="119" y="72"/>
                    </a:lnTo>
                    <a:lnTo>
                      <a:pt x="121" y="80"/>
                    </a:lnTo>
                    <a:lnTo>
                      <a:pt x="125" y="86"/>
                    </a:lnTo>
                    <a:lnTo>
                      <a:pt x="131" y="90"/>
                    </a:lnTo>
                    <a:lnTo>
                      <a:pt x="135" y="92"/>
                    </a:lnTo>
                    <a:lnTo>
                      <a:pt x="137" y="92"/>
                    </a:lnTo>
                    <a:lnTo>
                      <a:pt x="139" y="90"/>
                    </a:lnTo>
                    <a:lnTo>
                      <a:pt x="141" y="94"/>
                    </a:lnTo>
                    <a:lnTo>
                      <a:pt x="145" y="98"/>
                    </a:lnTo>
                    <a:lnTo>
                      <a:pt x="149" y="102"/>
                    </a:lnTo>
                    <a:lnTo>
                      <a:pt x="161" y="108"/>
                    </a:lnTo>
                    <a:lnTo>
                      <a:pt x="173" y="114"/>
                    </a:lnTo>
                    <a:lnTo>
                      <a:pt x="179" y="120"/>
                    </a:lnTo>
                    <a:lnTo>
                      <a:pt x="185" y="124"/>
                    </a:lnTo>
                    <a:lnTo>
                      <a:pt x="179" y="124"/>
                    </a:lnTo>
                    <a:lnTo>
                      <a:pt x="173" y="124"/>
                    </a:lnTo>
                    <a:lnTo>
                      <a:pt x="169" y="122"/>
                    </a:lnTo>
                    <a:lnTo>
                      <a:pt x="163" y="118"/>
                    </a:lnTo>
                    <a:lnTo>
                      <a:pt x="159" y="118"/>
                    </a:lnTo>
                    <a:lnTo>
                      <a:pt x="153" y="120"/>
                    </a:lnTo>
                    <a:lnTo>
                      <a:pt x="153" y="124"/>
                    </a:lnTo>
                    <a:lnTo>
                      <a:pt x="153" y="126"/>
                    </a:lnTo>
                    <a:lnTo>
                      <a:pt x="155" y="128"/>
                    </a:lnTo>
                    <a:lnTo>
                      <a:pt x="159" y="132"/>
                    </a:lnTo>
                    <a:lnTo>
                      <a:pt x="161" y="136"/>
                    </a:lnTo>
                    <a:lnTo>
                      <a:pt x="163" y="138"/>
                    </a:lnTo>
                    <a:lnTo>
                      <a:pt x="163" y="140"/>
                    </a:lnTo>
                    <a:lnTo>
                      <a:pt x="163" y="144"/>
                    </a:lnTo>
                    <a:lnTo>
                      <a:pt x="161" y="146"/>
                    </a:lnTo>
                    <a:lnTo>
                      <a:pt x="155" y="144"/>
                    </a:lnTo>
                    <a:lnTo>
                      <a:pt x="155" y="152"/>
                    </a:lnTo>
                    <a:lnTo>
                      <a:pt x="155" y="154"/>
                    </a:lnTo>
                    <a:lnTo>
                      <a:pt x="151" y="158"/>
                    </a:lnTo>
                    <a:lnTo>
                      <a:pt x="147" y="162"/>
                    </a:lnTo>
                    <a:lnTo>
                      <a:pt x="141" y="162"/>
                    </a:lnTo>
                    <a:lnTo>
                      <a:pt x="141" y="156"/>
                    </a:lnTo>
                    <a:lnTo>
                      <a:pt x="145" y="152"/>
                    </a:lnTo>
                    <a:lnTo>
                      <a:pt x="147" y="148"/>
                    </a:lnTo>
                    <a:lnTo>
                      <a:pt x="147" y="142"/>
                    </a:lnTo>
                    <a:lnTo>
                      <a:pt x="147" y="136"/>
                    </a:lnTo>
                    <a:lnTo>
                      <a:pt x="145" y="132"/>
                    </a:lnTo>
                    <a:lnTo>
                      <a:pt x="141" y="126"/>
                    </a:lnTo>
                    <a:lnTo>
                      <a:pt x="135" y="124"/>
                    </a:lnTo>
                    <a:lnTo>
                      <a:pt x="129" y="120"/>
                    </a:lnTo>
                    <a:lnTo>
                      <a:pt x="119" y="112"/>
                    </a:lnTo>
                    <a:lnTo>
                      <a:pt x="107" y="104"/>
                    </a:lnTo>
                    <a:lnTo>
                      <a:pt x="84" y="92"/>
                    </a:lnTo>
                    <a:lnTo>
                      <a:pt x="74" y="84"/>
                    </a:lnTo>
                    <a:lnTo>
                      <a:pt x="64" y="74"/>
                    </a:lnTo>
                    <a:lnTo>
                      <a:pt x="56" y="64"/>
                    </a:lnTo>
                    <a:lnTo>
                      <a:pt x="52" y="50"/>
                    </a:lnTo>
                    <a:lnTo>
                      <a:pt x="42" y="48"/>
                    </a:lnTo>
                    <a:lnTo>
                      <a:pt x="36" y="44"/>
                    </a:lnTo>
                    <a:lnTo>
                      <a:pt x="30" y="46"/>
                    </a:lnTo>
                    <a:lnTo>
                      <a:pt x="28" y="50"/>
                    </a:lnTo>
                    <a:lnTo>
                      <a:pt x="24" y="54"/>
                    </a:lnTo>
                    <a:lnTo>
                      <a:pt x="20" y="56"/>
                    </a:lnTo>
                    <a:lnTo>
                      <a:pt x="18"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08" name="Freeform 188"/>
              <p:cNvSpPr/>
              <p:nvPr/>
            </p:nvSpPr>
            <p:spPr bwMode="auto">
              <a:xfrm>
                <a:off x="4908803" y="2991966"/>
                <a:ext cx="206407" cy="157966"/>
              </a:xfrm>
              <a:custGeom>
                <a:avLst/>
                <a:gdLst>
                  <a:gd name="T0" fmla="*/ 2147483647 w 141"/>
                  <a:gd name="T1" fmla="*/ 2147483647 h 100"/>
                  <a:gd name="T2" fmla="*/ 2147483647 w 141"/>
                  <a:gd name="T3" fmla="*/ 2147483647 h 100"/>
                  <a:gd name="T4" fmla="*/ 2147483647 w 141"/>
                  <a:gd name="T5" fmla="*/ 2147483647 h 100"/>
                  <a:gd name="T6" fmla="*/ 2147483647 w 141"/>
                  <a:gd name="T7" fmla="*/ 2147483647 h 100"/>
                  <a:gd name="T8" fmla="*/ 2147483647 w 141"/>
                  <a:gd name="T9" fmla="*/ 2147483647 h 100"/>
                  <a:gd name="T10" fmla="*/ 2147483647 w 141"/>
                  <a:gd name="T11" fmla="*/ 2147483647 h 100"/>
                  <a:gd name="T12" fmla="*/ 2147483647 w 141"/>
                  <a:gd name="T13" fmla="*/ 2147483647 h 100"/>
                  <a:gd name="T14" fmla="*/ 2147483647 w 141"/>
                  <a:gd name="T15" fmla="*/ 2147483647 h 100"/>
                  <a:gd name="T16" fmla="*/ 2147483647 w 141"/>
                  <a:gd name="T17" fmla="*/ 2147483647 h 100"/>
                  <a:gd name="T18" fmla="*/ 2147483647 w 141"/>
                  <a:gd name="T19" fmla="*/ 2147483647 h 100"/>
                  <a:gd name="T20" fmla="*/ 2147483647 w 141"/>
                  <a:gd name="T21" fmla="*/ 2147483647 h 100"/>
                  <a:gd name="T22" fmla="*/ 2147483647 w 141"/>
                  <a:gd name="T23" fmla="*/ 2147483647 h 100"/>
                  <a:gd name="T24" fmla="*/ 2147483647 w 141"/>
                  <a:gd name="T25" fmla="*/ 2147483647 h 100"/>
                  <a:gd name="T26" fmla="*/ 2147483647 w 141"/>
                  <a:gd name="T27" fmla="*/ 2147483647 h 100"/>
                  <a:gd name="T28" fmla="*/ 2147483647 w 141"/>
                  <a:gd name="T29" fmla="*/ 2147483647 h 100"/>
                  <a:gd name="T30" fmla="*/ 2147483647 w 141"/>
                  <a:gd name="T31" fmla="*/ 2147483647 h 100"/>
                  <a:gd name="T32" fmla="*/ 2147483647 w 141"/>
                  <a:gd name="T33" fmla="*/ 2147483647 h 100"/>
                  <a:gd name="T34" fmla="*/ 2147483647 w 141"/>
                  <a:gd name="T35" fmla="*/ 2147483647 h 100"/>
                  <a:gd name="T36" fmla="*/ 2147483647 w 141"/>
                  <a:gd name="T37" fmla="*/ 2147483647 h 100"/>
                  <a:gd name="T38" fmla="*/ 2147483647 w 141"/>
                  <a:gd name="T39" fmla="*/ 2147483647 h 100"/>
                  <a:gd name="T40" fmla="*/ 2147483647 w 141"/>
                  <a:gd name="T41" fmla="*/ 2147483647 h 100"/>
                  <a:gd name="T42" fmla="*/ 2147483647 w 141"/>
                  <a:gd name="T43" fmla="*/ 2147483647 h 100"/>
                  <a:gd name="T44" fmla="*/ 2147483647 w 141"/>
                  <a:gd name="T45" fmla="*/ 2147483647 h 100"/>
                  <a:gd name="T46" fmla="*/ 2147483647 w 141"/>
                  <a:gd name="T47" fmla="*/ 2147483647 h 100"/>
                  <a:gd name="T48" fmla="*/ 0 w 141"/>
                  <a:gd name="T49" fmla="*/ 2147483647 h 100"/>
                  <a:gd name="T50" fmla="*/ 0 w 141"/>
                  <a:gd name="T51" fmla="*/ 2147483647 h 100"/>
                  <a:gd name="T52" fmla="*/ 2147483647 w 141"/>
                  <a:gd name="T53" fmla="*/ 2147483647 h 100"/>
                  <a:gd name="T54" fmla="*/ 2147483647 w 141"/>
                  <a:gd name="T55" fmla="*/ 2147483647 h 100"/>
                  <a:gd name="T56" fmla="*/ 2147483647 w 141"/>
                  <a:gd name="T57" fmla="*/ 2147483647 h 100"/>
                  <a:gd name="T58" fmla="*/ 2147483647 w 141"/>
                  <a:gd name="T59" fmla="*/ 0 h 100"/>
                  <a:gd name="T60" fmla="*/ 2147483647 w 141"/>
                  <a:gd name="T61" fmla="*/ 0 h 100"/>
                  <a:gd name="T62" fmla="*/ 2147483647 w 141"/>
                  <a:gd name="T63" fmla="*/ 2147483647 h 100"/>
                  <a:gd name="T64" fmla="*/ 2147483647 w 141"/>
                  <a:gd name="T65" fmla="*/ 2147483647 h 100"/>
                  <a:gd name="T66" fmla="*/ 2147483647 w 141"/>
                  <a:gd name="T67" fmla="*/ 2147483647 h 100"/>
                  <a:gd name="T68" fmla="*/ 2147483647 w 141"/>
                  <a:gd name="T69" fmla="*/ 2147483647 h 100"/>
                  <a:gd name="T70" fmla="*/ 2147483647 w 141"/>
                  <a:gd name="T71" fmla="*/ 2147483647 h 100"/>
                  <a:gd name="T72" fmla="*/ 2147483647 w 141"/>
                  <a:gd name="T73" fmla="*/ 2147483647 h 100"/>
                  <a:gd name="T74" fmla="*/ 2147483647 w 141"/>
                  <a:gd name="T75" fmla="*/ 2147483647 h 100"/>
                  <a:gd name="T76" fmla="*/ 2147483647 w 141"/>
                  <a:gd name="T77" fmla="*/ 2147483647 h 100"/>
                  <a:gd name="T78" fmla="*/ 2147483647 w 141"/>
                  <a:gd name="T79" fmla="*/ 2147483647 h 100"/>
                  <a:gd name="T80" fmla="*/ 2147483647 w 141"/>
                  <a:gd name="T81" fmla="*/ 2147483647 h 100"/>
                  <a:gd name="T82" fmla="*/ 2147483647 w 141"/>
                  <a:gd name="T83" fmla="*/ 2147483647 h 100"/>
                  <a:gd name="T84" fmla="*/ 2147483647 w 141"/>
                  <a:gd name="T85" fmla="*/ 2147483647 h 100"/>
                  <a:gd name="T86" fmla="*/ 2147483647 w 141"/>
                  <a:gd name="T87" fmla="*/ 2147483647 h 100"/>
                  <a:gd name="T88" fmla="*/ 2147483647 w 141"/>
                  <a:gd name="T89" fmla="*/ 2147483647 h 100"/>
                  <a:gd name="T90" fmla="*/ 2147483647 w 141"/>
                  <a:gd name="T91" fmla="*/ 2147483647 h 100"/>
                  <a:gd name="T92" fmla="*/ 2147483647 w 141"/>
                  <a:gd name="T93" fmla="*/ 2147483647 h 100"/>
                  <a:gd name="T94" fmla="*/ 2147483647 w 141"/>
                  <a:gd name="T95" fmla="*/ 2147483647 h 100"/>
                  <a:gd name="T96" fmla="*/ 2147483647 w 141"/>
                  <a:gd name="T97" fmla="*/ 2147483647 h 100"/>
                  <a:gd name="T98" fmla="*/ 2147483647 w 141"/>
                  <a:gd name="T99" fmla="*/ 2147483647 h 100"/>
                  <a:gd name="T100" fmla="*/ 2147483647 w 141"/>
                  <a:gd name="T101" fmla="*/ 2147483647 h 100"/>
                  <a:gd name="T102" fmla="*/ 2147483647 w 141"/>
                  <a:gd name="T103" fmla="*/ 2147483647 h 100"/>
                  <a:gd name="T104" fmla="*/ 2147483647 w 141"/>
                  <a:gd name="T105" fmla="*/ 2147483647 h 100"/>
                  <a:gd name="T106" fmla="*/ 2147483647 w 141"/>
                  <a:gd name="T107" fmla="*/ 2147483647 h 100"/>
                  <a:gd name="T108" fmla="*/ 2147483647 w 141"/>
                  <a:gd name="T109" fmla="*/ 2147483647 h 1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100"/>
                  <a:gd name="T167" fmla="*/ 141 w 141"/>
                  <a:gd name="T168" fmla="*/ 100 h 1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100">
                    <a:moveTo>
                      <a:pt x="121" y="100"/>
                    </a:moveTo>
                    <a:lnTo>
                      <a:pt x="117" y="100"/>
                    </a:lnTo>
                    <a:lnTo>
                      <a:pt x="111" y="100"/>
                    </a:lnTo>
                    <a:lnTo>
                      <a:pt x="101" y="98"/>
                    </a:lnTo>
                    <a:lnTo>
                      <a:pt x="91" y="100"/>
                    </a:lnTo>
                    <a:lnTo>
                      <a:pt x="85" y="100"/>
                    </a:lnTo>
                    <a:lnTo>
                      <a:pt x="83" y="100"/>
                    </a:lnTo>
                    <a:lnTo>
                      <a:pt x="81" y="96"/>
                    </a:lnTo>
                    <a:lnTo>
                      <a:pt x="75" y="96"/>
                    </a:lnTo>
                    <a:lnTo>
                      <a:pt x="71" y="96"/>
                    </a:lnTo>
                    <a:lnTo>
                      <a:pt x="69" y="96"/>
                    </a:lnTo>
                    <a:lnTo>
                      <a:pt x="67" y="94"/>
                    </a:lnTo>
                    <a:lnTo>
                      <a:pt x="65" y="88"/>
                    </a:lnTo>
                    <a:lnTo>
                      <a:pt x="61" y="86"/>
                    </a:lnTo>
                    <a:lnTo>
                      <a:pt x="55" y="84"/>
                    </a:lnTo>
                    <a:lnTo>
                      <a:pt x="47" y="82"/>
                    </a:lnTo>
                    <a:lnTo>
                      <a:pt x="43" y="78"/>
                    </a:lnTo>
                    <a:lnTo>
                      <a:pt x="41" y="82"/>
                    </a:lnTo>
                    <a:lnTo>
                      <a:pt x="37" y="82"/>
                    </a:lnTo>
                    <a:lnTo>
                      <a:pt x="35" y="82"/>
                    </a:lnTo>
                    <a:lnTo>
                      <a:pt x="35" y="78"/>
                    </a:lnTo>
                    <a:lnTo>
                      <a:pt x="13" y="72"/>
                    </a:lnTo>
                    <a:lnTo>
                      <a:pt x="13" y="62"/>
                    </a:lnTo>
                    <a:lnTo>
                      <a:pt x="7" y="48"/>
                    </a:lnTo>
                    <a:lnTo>
                      <a:pt x="0" y="36"/>
                    </a:lnTo>
                    <a:lnTo>
                      <a:pt x="0" y="18"/>
                    </a:lnTo>
                    <a:lnTo>
                      <a:pt x="5" y="18"/>
                    </a:lnTo>
                    <a:lnTo>
                      <a:pt x="13" y="16"/>
                    </a:lnTo>
                    <a:lnTo>
                      <a:pt x="25" y="10"/>
                    </a:lnTo>
                    <a:lnTo>
                      <a:pt x="41" y="0"/>
                    </a:lnTo>
                    <a:lnTo>
                      <a:pt x="59" y="0"/>
                    </a:lnTo>
                    <a:lnTo>
                      <a:pt x="61" y="4"/>
                    </a:lnTo>
                    <a:lnTo>
                      <a:pt x="61" y="6"/>
                    </a:lnTo>
                    <a:lnTo>
                      <a:pt x="65" y="8"/>
                    </a:lnTo>
                    <a:lnTo>
                      <a:pt x="75" y="6"/>
                    </a:lnTo>
                    <a:lnTo>
                      <a:pt x="113" y="6"/>
                    </a:lnTo>
                    <a:lnTo>
                      <a:pt x="117" y="10"/>
                    </a:lnTo>
                    <a:lnTo>
                      <a:pt x="119" y="12"/>
                    </a:lnTo>
                    <a:lnTo>
                      <a:pt x="123" y="14"/>
                    </a:lnTo>
                    <a:lnTo>
                      <a:pt x="125" y="16"/>
                    </a:lnTo>
                    <a:lnTo>
                      <a:pt x="129" y="22"/>
                    </a:lnTo>
                    <a:lnTo>
                      <a:pt x="131" y="28"/>
                    </a:lnTo>
                    <a:lnTo>
                      <a:pt x="131" y="34"/>
                    </a:lnTo>
                    <a:lnTo>
                      <a:pt x="135" y="40"/>
                    </a:lnTo>
                    <a:lnTo>
                      <a:pt x="129" y="44"/>
                    </a:lnTo>
                    <a:lnTo>
                      <a:pt x="127" y="46"/>
                    </a:lnTo>
                    <a:lnTo>
                      <a:pt x="125" y="46"/>
                    </a:lnTo>
                    <a:lnTo>
                      <a:pt x="125" y="50"/>
                    </a:lnTo>
                    <a:lnTo>
                      <a:pt x="127" y="54"/>
                    </a:lnTo>
                    <a:lnTo>
                      <a:pt x="133" y="62"/>
                    </a:lnTo>
                    <a:lnTo>
                      <a:pt x="141" y="76"/>
                    </a:lnTo>
                    <a:lnTo>
                      <a:pt x="135" y="80"/>
                    </a:lnTo>
                    <a:lnTo>
                      <a:pt x="131" y="88"/>
                    </a:lnTo>
                    <a:lnTo>
                      <a:pt x="121" y="98"/>
                    </a:lnTo>
                    <a:lnTo>
                      <a:pt x="121" y="10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09" name="Freeform 189"/>
              <p:cNvSpPr/>
              <p:nvPr/>
            </p:nvSpPr>
            <p:spPr bwMode="auto">
              <a:xfrm>
                <a:off x="5039105" y="3341084"/>
                <a:ext cx="41512" cy="82301"/>
              </a:xfrm>
              <a:custGeom>
                <a:avLst/>
                <a:gdLst>
                  <a:gd name="T0" fmla="*/ 2147483647 w 28"/>
                  <a:gd name="T1" fmla="*/ 2147483647 h 52"/>
                  <a:gd name="T2" fmla="*/ 2147483647 w 28"/>
                  <a:gd name="T3" fmla="*/ 2147483647 h 52"/>
                  <a:gd name="T4" fmla="*/ 2147483647 w 28"/>
                  <a:gd name="T5" fmla="*/ 2147483647 h 52"/>
                  <a:gd name="T6" fmla="*/ 2147483647 w 28"/>
                  <a:gd name="T7" fmla="*/ 2147483647 h 52"/>
                  <a:gd name="T8" fmla="*/ 2147483647 w 28"/>
                  <a:gd name="T9" fmla="*/ 2147483647 h 52"/>
                  <a:gd name="T10" fmla="*/ 2147483647 w 28"/>
                  <a:gd name="T11" fmla="*/ 2147483647 h 52"/>
                  <a:gd name="T12" fmla="*/ 2147483647 w 28"/>
                  <a:gd name="T13" fmla="*/ 2147483647 h 52"/>
                  <a:gd name="T14" fmla="*/ 2147483647 w 28"/>
                  <a:gd name="T15" fmla="*/ 2147483647 h 52"/>
                  <a:gd name="T16" fmla="*/ 2147483647 w 28"/>
                  <a:gd name="T17" fmla="*/ 2147483647 h 52"/>
                  <a:gd name="T18" fmla="*/ 0 w 28"/>
                  <a:gd name="T19" fmla="*/ 2147483647 h 52"/>
                  <a:gd name="T20" fmla="*/ 2147483647 w 28"/>
                  <a:gd name="T21" fmla="*/ 2147483647 h 52"/>
                  <a:gd name="T22" fmla="*/ 2147483647 w 28"/>
                  <a:gd name="T23" fmla="*/ 2147483647 h 52"/>
                  <a:gd name="T24" fmla="*/ 2147483647 w 28"/>
                  <a:gd name="T25" fmla="*/ 0 h 52"/>
                  <a:gd name="T26" fmla="*/ 2147483647 w 28"/>
                  <a:gd name="T27" fmla="*/ 0 h 52"/>
                  <a:gd name="T28" fmla="*/ 2147483647 w 28"/>
                  <a:gd name="T29" fmla="*/ 0 h 52"/>
                  <a:gd name="T30" fmla="*/ 2147483647 w 28"/>
                  <a:gd name="T31" fmla="*/ 2147483647 h 52"/>
                  <a:gd name="T32" fmla="*/ 2147483647 w 28"/>
                  <a:gd name="T33" fmla="*/ 2147483647 h 52"/>
                  <a:gd name="T34" fmla="*/ 2147483647 w 28"/>
                  <a:gd name="T35" fmla="*/ 2147483647 h 52"/>
                  <a:gd name="T36" fmla="*/ 2147483647 w 28"/>
                  <a:gd name="T37" fmla="*/ 2147483647 h 52"/>
                  <a:gd name="T38" fmla="*/ 2147483647 w 28"/>
                  <a:gd name="T39" fmla="*/ 2147483647 h 52"/>
                  <a:gd name="T40" fmla="*/ 2147483647 w 28"/>
                  <a:gd name="T41" fmla="*/ 2147483647 h 52"/>
                  <a:gd name="T42" fmla="*/ 2147483647 w 28"/>
                  <a:gd name="T43" fmla="*/ 2147483647 h 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
                  <a:gd name="T67" fmla="*/ 0 h 52"/>
                  <a:gd name="T68" fmla="*/ 28 w 28"/>
                  <a:gd name="T69" fmla="*/ 52 h 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 h="52">
                    <a:moveTo>
                      <a:pt x="28" y="30"/>
                    </a:moveTo>
                    <a:lnTo>
                      <a:pt x="28" y="38"/>
                    </a:lnTo>
                    <a:lnTo>
                      <a:pt x="24" y="42"/>
                    </a:lnTo>
                    <a:lnTo>
                      <a:pt x="20" y="46"/>
                    </a:lnTo>
                    <a:lnTo>
                      <a:pt x="16" y="52"/>
                    </a:lnTo>
                    <a:lnTo>
                      <a:pt x="12" y="46"/>
                    </a:lnTo>
                    <a:lnTo>
                      <a:pt x="8" y="42"/>
                    </a:lnTo>
                    <a:lnTo>
                      <a:pt x="6" y="26"/>
                    </a:lnTo>
                    <a:lnTo>
                      <a:pt x="4" y="16"/>
                    </a:lnTo>
                    <a:lnTo>
                      <a:pt x="0" y="8"/>
                    </a:lnTo>
                    <a:lnTo>
                      <a:pt x="2" y="6"/>
                    </a:lnTo>
                    <a:lnTo>
                      <a:pt x="2" y="2"/>
                    </a:lnTo>
                    <a:lnTo>
                      <a:pt x="2" y="0"/>
                    </a:lnTo>
                    <a:lnTo>
                      <a:pt x="6" y="0"/>
                    </a:lnTo>
                    <a:lnTo>
                      <a:pt x="10" y="0"/>
                    </a:lnTo>
                    <a:lnTo>
                      <a:pt x="12" y="2"/>
                    </a:lnTo>
                    <a:lnTo>
                      <a:pt x="18" y="8"/>
                    </a:lnTo>
                    <a:lnTo>
                      <a:pt x="18" y="16"/>
                    </a:lnTo>
                    <a:lnTo>
                      <a:pt x="18" y="22"/>
                    </a:lnTo>
                    <a:lnTo>
                      <a:pt x="22" y="28"/>
                    </a:lnTo>
                    <a:lnTo>
                      <a:pt x="26" y="28"/>
                    </a:lnTo>
                    <a:lnTo>
                      <a:pt x="28" y="3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10" name="Freeform 190"/>
              <p:cNvSpPr/>
              <p:nvPr/>
            </p:nvSpPr>
            <p:spPr bwMode="auto">
              <a:xfrm>
                <a:off x="5062167" y="3364977"/>
                <a:ext cx="138373" cy="155311"/>
              </a:xfrm>
              <a:custGeom>
                <a:avLst/>
                <a:gdLst>
                  <a:gd name="T0" fmla="*/ 2147483647 w 94"/>
                  <a:gd name="T1" fmla="*/ 2147483647 h 98"/>
                  <a:gd name="T2" fmla="*/ 2147483647 w 94"/>
                  <a:gd name="T3" fmla="*/ 2147483647 h 98"/>
                  <a:gd name="T4" fmla="*/ 2147483647 w 94"/>
                  <a:gd name="T5" fmla="*/ 2147483647 h 98"/>
                  <a:gd name="T6" fmla="*/ 2147483647 w 94"/>
                  <a:gd name="T7" fmla="*/ 2147483647 h 98"/>
                  <a:gd name="T8" fmla="*/ 2147483647 w 94"/>
                  <a:gd name="T9" fmla="*/ 2147483647 h 98"/>
                  <a:gd name="T10" fmla="*/ 2147483647 w 94"/>
                  <a:gd name="T11" fmla="*/ 2147483647 h 98"/>
                  <a:gd name="T12" fmla="*/ 2147483647 w 94"/>
                  <a:gd name="T13" fmla="*/ 2147483647 h 98"/>
                  <a:gd name="T14" fmla="*/ 2147483647 w 94"/>
                  <a:gd name="T15" fmla="*/ 2147483647 h 98"/>
                  <a:gd name="T16" fmla="*/ 2147483647 w 94"/>
                  <a:gd name="T17" fmla="*/ 2147483647 h 98"/>
                  <a:gd name="T18" fmla="*/ 2147483647 w 94"/>
                  <a:gd name="T19" fmla="*/ 0 h 98"/>
                  <a:gd name="T20" fmla="*/ 2147483647 w 94"/>
                  <a:gd name="T21" fmla="*/ 2147483647 h 98"/>
                  <a:gd name="T22" fmla="*/ 2147483647 w 94"/>
                  <a:gd name="T23" fmla="*/ 2147483647 h 98"/>
                  <a:gd name="T24" fmla="*/ 2147483647 w 94"/>
                  <a:gd name="T25" fmla="*/ 2147483647 h 98"/>
                  <a:gd name="T26" fmla="*/ 2147483647 w 94"/>
                  <a:gd name="T27" fmla="*/ 2147483647 h 98"/>
                  <a:gd name="T28" fmla="*/ 2147483647 w 94"/>
                  <a:gd name="T29" fmla="*/ 2147483647 h 98"/>
                  <a:gd name="T30" fmla="*/ 2147483647 w 94"/>
                  <a:gd name="T31" fmla="*/ 2147483647 h 98"/>
                  <a:gd name="T32" fmla="*/ 2147483647 w 94"/>
                  <a:gd name="T33" fmla="*/ 2147483647 h 98"/>
                  <a:gd name="T34" fmla="*/ 2147483647 w 94"/>
                  <a:gd name="T35" fmla="*/ 2147483647 h 98"/>
                  <a:gd name="T36" fmla="*/ 2147483647 w 94"/>
                  <a:gd name="T37" fmla="*/ 2147483647 h 98"/>
                  <a:gd name="T38" fmla="*/ 2147483647 w 94"/>
                  <a:gd name="T39" fmla="*/ 2147483647 h 98"/>
                  <a:gd name="T40" fmla="*/ 2147483647 w 94"/>
                  <a:gd name="T41" fmla="*/ 2147483647 h 98"/>
                  <a:gd name="T42" fmla="*/ 2147483647 w 94"/>
                  <a:gd name="T43" fmla="*/ 2147483647 h 98"/>
                  <a:gd name="T44" fmla="*/ 2147483647 w 94"/>
                  <a:gd name="T45" fmla="*/ 2147483647 h 98"/>
                  <a:gd name="T46" fmla="*/ 2147483647 w 94"/>
                  <a:gd name="T47" fmla="*/ 2147483647 h 98"/>
                  <a:gd name="T48" fmla="*/ 2147483647 w 94"/>
                  <a:gd name="T49" fmla="*/ 2147483647 h 98"/>
                  <a:gd name="T50" fmla="*/ 2147483647 w 94"/>
                  <a:gd name="T51" fmla="*/ 2147483647 h 98"/>
                  <a:gd name="T52" fmla="*/ 2147483647 w 94"/>
                  <a:gd name="T53" fmla="*/ 2147483647 h 98"/>
                  <a:gd name="T54" fmla="*/ 2147483647 w 94"/>
                  <a:gd name="T55" fmla="*/ 2147483647 h 98"/>
                  <a:gd name="T56" fmla="*/ 2147483647 w 94"/>
                  <a:gd name="T57" fmla="*/ 2147483647 h 98"/>
                  <a:gd name="T58" fmla="*/ 2147483647 w 94"/>
                  <a:gd name="T59" fmla="*/ 2147483647 h 98"/>
                  <a:gd name="T60" fmla="*/ 2147483647 w 94"/>
                  <a:gd name="T61" fmla="*/ 2147483647 h 98"/>
                  <a:gd name="T62" fmla="*/ 2147483647 w 94"/>
                  <a:gd name="T63" fmla="*/ 2147483647 h 98"/>
                  <a:gd name="T64" fmla="*/ 2147483647 w 94"/>
                  <a:gd name="T65" fmla="*/ 2147483647 h 98"/>
                  <a:gd name="T66" fmla="*/ 2147483647 w 94"/>
                  <a:gd name="T67" fmla="*/ 2147483647 h 98"/>
                  <a:gd name="T68" fmla="*/ 2147483647 w 94"/>
                  <a:gd name="T69" fmla="*/ 2147483647 h 98"/>
                  <a:gd name="T70" fmla="*/ 2147483647 w 94"/>
                  <a:gd name="T71" fmla="*/ 2147483647 h 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4"/>
                  <a:gd name="T109" fmla="*/ 0 h 98"/>
                  <a:gd name="T110" fmla="*/ 94 w 94"/>
                  <a:gd name="T111" fmla="*/ 98 h 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4" h="98">
                    <a:moveTo>
                      <a:pt x="12" y="14"/>
                    </a:moveTo>
                    <a:lnTo>
                      <a:pt x="20" y="12"/>
                    </a:lnTo>
                    <a:lnTo>
                      <a:pt x="30" y="10"/>
                    </a:lnTo>
                    <a:lnTo>
                      <a:pt x="36" y="8"/>
                    </a:lnTo>
                    <a:lnTo>
                      <a:pt x="38" y="6"/>
                    </a:lnTo>
                    <a:lnTo>
                      <a:pt x="38" y="2"/>
                    </a:lnTo>
                    <a:lnTo>
                      <a:pt x="38" y="4"/>
                    </a:lnTo>
                    <a:lnTo>
                      <a:pt x="42" y="4"/>
                    </a:lnTo>
                    <a:lnTo>
                      <a:pt x="48" y="4"/>
                    </a:lnTo>
                    <a:lnTo>
                      <a:pt x="54" y="2"/>
                    </a:lnTo>
                    <a:lnTo>
                      <a:pt x="60" y="0"/>
                    </a:lnTo>
                    <a:lnTo>
                      <a:pt x="64" y="2"/>
                    </a:lnTo>
                    <a:lnTo>
                      <a:pt x="66" y="4"/>
                    </a:lnTo>
                    <a:lnTo>
                      <a:pt x="70" y="6"/>
                    </a:lnTo>
                    <a:lnTo>
                      <a:pt x="76" y="6"/>
                    </a:lnTo>
                    <a:lnTo>
                      <a:pt x="78" y="6"/>
                    </a:lnTo>
                    <a:lnTo>
                      <a:pt x="80" y="4"/>
                    </a:lnTo>
                    <a:lnTo>
                      <a:pt x="84" y="4"/>
                    </a:lnTo>
                    <a:lnTo>
                      <a:pt x="86" y="0"/>
                    </a:lnTo>
                    <a:lnTo>
                      <a:pt x="88" y="0"/>
                    </a:lnTo>
                    <a:lnTo>
                      <a:pt x="90" y="2"/>
                    </a:lnTo>
                    <a:lnTo>
                      <a:pt x="90" y="4"/>
                    </a:lnTo>
                    <a:lnTo>
                      <a:pt x="94" y="6"/>
                    </a:lnTo>
                    <a:lnTo>
                      <a:pt x="94" y="16"/>
                    </a:lnTo>
                    <a:lnTo>
                      <a:pt x="58" y="16"/>
                    </a:lnTo>
                    <a:lnTo>
                      <a:pt x="60" y="20"/>
                    </a:lnTo>
                    <a:lnTo>
                      <a:pt x="62" y="24"/>
                    </a:lnTo>
                    <a:lnTo>
                      <a:pt x="58" y="24"/>
                    </a:lnTo>
                    <a:lnTo>
                      <a:pt x="56" y="26"/>
                    </a:lnTo>
                    <a:lnTo>
                      <a:pt x="56" y="28"/>
                    </a:lnTo>
                    <a:lnTo>
                      <a:pt x="50" y="28"/>
                    </a:lnTo>
                    <a:lnTo>
                      <a:pt x="46" y="26"/>
                    </a:lnTo>
                    <a:lnTo>
                      <a:pt x="40" y="20"/>
                    </a:lnTo>
                    <a:lnTo>
                      <a:pt x="38" y="22"/>
                    </a:lnTo>
                    <a:lnTo>
                      <a:pt x="38" y="24"/>
                    </a:lnTo>
                    <a:lnTo>
                      <a:pt x="40" y="28"/>
                    </a:lnTo>
                    <a:lnTo>
                      <a:pt x="40" y="32"/>
                    </a:lnTo>
                    <a:lnTo>
                      <a:pt x="44" y="38"/>
                    </a:lnTo>
                    <a:lnTo>
                      <a:pt x="48" y="44"/>
                    </a:lnTo>
                    <a:lnTo>
                      <a:pt x="54" y="48"/>
                    </a:lnTo>
                    <a:lnTo>
                      <a:pt x="66" y="56"/>
                    </a:lnTo>
                    <a:lnTo>
                      <a:pt x="70" y="60"/>
                    </a:lnTo>
                    <a:lnTo>
                      <a:pt x="74" y="64"/>
                    </a:lnTo>
                    <a:lnTo>
                      <a:pt x="66" y="64"/>
                    </a:lnTo>
                    <a:lnTo>
                      <a:pt x="64" y="68"/>
                    </a:lnTo>
                    <a:lnTo>
                      <a:pt x="60" y="68"/>
                    </a:lnTo>
                    <a:lnTo>
                      <a:pt x="56" y="66"/>
                    </a:lnTo>
                    <a:lnTo>
                      <a:pt x="52" y="64"/>
                    </a:lnTo>
                    <a:lnTo>
                      <a:pt x="54" y="70"/>
                    </a:lnTo>
                    <a:lnTo>
                      <a:pt x="58" y="74"/>
                    </a:lnTo>
                    <a:lnTo>
                      <a:pt x="52" y="76"/>
                    </a:lnTo>
                    <a:lnTo>
                      <a:pt x="46" y="74"/>
                    </a:lnTo>
                    <a:lnTo>
                      <a:pt x="48" y="82"/>
                    </a:lnTo>
                    <a:lnTo>
                      <a:pt x="50" y="84"/>
                    </a:lnTo>
                    <a:lnTo>
                      <a:pt x="52" y="90"/>
                    </a:lnTo>
                    <a:lnTo>
                      <a:pt x="54" y="98"/>
                    </a:lnTo>
                    <a:lnTo>
                      <a:pt x="48" y="92"/>
                    </a:lnTo>
                    <a:lnTo>
                      <a:pt x="42" y="90"/>
                    </a:lnTo>
                    <a:lnTo>
                      <a:pt x="38" y="88"/>
                    </a:lnTo>
                    <a:lnTo>
                      <a:pt x="38" y="84"/>
                    </a:lnTo>
                    <a:lnTo>
                      <a:pt x="34" y="84"/>
                    </a:lnTo>
                    <a:lnTo>
                      <a:pt x="30" y="82"/>
                    </a:lnTo>
                    <a:lnTo>
                      <a:pt x="26" y="82"/>
                    </a:lnTo>
                    <a:lnTo>
                      <a:pt x="24" y="78"/>
                    </a:lnTo>
                    <a:lnTo>
                      <a:pt x="20" y="68"/>
                    </a:lnTo>
                    <a:lnTo>
                      <a:pt x="18" y="58"/>
                    </a:lnTo>
                    <a:lnTo>
                      <a:pt x="14" y="48"/>
                    </a:lnTo>
                    <a:lnTo>
                      <a:pt x="12" y="46"/>
                    </a:lnTo>
                    <a:lnTo>
                      <a:pt x="0" y="36"/>
                    </a:lnTo>
                    <a:lnTo>
                      <a:pt x="4" y="30"/>
                    </a:lnTo>
                    <a:lnTo>
                      <a:pt x="8" y="26"/>
                    </a:lnTo>
                    <a:lnTo>
                      <a:pt x="12" y="22"/>
                    </a:lnTo>
                    <a:lnTo>
                      <a:pt x="12" y="1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11" name="Freeform 191"/>
              <p:cNvSpPr/>
              <p:nvPr/>
            </p:nvSpPr>
            <p:spPr bwMode="auto">
              <a:xfrm>
                <a:off x="4972224" y="3132675"/>
                <a:ext cx="114157" cy="62390"/>
              </a:xfrm>
              <a:custGeom>
                <a:avLst/>
                <a:gdLst>
                  <a:gd name="T0" fmla="*/ 2147483647 w 78"/>
                  <a:gd name="T1" fmla="*/ 0 h 40"/>
                  <a:gd name="T2" fmla="*/ 2147483647 w 78"/>
                  <a:gd name="T3" fmla="*/ 2147483647 h 40"/>
                  <a:gd name="T4" fmla="*/ 2147483647 w 78"/>
                  <a:gd name="T5" fmla="*/ 2147483647 h 40"/>
                  <a:gd name="T6" fmla="*/ 2147483647 w 78"/>
                  <a:gd name="T7" fmla="*/ 2147483647 h 40"/>
                  <a:gd name="T8" fmla="*/ 2147483647 w 78"/>
                  <a:gd name="T9" fmla="*/ 2147483647 h 40"/>
                  <a:gd name="T10" fmla="*/ 2147483647 w 78"/>
                  <a:gd name="T11" fmla="*/ 2147483647 h 40"/>
                  <a:gd name="T12" fmla="*/ 2147483647 w 78"/>
                  <a:gd name="T13" fmla="*/ 2147483647 h 40"/>
                  <a:gd name="T14" fmla="*/ 2147483647 w 78"/>
                  <a:gd name="T15" fmla="*/ 2147483647 h 40"/>
                  <a:gd name="T16" fmla="*/ 2147483647 w 78"/>
                  <a:gd name="T17" fmla="*/ 2147483647 h 40"/>
                  <a:gd name="T18" fmla="*/ 2147483647 w 78"/>
                  <a:gd name="T19" fmla="*/ 2147483647 h 40"/>
                  <a:gd name="T20" fmla="*/ 2147483647 w 78"/>
                  <a:gd name="T21" fmla="*/ 2147483647 h 40"/>
                  <a:gd name="T22" fmla="*/ 2147483647 w 78"/>
                  <a:gd name="T23" fmla="*/ 2147483647 h 40"/>
                  <a:gd name="T24" fmla="*/ 2147483647 w 78"/>
                  <a:gd name="T25" fmla="*/ 2147483647 h 40"/>
                  <a:gd name="T26" fmla="*/ 2147483647 w 78"/>
                  <a:gd name="T27" fmla="*/ 2147483647 h 40"/>
                  <a:gd name="T28" fmla="*/ 2147483647 w 78"/>
                  <a:gd name="T29" fmla="*/ 2147483647 h 40"/>
                  <a:gd name="T30" fmla="*/ 2147483647 w 78"/>
                  <a:gd name="T31" fmla="*/ 2147483647 h 40"/>
                  <a:gd name="T32" fmla="*/ 2147483647 w 78"/>
                  <a:gd name="T33" fmla="*/ 2147483647 h 40"/>
                  <a:gd name="T34" fmla="*/ 2147483647 w 78"/>
                  <a:gd name="T35" fmla="*/ 2147483647 h 40"/>
                  <a:gd name="T36" fmla="*/ 2147483647 w 78"/>
                  <a:gd name="T37" fmla="*/ 2147483647 h 40"/>
                  <a:gd name="T38" fmla="*/ 2147483647 w 78"/>
                  <a:gd name="T39" fmla="*/ 2147483647 h 40"/>
                  <a:gd name="T40" fmla="*/ 2147483647 w 78"/>
                  <a:gd name="T41" fmla="*/ 2147483647 h 40"/>
                  <a:gd name="T42" fmla="*/ 2147483647 w 78"/>
                  <a:gd name="T43" fmla="*/ 2147483647 h 40"/>
                  <a:gd name="T44" fmla="*/ 2147483647 w 78"/>
                  <a:gd name="T45" fmla="*/ 2147483647 h 40"/>
                  <a:gd name="T46" fmla="*/ 2147483647 w 78"/>
                  <a:gd name="T47" fmla="*/ 2147483647 h 40"/>
                  <a:gd name="T48" fmla="*/ 2147483647 w 78"/>
                  <a:gd name="T49" fmla="*/ 2147483647 h 40"/>
                  <a:gd name="T50" fmla="*/ 2147483647 w 78"/>
                  <a:gd name="T51" fmla="*/ 2147483647 h 40"/>
                  <a:gd name="T52" fmla="*/ 2147483647 w 78"/>
                  <a:gd name="T53" fmla="*/ 2147483647 h 40"/>
                  <a:gd name="T54" fmla="*/ 0 w 78"/>
                  <a:gd name="T55" fmla="*/ 2147483647 h 40"/>
                  <a:gd name="T56" fmla="*/ 2147483647 w 78"/>
                  <a:gd name="T57" fmla="*/ 2147483647 h 40"/>
                  <a:gd name="T58" fmla="*/ 2147483647 w 78"/>
                  <a:gd name="T59" fmla="*/ 2147483647 h 40"/>
                  <a:gd name="T60" fmla="*/ 2147483647 w 78"/>
                  <a:gd name="T61" fmla="*/ 2147483647 h 40"/>
                  <a:gd name="T62" fmla="*/ 2147483647 w 78"/>
                  <a:gd name="T63" fmla="*/ 2147483647 h 40"/>
                  <a:gd name="T64" fmla="*/ 2147483647 w 78"/>
                  <a:gd name="T65" fmla="*/ 2147483647 h 40"/>
                  <a:gd name="T66" fmla="*/ 2147483647 w 78"/>
                  <a:gd name="T67" fmla="*/ 2147483647 h 40"/>
                  <a:gd name="T68" fmla="*/ 2147483647 w 78"/>
                  <a:gd name="T69" fmla="*/ 0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8"/>
                  <a:gd name="T106" fmla="*/ 0 h 40"/>
                  <a:gd name="T107" fmla="*/ 78 w 78"/>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8" h="40">
                    <a:moveTo>
                      <a:pt x="22" y="0"/>
                    </a:moveTo>
                    <a:lnTo>
                      <a:pt x="24" y="6"/>
                    </a:lnTo>
                    <a:lnTo>
                      <a:pt x="26" y="8"/>
                    </a:lnTo>
                    <a:lnTo>
                      <a:pt x="28" y="8"/>
                    </a:lnTo>
                    <a:lnTo>
                      <a:pt x="32" y="8"/>
                    </a:lnTo>
                    <a:lnTo>
                      <a:pt x="38" y="8"/>
                    </a:lnTo>
                    <a:lnTo>
                      <a:pt x="40" y="12"/>
                    </a:lnTo>
                    <a:lnTo>
                      <a:pt x="42" y="12"/>
                    </a:lnTo>
                    <a:lnTo>
                      <a:pt x="48" y="12"/>
                    </a:lnTo>
                    <a:lnTo>
                      <a:pt x="58" y="10"/>
                    </a:lnTo>
                    <a:lnTo>
                      <a:pt x="68" y="12"/>
                    </a:lnTo>
                    <a:lnTo>
                      <a:pt x="74" y="12"/>
                    </a:lnTo>
                    <a:lnTo>
                      <a:pt x="78" y="12"/>
                    </a:lnTo>
                    <a:lnTo>
                      <a:pt x="78" y="16"/>
                    </a:lnTo>
                    <a:lnTo>
                      <a:pt x="76" y="24"/>
                    </a:lnTo>
                    <a:lnTo>
                      <a:pt x="76" y="26"/>
                    </a:lnTo>
                    <a:lnTo>
                      <a:pt x="72" y="26"/>
                    </a:lnTo>
                    <a:lnTo>
                      <a:pt x="64" y="24"/>
                    </a:lnTo>
                    <a:lnTo>
                      <a:pt x="56" y="24"/>
                    </a:lnTo>
                    <a:lnTo>
                      <a:pt x="52" y="24"/>
                    </a:lnTo>
                    <a:lnTo>
                      <a:pt x="50" y="26"/>
                    </a:lnTo>
                    <a:lnTo>
                      <a:pt x="46" y="30"/>
                    </a:lnTo>
                    <a:lnTo>
                      <a:pt x="36" y="34"/>
                    </a:lnTo>
                    <a:lnTo>
                      <a:pt x="20" y="40"/>
                    </a:lnTo>
                    <a:lnTo>
                      <a:pt x="12" y="38"/>
                    </a:lnTo>
                    <a:lnTo>
                      <a:pt x="6" y="34"/>
                    </a:lnTo>
                    <a:lnTo>
                      <a:pt x="2" y="30"/>
                    </a:lnTo>
                    <a:lnTo>
                      <a:pt x="0" y="22"/>
                    </a:lnTo>
                    <a:lnTo>
                      <a:pt x="6" y="16"/>
                    </a:lnTo>
                    <a:lnTo>
                      <a:pt x="12" y="14"/>
                    </a:lnTo>
                    <a:lnTo>
                      <a:pt x="18" y="12"/>
                    </a:lnTo>
                    <a:lnTo>
                      <a:pt x="18" y="10"/>
                    </a:lnTo>
                    <a:lnTo>
                      <a:pt x="18" y="6"/>
                    </a:lnTo>
                    <a:lnTo>
                      <a:pt x="20" y="6"/>
                    </a:lnTo>
                    <a:lnTo>
                      <a:pt x="2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12" name="Freeform 192"/>
              <p:cNvSpPr/>
              <p:nvPr/>
            </p:nvSpPr>
            <p:spPr bwMode="auto">
              <a:xfrm>
                <a:off x="4873056" y="3107454"/>
                <a:ext cx="131455" cy="62390"/>
              </a:xfrm>
              <a:custGeom>
                <a:avLst/>
                <a:gdLst>
                  <a:gd name="T0" fmla="*/ 2147483647 w 89"/>
                  <a:gd name="T1" fmla="*/ 2147483647 h 40"/>
                  <a:gd name="T2" fmla="*/ 2147483647 w 89"/>
                  <a:gd name="T3" fmla="*/ 2147483647 h 40"/>
                  <a:gd name="T4" fmla="*/ 2147483647 w 89"/>
                  <a:gd name="T5" fmla="*/ 2147483647 h 40"/>
                  <a:gd name="T6" fmla="*/ 2147483647 w 89"/>
                  <a:gd name="T7" fmla="*/ 2147483647 h 40"/>
                  <a:gd name="T8" fmla="*/ 2147483647 w 89"/>
                  <a:gd name="T9" fmla="*/ 2147483647 h 40"/>
                  <a:gd name="T10" fmla="*/ 2147483647 w 89"/>
                  <a:gd name="T11" fmla="*/ 2147483647 h 40"/>
                  <a:gd name="T12" fmla="*/ 2147483647 w 89"/>
                  <a:gd name="T13" fmla="*/ 2147483647 h 40"/>
                  <a:gd name="T14" fmla="*/ 2147483647 w 89"/>
                  <a:gd name="T15" fmla="*/ 2147483647 h 40"/>
                  <a:gd name="T16" fmla="*/ 2147483647 w 89"/>
                  <a:gd name="T17" fmla="*/ 2147483647 h 40"/>
                  <a:gd name="T18" fmla="*/ 2147483647 w 89"/>
                  <a:gd name="T19" fmla="*/ 0 h 40"/>
                  <a:gd name="T20" fmla="*/ 2147483647 w 89"/>
                  <a:gd name="T21" fmla="*/ 0 h 40"/>
                  <a:gd name="T22" fmla="*/ 2147483647 w 89"/>
                  <a:gd name="T23" fmla="*/ 0 h 40"/>
                  <a:gd name="T24" fmla="*/ 0 w 89"/>
                  <a:gd name="T25" fmla="*/ 2147483647 h 40"/>
                  <a:gd name="T26" fmla="*/ 2147483647 w 89"/>
                  <a:gd name="T27" fmla="*/ 2147483647 h 40"/>
                  <a:gd name="T28" fmla="*/ 2147483647 w 89"/>
                  <a:gd name="T29" fmla="*/ 2147483647 h 40"/>
                  <a:gd name="T30" fmla="*/ 2147483647 w 89"/>
                  <a:gd name="T31" fmla="*/ 2147483647 h 40"/>
                  <a:gd name="T32" fmla="*/ 2147483647 w 89"/>
                  <a:gd name="T33" fmla="*/ 2147483647 h 40"/>
                  <a:gd name="T34" fmla="*/ 2147483647 w 89"/>
                  <a:gd name="T35" fmla="*/ 2147483647 h 40"/>
                  <a:gd name="T36" fmla="*/ 2147483647 w 89"/>
                  <a:gd name="T37" fmla="*/ 2147483647 h 40"/>
                  <a:gd name="T38" fmla="*/ 2147483647 w 89"/>
                  <a:gd name="T39" fmla="*/ 2147483647 h 40"/>
                  <a:gd name="T40" fmla="*/ 2147483647 w 89"/>
                  <a:gd name="T41" fmla="*/ 2147483647 h 40"/>
                  <a:gd name="T42" fmla="*/ 2147483647 w 89"/>
                  <a:gd name="T43" fmla="*/ 2147483647 h 40"/>
                  <a:gd name="T44" fmla="*/ 2147483647 w 89"/>
                  <a:gd name="T45" fmla="*/ 2147483647 h 40"/>
                  <a:gd name="T46" fmla="*/ 2147483647 w 89"/>
                  <a:gd name="T47" fmla="*/ 2147483647 h 40"/>
                  <a:gd name="T48" fmla="*/ 2147483647 w 89"/>
                  <a:gd name="T49" fmla="*/ 2147483647 h 40"/>
                  <a:gd name="T50" fmla="*/ 2147483647 w 89"/>
                  <a:gd name="T51" fmla="*/ 2147483647 h 40"/>
                  <a:gd name="T52" fmla="*/ 2147483647 w 89"/>
                  <a:gd name="T53" fmla="*/ 2147483647 h 40"/>
                  <a:gd name="T54" fmla="*/ 2147483647 w 89"/>
                  <a:gd name="T55" fmla="*/ 2147483647 h 40"/>
                  <a:gd name="T56" fmla="*/ 2147483647 w 89"/>
                  <a:gd name="T57" fmla="*/ 2147483647 h 40"/>
                  <a:gd name="T58" fmla="*/ 2147483647 w 89"/>
                  <a:gd name="T59" fmla="*/ 2147483647 h 40"/>
                  <a:gd name="T60" fmla="*/ 2147483647 w 89"/>
                  <a:gd name="T61" fmla="*/ 2147483647 h 40"/>
                  <a:gd name="T62" fmla="*/ 2147483647 w 89"/>
                  <a:gd name="T63" fmla="*/ 2147483647 h 40"/>
                  <a:gd name="T64" fmla="*/ 2147483647 w 89"/>
                  <a:gd name="T65" fmla="*/ 2147483647 h 40"/>
                  <a:gd name="T66" fmla="*/ 2147483647 w 89"/>
                  <a:gd name="T67" fmla="*/ 2147483647 h 40"/>
                  <a:gd name="T68" fmla="*/ 2147483647 w 89"/>
                  <a:gd name="T69" fmla="*/ 2147483647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9"/>
                  <a:gd name="T106" fmla="*/ 0 h 40"/>
                  <a:gd name="T107" fmla="*/ 89 w 89"/>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9" h="40">
                    <a:moveTo>
                      <a:pt x="89" y="16"/>
                    </a:moveTo>
                    <a:lnTo>
                      <a:pt x="85" y="14"/>
                    </a:lnTo>
                    <a:lnTo>
                      <a:pt x="79" y="12"/>
                    </a:lnTo>
                    <a:lnTo>
                      <a:pt x="71" y="10"/>
                    </a:lnTo>
                    <a:lnTo>
                      <a:pt x="67" y="6"/>
                    </a:lnTo>
                    <a:lnTo>
                      <a:pt x="65" y="10"/>
                    </a:lnTo>
                    <a:lnTo>
                      <a:pt x="61" y="10"/>
                    </a:lnTo>
                    <a:lnTo>
                      <a:pt x="59" y="10"/>
                    </a:lnTo>
                    <a:lnTo>
                      <a:pt x="59" y="6"/>
                    </a:lnTo>
                    <a:lnTo>
                      <a:pt x="37" y="0"/>
                    </a:lnTo>
                    <a:lnTo>
                      <a:pt x="31" y="0"/>
                    </a:lnTo>
                    <a:lnTo>
                      <a:pt x="29" y="0"/>
                    </a:lnTo>
                    <a:lnTo>
                      <a:pt x="0" y="10"/>
                    </a:lnTo>
                    <a:lnTo>
                      <a:pt x="2" y="14"/>
                    </a:lnTo>
                    <a:lnTo>
                      <a:pt x="2" y="20"/>
                    </a:lnTo>
                    <a:lnTo>
                      <a:pt x="10" y="26"/>
                    </a:lnTo>
                    <a:lnTo>
                      <a:pt x="18" y="32"/>
                    </a:lnTo>
                    <a:lnTo>
                      <a:pt x="24" y="38"/>
                    </a:lnTo>
                    <a:lnTo>
                      <a:pt x="31" y="40"/>
                    </a:lnTo>
                    <a:lnTo>
                      <a:pt x="35" y="38"/>
                    </a:lnTo>
                    <a:lnTo>
                      <a:pt x="37" y="36"/>
                    </a:lnTo>
                    <a:lnTo>
                      <a:pt x="41" y="34"/>
                    </a:lnTo>
                    <a:lnTo>
                      <a:pt x="45" y="32"/>
                    </a:lnTo>
                    <a:lnTo>
                      <a:pt x="51" y="34"/>
                    </a:lnTo>
                    <a:lnTo>
                      <a:pt x="55" y="36"/>
                    </a:lnTo>
                    <a:lnTo>
                      <a:pt x="61" y="38"/>
                    </a:lnTo>
                    <a:lnTo>
                      <a:pt x="65" y="38"/>
                    </a:lnTo>
                    <a:lnTo>
                      <a:pt x="67" y="38"/>
                    </a:lnTo>
                    <a:lnTo>
                      <a:pt x="73" y="32"/>
                    </a:lnTo>
                    <a:lnTo>
                      <a:pt x="79" y="30"/>
                    </a:lnTo>
                    <a:lnTo>
                      <a:pt x="85" y="28"/>
                    </a:lnTo>
                    <a:lnTo>
                      <a:pt x="85" y="26"/>
                    </a:lnTo>
                    <a:lnTo>
                      <a:pt x="85" y="22"/>
                    </a:lnTo>
                    <a:lnTo>
                      <a:pt x="87" y="22"/>
                    </a:lnTo>
                    <a:lnTo>
                      <a:pt x="89"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13" name="Freeform 193"/>
              <p:cNvSpPr/>
              <p:nvPr/>
            </p:nvSpPr>
            <p:spPr bwMode="auto">
              <a:xfrm>
                <a:off x="5179783" y="3165861"/>
                <a:ext cx="72646" cy="78319"/>
              </a:xfrm>
              <a:custGeom>
                <a:avLst/>
                <a:gdLst>
                  <a:gd name="T0" fmla="*/ 2147483647 w 50"/>
                  <a:gd name="T1" fmla="*/ 2147483647 h 50"/>
                  <a:gd name="T2" fmla="*/ 2147483647 w 50"/>
                  <a:gd name="T3" fmla="*/ 2147483647 h 50"/>
                  <a:gd name="T4" fmla="*/ 2147483647 w 50"/>
                  <a:gd name="T5" fmla="*/ 2147483647 h 50"/>
                  <a:gd name="T6" fmla="*/ 2147483647 w 50"/>
                  <a:gd name="T7" fmla="*/ 2147483647 h 50"/>
                  <a:gd name="T8" fmla="*/ 2147483647 w 50"/>
                  <a:gd name="T9" fmla="*/ 2147483647 h 50"/>
                  <a:gd name="T10" fmla="*/ 0 w 50"/>
                  <a:gd name="T11" fmla="*/ 2147483647 h 50"/>
                  <a:gd name="T12" fmla="*/ 2147483647 w 50"/>
                  <a:gd name="T13" fmla="*/ 0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2147483647 w 50"/>
                  <a:gd name="T31" fmla="*/ 2147483647 h 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0"/>
                  <a:gd name="T49" fmla="*/ 0 h 50"/>
                  <a:gd name="T50" fmla="*/ 50 w 50"/>
                  <a:gd name="T51" fmla="*/ 50 h 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0" h="50">
                    <a:moveTo>
                      <a:pt x="26" y="50"/>
                    </a:moveTo>
                    <a:lnTo>
                      <a:pt x="22" y="34"/>
                    </a:lnTo>
                    <a:lnTo>
                      <a:pt x="18" y="24"/>
                    </a:lnTo>
                    <a:lnTo>
                      <a:pt x="14" y="16"/>
                    </a:lnTo>
                    <a:lnTo>
                      <a:pt x="8" y="10"/>
                    </a:lnTo>
                    <a:lnTo>
                      <a:pt x="0" y="8"/>
                    </a:lnTo>
                    <a:lnTo>
                      <a:pt x="16" y="0"/>
                    </a:lnTo>
                    <a:lnTo>
                      <a:pt x="24" y="2"/>
                    </a:lnTo>
                    <a:lnTo>
                      <a:pt x="32" y="6"/>
                    </a:lnTo>
                    <a:lnTo>
                      <a:pt x="40" y="18"/>
                    </a:lnTo>
                    <a:lnTo>
                      <a:pt x="44" y="24"/>
                    </a:lnTo>
                    <a:lnTo>
                      <a:pt x="50" y="36"/>
                    </a:lnTo>
                    <a:lnTo>
                      <a:pt x="34" y="34"/>
                    </a:lnTo>
                    <a:lnTo>
                      <a:pt x="34" y="44"/>
                    </a:lnTo>
                    <a:lnTo>
                      <a:pt x="26" y="48"/>
                    </a:lnTo>
                    <a:lnTo>
                      <a:pt x="26" y="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14" name="Freeform 194"/>
              <p:cNvSpPr/>
              <p:nvPr/>
            </p:nvSpPr>
            <p:spPr bwMode="auto">
              <a:xfrm>
                <a:off x="4960693" y="3169843"/>
                <a:ext cx="140680" cy="79646"/>
              </a:xfrm>
              <a:custGeom>
                <a:avLst/>
                <a:gdLst>
                  <a:gd name="T0" fmla="*/ 2147483647 w 96"/>
                  <a:gd name="T1" fmla="*/ 2147483647 h 50"/>
                  <a:gd name="T2" fmla="*/ 2147483647 w 96"/>
                  <a:gd name="T3" fmla="*/ 2147483647 h 50"/>
                  <a:gd name="T4" fmla="*/ 2147483647 w 96"/>
                  <a:gd name="T5" fmla="*/ 2147483647 h 50"/>
                  <a:gd name="T6" fmla="*/ 2147483647 w 96"/>
                  <a:gd name="T7" fmla="*/ 2147483647 h 50"/>
                  <a:gd name="T8" fmla="*/ 2147483647 w 96"/>
                  <a:gd name="T9" fmla="*/ 2147483647 h 50"/>
                  <a:gd name="T10" fmla="*/ 2147483647 w 96"/>
                  <a:gd name="T11" fmla="*/ 2147483647 h 50"/>
                  <a:gd name="T12" fmla="*/ 2147483647 w 96"/>
                  <a:gd name="T13" fmla="*/ 2147483647 h 50"/>
                  <a:gd name="T14" fmla="*/ 2147483647 w 96"/>
                  <a:gd name="T15" fmla="*/ 2147483647 h 50"/>
                  <a:gd name="T16" fmla="*/ 2147483647 w 96"/>
                  <a:gd name="T17" fmla="*/ 2147483647 h 50"/>
                  <a:gd name="T18" fmla="*/ 2147483647 w 96"/>
                  <a:gd name="T19" fmla="*/ 2147483647 h 50"/>
                  <a:gd name="T20" fmla="*/ 0 w 96"/>
                  <a:gd name="T21" fmla="*/ 2147483647 h 50"/>
                  <a:gd name="T22" fmla="*/ 2147483647 w 96"/>
                  <a:gd name="T23" fmla="*/ 2147483647 h 50"/>
                  <a:gd name="T24" fmla="*/ 2147483647 w 96"/>
                  <a:gd name="T25" fmla="*/ 2147483647 h 50"/>
                  <a:gd name="T26" fmla="*/ 2147483647 w 96"/>
                  <a:gd name="T27" fmla="*/ 2147483647 h 50"/>
                  <a:gd name="T28" fmla="*/ 2147483647 w 96"/>
                  <a:gd name="T29" fmla="*/ 2147483647 h 50"/>
                  <a:gd name="T30" fmla="*/ 2147483647 w 96"/>
                  <a:gd name="T31" fmla="*/ 2147483647 h 50"/>
                  <a:gd name="T32" fmla="*/ 2147483647 w 96"/>
                  <a:gd name="T33" fmla="*/ 2147483647 h 50"/>
                  <a:gd name="T34" fmla="*/ 2147483647 w 96"/>
                  <a:gd name="T35" fmla="*/ 2147483647 h 50"/>
                  <a:gd name="T36" fmla="*/ 2147483647 w 96"/>
                  <a:gd name="T37" fmla="*/ 2147483647 h 50"/>
                  <a:gd name="T38" fmla="*/ 2147483647 w 96"/>
                  <a:gd name="T39" fmla="*/ 2147483647 h 50"/>
                  <a:gd name="T40" fmla="*/ 2147483647 w 96"/>
                  <a:gd name="T41" fmla="*/ 0 h 50"/>
                  <a:gd name="T42" fmla="*/ 2147483647 w 96"/>
                  <a:gd name="T43" fmla="*/ 0 h 50"/>
                  <a:gd name="T44" fmla="*/ 2147483647 w 96"/>
                  <a:gd name="T45" fmla="*/ 0 h 50"/>
                  <a:gd name="T46" fmla="*/ 2147483647 w 96"/>
                  <a:gd name="T47" fmla="*/ 2147483647 h 50"/>
                  <a:gd name="T48" fmla="*/ 2147483647 w 96"/>
                  <a:gd name="T49" fmla="*/ 2147483647 h 50"/>
                  <a:gd name="T50" fmla="*/ 2147483647 w 96"/>
                  <a:gd name="T51" fmla="*/ 2147483647 h 50"/>
                  <a:gd name="T52" fmla="*/ 2147483647 w 96"/>
                  <a:gd name="T53" fmla="*/ 2147483647 h 50"/>
                  <a:gd name="T54" fmla="*/ 2147483647 w 96"/>
                  <a:gd name="T55" fmla="*/ 2147483647 h 50"/>
                  <a:gd name="T56" fmla="*/ 2147483647 w 96"/>
                  <a:gd name="T57" fmla="*/ 2147483647 h 50"/>
                  <a:gd name="T58" fmla="*/ 2147483647 w 96"/>
                  <a:gd name="T59" fmla="*/ 2147483647 h 50"/>
                  <a:gd name="T60" fmla="*/ 2147483647 w 96"/>
                  <a:gd name="T61" fmla="*/ 2147483647 h 50"/>
                  <a:gd name="T62" fmla="*/ 2147483647 w 96"/>
                  <a:gd name="T63" fmla="*/ 2147483647 h 50"/>
                  <a:gd name="T64" fmla="*/ 2147483647 w 96"/>
                  <a:gd name="T65" fmla="*/ 2147483647 h 50"/>
                  <a:gd name="T66" fmla="*/ 2147483647 w 96"/>
                  <a:gd name="T67" fmla="*/ 2147483647 h 50"/>
                  <a:gd name="T68" fmla="*/ 2147483647 w 96"/>
                  <a:gd name="T69" fmla="*/ 2147483647 h 50"/>
                  <a:gd name="T70" fmla="*/ 2147483647 w 96"/>
                  <a:gd name="T71" fmla="*/ 2147483647 h 50"/>
                  <a:gd name="T72" fmla="*/ 2147483647 w 96"/>
                  <a:gd name="T73" fmla="*/ 2147483647 h 50"/>
                  <a:gd name="T74" fmla="*/ 2147483647 w 96"/>
                  <a:gd name="T75" fmla="*/ 2147483647 h 50"/>
                  <a:gd name="T76" fmla="*/ 2147483647 w 96"/>
                  <a:gd name="T77" fmla="*/ 2147483647 h 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50"/>
                  <a:gd name="T119" fmla="*/ 96 w 96"/>
                  <a:gd name="T120" fmla="*/ 50 h 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50">
                    <a:moveTo>
                      <a:pt x="58" y="46"/>
                    </a:moveTo>
                    <a:lnTo>
                      <a:pt x="56" y="44"/>
                    </a:lnTo>
                    <a:lnTo>
                      <a:pt x="54" y="42"/>
                    </a:lnTo>
                    <a:lnTo>
                      <a:pt x="44" y="46"/>
                    </a:lnTo>
                    <a:lnTo>
                      <a:pt x="38" y="48"/>
                    </a:lnTo>
                    <a:lnTo>
                      <a:pt x="30" y="50"/>
                    </a:lnTo>
                    <a:lnTo>
                      <a:pt x="26" y="50"/>
                    </a:lnTo>
                    <a:lnTo>
                      <a:pt x="22" y="48"/>
                    </a:lnTo>
                    <a:lnTo>
                      <a:pt x="16" y="44"/>
                    </a:lnTo>
                    <a:lnTo>
                      <a:pt x="8" y="38"/>
                    </a:lnTo>
                    <a:lnTo>
                      <a:pt x="0" y="32"/>
                    </a:lnTo>
                    <a:lnTo>
                      <a:pt x="2" y="30"/>
                    </a:lnTo>
                    <a:lnTo>
                      <a:pt x="6" y="22"/>
                    </a:lnTo>
                    <a:lnTo>
                      <a:pt x="8" y="16"/>
                    </a:lnTo>
                    <a:lnTo>
                      <a:pt x="14" y="10"/>
                    </a:lnTo>
                    <a:lnTo>
                      <a:pt x="20" y="14"/>
                    </a:lnTo>
                    <a:lnTo>
                      <a:pt x="28" y="16"/>
                    </a:lnTo>
                    <a:lnTo>
                      <a:pt x="44" y="10"/>
                    </a:lnTo>
                    <a:lnTo>
                      <a:pt x="54" y="6"/>
                    </a:lnTo>
                    <a:lnTo>
                      <a:pt x="58" y="2"/>
                    </a:lnTo>
                    <a:lnTo>
                      <a:pt x="60" y="0"/>
                    </a:lnTo>
                    <a:lnTo>
                      <a:pt x="64" y="0"/>
                    </a:lnTo>
                    <a:lnTo>
                      <a:pt x="72" y="0"/>
                    </a:lnTo>
                    <a:lnTo>
                      <a:pt x="80" y="2"/>
                    </a:lnTo>
                    <a:lnTo>
                      <a:pt x="84" y="2"/>
                    </a:lnTo>
                    <a:lnTo>
                      <a:pt x="86" y="4"/>
                    </a:lnTo>
                    <a:lnTo>
                      <a:pt x="90" y="6"/>
                    </a:lnTo>
                    <a:lnTo>
                      <a:pt x="96" y="8"/>
                    </a:lnTo>
                    <a:lnTo>
                      <a:pt x="94" y="14"/>
                    </a:lnTo>
                    <a:lnTo>
                      <a:pt x="90" y="16"/>
                    </a:lnTo>
                    <a:lnTo>
                      <a:pt x="86" y="18"/>
                    </a:lnTo>
                    <a:lnTo>
                      <a:pt x="82" y="22"/>
                    </a:lnTo>
                    <a:lnTo>
                      <a:pt x="82" y="30"/>
                    </a:lnTo>
                    <a:lnTo>
                      <a:pt x="80" y="36"/>
                    </a:lnTo>
                    <a:lnTo>
                      <a:pt x="78" y="38"/>
                    </a:lnTo>
                    <a:lnTo>
                      <a:pt x="74" y="42"/>
                    </a:lnTo>
                    <a:lnTo>
                      <a:pt x="68" y="42"/>
                    </a:lnTo>
                    <a:lnTo>
                      <a:pt x="62" y="42"/>
                    </a:lnTo>
                    <a:lnTo>
                      <a:pt x="58" y="4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15" name="Freeform 195"/>
              <p:cNvSpPr/>
              <p:nvPr/>
            </p:nvSpPr>
            <p:spPr bwMode="auto">
              <a:xfrm>
                <a:off x="5082923" y="3049046"/>
                <a:ext cx="380526" cy="234958"/>
              </a:xfrm>
              <a:custGeom>
                <a:avLst/>
                <a:gdLst>
                  <a:gd name="T0" fmla="*/ 2147483647 w 260"/>
                  <a:gd name="T1" fmla="*/ 2147483647 h 148"/>
                  <a:gd name="T2" fmla="*/ 2147483647 w 260"/>
                  <a:gd name="T3" fmla="*/ 2147483647 h 148"/>
                  <a:gd name="T4" fmla="*/ 2147483647 w 260"/>
                  <a:gd name="T5" fmla="*/ 2147483647 h 148"/>
                  <a:gd name="T6" fmla="*/ 2147483647 w 260"/>
                  <a:gd name="T7" fmla="*/ 2147483647 h 148"/>
                  <a:gd name="T8" fmla="*/ 2147483647 w 260"/>
                  <a:gd name="T9" fmla="*/ 2147483647 h 148"/>
                  <a:gd name="T10" fmla="*/ 2147483647 w 260"/>
                  <a:gd name="T11" fmla="*/ 2147483647 h 148"/>
                  <a:gd name="T12" fmla="*/ 2147483647 w 260"/>
                  <a:gd name="T13" fmla="*/ 2147483647 h 148"/>
                  <a:gd name="T14" fmla="*/ 2147483647 w 260"/>
                  <a:gd name="T15" fmla="*/ 2147483647 h 148"/>
                  <a:gd name="T16" fmla="*/ 2147483647 w 260"/>
                  <a:gd name="T17" fmla="*/ 2147483647 h 148"/>
                  <a:gd name="T18" fmla="*/ 2147483647 w 260"/>
                  <a:gd name="T19" fmla="*/ 2147483647 h 148"/>
                  <a:gd name="T20" fmla="*/ 2147483647 w 260"/>
                  <a:gd name="T21" fmla="*/ 2147483647 h 148"/>
                  <a:gd name="T22" fmla="*/ 2147483647 w 260"/>
                  <a:gd name="T23" fmla="*/ 2147483647 h 148"/>
                  <a:gd name="T24" fmla="*/ 2147483647 w 260"/>
                  <a:gd name="T25" fmla="*/ 2147483647 h 148"/>
                  <a:gd name="T26" fmla="*/ 2147483647 w 260"/>
                  <a:gd name="T27" fmla="*/ 2147483647 h 148"/>
                  <a:gd name="T28" fmla="*/ 2147483647 w 260"/>
                  <a:gd name="T29" fmla="*/ 2147483647 h 148"/>
                  <a:gd name="T30" fmla="*/ 2147483647 w 260"/>
                  <a:gd name="T31" fmla="*/ 2147483647 h 148"/>
                  <a:gd name="T32" fmla="*/ 2147483647 w 260"/>
                  <a:gd name="T33" fmla="*/ 2147483647 h 148"/>
                  <a:gd name="T34" fmla="*/ 2147483647 w 260"/>
                  <a:gd name="T35" fmla="*/ 2147483647 h 148"/>
                  <a:gd name="T36" fmla="*/ 2147483647 w 260"/>
                  <a:gd name="T37" fmla="*/ 2147483647 h 148"/>
                  <a:gd name="T38" fmla="*/ 2147483647 w 260"/>
                  <a:gd name="T39" fmla="*/ 2147483647 h 148"/>
                  <a:gd name="T40" fmla="*/ 2147483647 w 260"/>
                  <a:gd name="T41" fmla="*/ 2147483647 h 148"/>
                  <a:gd name="T42" fmla="*/ 2147483647 w 260"/>
                  <a:gd name="T43" fmla="*/ 2147483647 h 148"/>
                  <a:gd name="T44" fmla="*/ 2147483647 w 260"/>
                  <a:gd name="T45" fmla="*/ 2147483647 h 148"/>
                  <a:gd name="T46" fmla="*/ 2147483647 w 260"/>
                  <a:gd name="T47" fmla="*/ 2147483647 h 148"/>
                  <a:gd name="T48" fmla="*/ 2147483647 w 260"/>
                  <a:gd name="T49" fmla="*/ 2147483647 h 148"/>
                  <a:gd name="T50" fmla="*/ 2147483647 w 260"/>
                  <a:gd name="T51" fmla="*/ 2147483647 h 148"/>
                  <a:gd name="T52" fmla="*/ 2147483647 w 260"/>
                  <a:gd name="T53" fmla="*/ 2147483647 h 148"/>
                  <a:gd name="T54" fmla="*/ 2147483647 w 260"/>
                  <a:gd name="T55" fmla="*/ 2147483647 h 148"/>
                  <a:gd name="T56" fmla="*/ 2147483647 w 260"/>
                  <a:gd name="T57" fmla="*/ 2147483647 h 148"/>
                  <a:gd name="T58" fmla="*/ 2147483647 w 260"/>
                  <a:gd name="T59" fmla="*/ 2147483647 h 148"/>
                  <a:gd name="T60" fmla="*/ 2147483647 w 260"/>
                  <a:gd name="T61" fmla="*/ 2147483647 h 148"/>
                  <a:gd name="T62" fmla="*/ 2147483647 w 260"/>
                  <a:gd name="T63" fmla="*/ 2147483647 h 148"/>
                  <a:gd name="T64" fmla="*/ 2147483647 w 260"/>
                  <a:gd name="T65" fmla="*/ 2147483647 h 148"/>
                  <a:gd name="T66" fmla="*/ 2147483647 w 260"/>
                  <a:gd name="T67" fmla="*/ 2147483647 h 148"/>
                  <a:gd name="T68" fmla="*/ 2147483647 w 260"/>
                  <a:gd name="T69" fmla="*/ 2147483647 h 148"/>
                  <a:gd name="T70" fmla="*/ 2147483647 w 260"/>
                  <a:gd name="T71" fmla="*/ 2147483647 h 148"/>
                  <a:gd name="T72" fmla="*/ 2147483647 w 260"/>
                  <a:gd name="T73" fmla="*/ 2147483647 h 148"/>
                  <a:gd name="T74" fmla="*/ 2147483647 w 260"/>
                  <a:gd name="T75" fmla="*/ 2147483647 h 148"/>
                  <a:gd name="T76" fmla="*/ 2147483647 w 260"/>
                  <a:gd name="T77" fmla="*/ 2147483647 h 148"/>
                  <a:gd name="T78" fmla="*/ 2147483647 w 260"/>
                  <a:gd name="T79" fmla="*/ 2147483647 h 148"/>
                  <a:gd name="T80" fmla="*/ 2147483647 w 260"/>
                  <a:gd name="T81" fmla="*/ 2147483647 h 148"/>
                  <a:gd name="T82" fmla="*/ 2147483647 w 260"/>
                  <a:gd name="T83" fmla="*/ 2147483647 h 148"/>
                  <a:gd name="T84" fmla="*/ 2147483647 w 260"/>
                  <a:gd name="T85" fmla="*/ 2147483647 h 148"/>
                  <a:gd name="T86" fmla="*/ 2147483647 w 260"/>
                  <a:gd name="T87" fmla="*/ 2147483647 h 148"/>
                  <a:gd name="T88" fmla="*/ 2147483647 w 260"/>
                  <a:gd name="T89" fmla="*/ 2147483647 h 148"/>
                  <a:gd name="T90" fmla="*/ 2147483647 w 260"/>
                  <a:gd name="T91" fmla="*/ 2147483647 h 148"/>
                  <a:gd name="T92" fmla="*/ 2147483647 w 260"/>
                  <a:gd name="T93" fmla="*/ 2147483647 h 148"/>
                  <a:gd name="T94" fmla="*/ 2147483647 w 260"/>
                  <a:gd name="T95" fmla="*/ 2147483647 h 148"/>
                  <a:gd name="T96" fmla="*/ 2147483647 w 260"/>
                  <a:gd name="T97" fmla="*/ 2147483647 h 1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60"/>
                  <a:gd name="T148" fmla="*/ 0 h 148"/>
                  <a:gd name="T149" fmla="*/ 260 w 260"/>
                  <a:gd name="T150" fmla="*/ 148 h 14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60" h="148">
                    <a:moveTo>
                      <a:pt x="66" y="82"/>
                    </a:moveTo>
                    <a:lnTo>
                      <a:pt x="60" y="84"/>
                    </a:lnTo>
                    <a:lnTo>
                      <a:pt x="54" y="88"/>
                    </a:lnTo>
                    <a:lnTo>
                      <a:pt x="44" y="90"/>
                    </a:lnTo>
                    <a:lnTo>
                      <a:pt x="36" y="90"/>
                    </a:lnTo>
                    <a:lnTo>
                      <a:pt x="26" y="88"/>
                    </a:lnTo>
                    <a:lnTo>
                      <a:pt x="18" y="84"/>
                    </a:lnTo>
                    <a:lnTo>
                      <a:pt x="12" y="84"/>
                    </a:lnTo>
                    <a:lnTo>
                      <a:pt x="6" y="82"/>
                    </a:lnTo>
                    <a:lnTo>
                      <a:pt x="2" y="80"/>
                    </a:lnTo>
                    <a:lnTo>
                      <a:pt x="0" y="78"/>
                    </a:lnTo>
                    <a:lnTo>
                      <a:pt x="2" y="66"/>
                    </a:lnTo>
                    <a:lnTo>
                      <a:pt x="2" y="62"/>
                    </a:lnTo>
                    <a:lnTo>
                      <a:pt x="12" y="52"/>
                    </a:lnTo>
                    <a:lnTo>
                      <a:pt x="16" y="44"/>
                    </a:lnTo>
                    <a:lnTo>
                      <a:pt x="22" y="38"/>
                    </a:lnTo>
                    <a:lnTo>
                      <a:pt x="16" y="30"/>
                    </a:lnTo>
                    <a:lnTo>
                      <a:pt x="8" y="20"/>
                    </a:lnTo>
                    <a:lnTo>
                      <a:pt x="6" y="14"/>
                    </a:lnTo>
                    <a:lnTo>
                      <a:pt x="24" y="10"/>
                    </a:lnTo>
                    <a:lnTo>
                      <a:pt x="46" y="10"/>
                    </a:lnTo>
                    <a:lnTo>
                      <a:pt x="64" y="10"/>
                    </a:lnTo>
                    <a:lnTo>
                      <a:pt x="80" y="16"/>
                    </a:lnTo>
                    <a:lnTo>
                      <a:pt x="96" y="14"/>
                    </a:lnTo>
                    <a:lnTo>
                      <a:pt x="112" y="16"/>
                    </a:lnTo>
                    <a:lnTo>
                      <a:pt x="116" y="8"/>
                    </a:lnTo>
                    <a:lnTo>
                      <a:pt x="128" y="6"/>
                    </a:lnTo>
                    <a:lnTo>
                      <a:pt x="138" y="6"/>
                    </a:lnTo>
                    <a:lnTo>
                      <a:pt x="156" y="0"/>
                    </a:lnTo>
                    <a:lnTo>
                      <a:pt x="166" y="8"/>
                    </a:lnTo>
                    <a:lnTo>
                      <a:pt x="166" y="14"/>
                    </a:lnTo>
                    <a:lnTo>
                      <a:pt x="168" y="22"/>
                    </a:lnTo>
                    <a:lnTo>
                      <a:pt x="184" y="24"/>
                    </a:lnTo>
                    <a:lnTo>
                      <a:pt x="186" y="30"/>
                    </a:lnTo>
                    <a:lnTo>
                      <a:pt x="188" y="36"/>
                    </a:lnTo>
                    <a:lnTo>
                      <a:pt x="198" y="36"/>
                    </a:lnTo>
                    <a:lnTo>
                      <a:pt x="202" y="40"/>
                    </a:lnTo>
                    <a:lnTo>
                      <a:pt x="216" y="36"/>
                    </a:lnTo>
                    <a:lnTo>
                      <a:pt x="222" y="44"/>
                    </a:lnTo>
                    <a:lnTo>
                      <a:pt x="234" y="48"/>
                    </a:lnTo>
                    <a:lnTo>
                      <a:pt x="248" y="50"/>
                    </a:lnTo>
                    <a:lnTo>
                      <a:pt x="260" y="56"/>
                    </a:lnTo>
                    <a:lnTo>
                      <a:pt x="260" y="58"/>
                    </a:lnTo>
                    <a:lnTo>
                      <a:pt x="254" y="64"/>
                    </a:lnTo>
                    <a:lnTo>
                      <a:pt x="258" y="72"/>
                    </a:lnTo>
                    <a:lnTo>
                      <a:pt x="260" y="78"/>
                    </a:lnTo>
                    <a:lnTo>
                      <a:pt x="260" y="84"/>
                    </a:lnTo>
                    <a:lnTo>
                      <a:pt x="244" y="84"/>
                    </a:lnTo>
                    <a:lnTo>
                      <a:pt x="240" y="88"/>
                    </a:lnTo>
                    <a:lnTo>
                      <a:pt x="236" y="92"/>
                    </a:lnTo>
                    <a:lnTo>
                      <a:pt x="236" y="100"/>
                    </a:lnTo>
                    <a:lnTo>
                      <a:pt x="226" y="100"/>
                    </a:lnTo>
                    <a:lnTo>
                      <a:pt x="216" y="100"/>
                    </a:lnTo>
                    <a:lnTo>
                      <a:pt x="208" y="106"/>
                    </a:lnTo>
                    <a:lnTo>
                      <a:pt x="204" y="108"/>
                    </a:lnTo>
                    <a:lnTo>
                      <a:pt x="190" y="112"/>
                    </a:lnTo>
                    <a:lnTo>
                      <a:pt x="182" y="116"/>
                    </a:lnTo>
                    <a:lnTo>
                      <a:pt x="184" y="118"/>
                    </a:lnTo>
                    <a:lnTo>
                      <a:pt x="186" y="122"/>
                    </a:lnTo>
                    <a:lnTo>
                      <a:pt x="194" y="128"/>
                    </a:lnTo>
                    <a:lnTo>
                      <a:pt x="204" y="130"/>
                    </a:lnTo>
                    <a:lnTo>
                      <a:pt x="212" y="138"/>
                    </a:lnTo>
                    <a:lnTo>
                      <a:pt x="204" y="138"/>
                    </a:lnTo>
                    <a:lnTo>
                      <a:pt x="200" y="140"/>
                    </a:lnTo>
                    <a:lnTo>
                      <a:pt x="192" y="144"/>
                    </a:lnTo>
                    <a:lnTo>
                      <a:pt x="186" y="146"/>
                    </a:lnTo>
                    <a:lnTo>
                      <a:pt x="176" y="148"/>
                    </a:lnTo>
                    <a:lnTo>
                      <a:pt x="174" y="138"/>
                    </a:lnTo>
                    <a:lnTo>
                      <a:pt x="170" y="134"/>
                    </a:lnTo>
                    <a:lnTo>
                      <a:pt x="160" y="128"/>
                    </a:lnTo>
                    <a:lnTo>
                      <a:pt x="166" y="120"/>
                    </a:lnTo>
                    <a:lnTo>
                      <a:pt x="172" y="118"/>
                    </a:lnTo>
                    <a:lnTo>
                      <a:pt x="164" y="118"/>
                    </a:lnTo>
                    <a:lnTo>
                      <a:pt x="160" y="118"/>
                    </a:lnTo>
                    <a:lnTo>
                      <a:pt x="152" y="116"/>
                    </a:lnTo>
                    <a:lnTo>
                      <a:pt x="146" y="114"/>
                    </a:lnTo>
                    <a:lnTo>
                      <a:pt x="144" y="112"/>
                    </a:lnTo>
                    <a:lnTo>
                      <a:pt x="140" y="108"/>
                    </a:lnTo>
                    <a:lnTo>
                      <a:pt x="132" y="108"/>
                    </a:lnTo>
                    <a:lnTo>
                      <a:pt x="130" y="112"/>
                    </a:lnTo>
                    <a:lnTo>
                      <a:pt x="128" y="116"/>
                    </a:lnTo>
                    <a:lnTo>
                      <a:pt x="124" y="120"/>
                    </a:lnTo>
                    <a:lnTo>
                      <a:pt x="118" y="126"/>
                    </a:lnTo>
                    <a:lnTo>
                      <a:pt x="114" y="128"/>
                    </a:lnTo>
                    <a:lnTo>
                      <a:pt x="110" y="126"/>
                    </a:lnTo>
                    <a:lnTo>
                      <a:pt x="102" y="128"/>
                    </a:lnTo>
                    <a:lnTo>
                      <a:pt x="94" y="132"/>
                    </a:lnTo>
                    <a:lnTo>
                      <a:pt x="92" y="124"/>
                    </a:lnTo>
                    <a:lnTo>
                      <a:pt x="100" y="118"/>
                    </a:lnTo>
                    <a:lnTo>
                      <a:pt x="100" y="108"/>
                    </a:lnTo>
                    <a:lnTo>
                      <a:pt x="106" y="108"/>
                    </a:lnTo>
                    <a:lnTo>
                      <a:pt x="116" y="110"/>
                    </a:lnTo>
                    <a:lnTo>
                      <a:pt x="110" y="98"/>
                    </a:lnTo>
                    <a:lnTo>
                      <a:pt x="106" y="92"/>
                    </a:lnTo>
                    <a:lnTo>
                      <a:pt x="98" y="80"/>
                    </a:lnTo>
                    <a:lnTo>
                      <a:pt x="90" y="76"/>
                    </a:lnTo>
                    <a:lnTo>
                      <a:pt x="82" y="74"/>
                    </a:lnTo>
                    <a:lnTo>
                      <a:pt x="74" y="78"/>
                    </a:lnTo>
                    <a:lnTo>
                      <a:pt x="66" y="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16" name="Freeform 196"/>
              <p:cNvSpPr/>
              <p:nvPr/>
            </p:nvSpPr>
            <p:spPr bwMode="auto">
              <a:xfrm>
                <a:off x="5092147" y="2945506"/>
                <a:ext cx="193722" cy="128763"/>
              </a:xfrm>
              <a:custGeom>
                <a:avLst/>
                <a:gdLst>
                  <a:gd name="T0" fmla="*/ 2147483647 w 132"/>
                  <a:gd name="T1" fmla="*/ 2147483647 h 82"/>
                  <a:gd name="T2" fmla="*/ 2147483647 w 132"/>
                  <a:gd name="T3" fmla="*/ 2147483647 h 82"/>
                  <a:gd name="T4" fmla="*/ 2147483647 w 132"/>
                  <a:gd name="T5" fmla="*/ 2147483647 h 82"/>
                  <a:gd name="T6" fmla="*/ 2147483647 w 132"/>
                  <a:gd name="T7" fmla="*/ 2147483647 h 82"/>
                  <a:gd name="T8" fmla="*/ 2147483647 w 132"/>
                  <a:gd name="T9" fmla="*/ 2147483647 h 82"/>
                  <a:gd name="T10" fmla="*/ 2147483647 w 132"/>
                  <a:gd name="T11" fmla="*/ 2147483647 h 82"/>
                  <a:gd name="T12" fmla="*/ 2147483647 w 132"/>
                  <a:gd name="T13" fmla="*/ 2147483647 h 82"/>
                  <a:gd name="T14" fmla="*/ 2147483647 w 132"/>
                  <a:gd name="T15" fmla="*/ 2147483647 h 82"/>
                  <a:gd name="T16" fmla="*/ 2147483647 w 132"/>
                  <a:gd name="T17" fmla="*/ 2147483647 h 82"/>
                  <a:gd name="T18" fmla="*/ 2147483647 w 132"/>
                  <a:gd name="T19" fmla="*/ 2147483647 h 82"/>
                  <a:gd name="T20" fmla="*/ 2147483647 w 132"/>
                  <a:gd name="T21" fmla="*/ 2147483647 h 82"/>
                  <a:gd name="T22" fmla="*/ 2147483647 w 132"/>
                  <a:gd name="T23" fmla="*/ 2147483647 h 82"/>
                  <a:gd name="T24" fmla="*/ 2147483647 w 132"/>
                  <a:gd name="T25" fmla="*/ 2147483647 h 82"/>
                  <a:gd name="T26" fmla="*/ 0 w 132"/>
                  <a:gd name="T27" fmla="*/ 2147483647 h 82"/>
                  <a:gd name="T28" fmla="*/ 0 w 132"/>
                  <a:gd name="T29" fmla="*/ 2147483647 h 82"/>
                  <a:gd name="T30" fmla="*/ 2147483647 w 132"/>
                  <a:gd name="T31" fmla="*/ 2147483647 h 82"/>
                  <a:gd name="T32" fmla="*/ 2147483647 w 132"/>
                  <a:gd name="T33" fmla="*/ 2147483647 h 82"/>
                  <a:gd name="T34" fmla="*/ 2147483647 w 132"/>
                  <a:gd name="T35" fmla="*/ 2147483647 h 82"/>
                  <a:gd name="T36" fmla="*/ 2147483647 w 132"/>
                  <a:gd name="T37" fmla="*/ 2147483647 h 82"/>
                  <a:gd name="T38" fmla="*/ 2147483647 w 132"/>
                  <a:gd name="T39" fmla="*/ 2147483647 h 82"/>
                  <a:gd name="T40" fmla="*/ 2147483647 w 132"/>
                  <a:gd name="T41" fmla="*/ 2147483647 h 82"/>
                  <a:gd name="T42" fmla="*/ 2147483647 w 132"/>
                  <a:gd name="T43" fmla="*/ 2147483647 h 82"/>
                  <a:gd name="T44" fmla="*/ 2147483647 w 132"/>
                  <a:gd name="T45" fmla="*/ 2147483647 h 82"/>
                  <a:gd name="T46" fmla="*/ 2147483647 w 132"/>
                  <a:gd name="T47" fmla="*/ 2147483647 h 82"/>
                  <a:gd name="T48" fmla="*/ 2147483647 w 132"/>
                  <a:gd name="T49" fmla="*/ 2147483647 h 82"/>
                  <a:gd name="T50" fmla="*/ 2147483647 w 132"/>
                  <a:gd name="T51" fmla="*/ 2147483647 h 82"/>
                  <a:gd name="T52" fmla="*/ 2147483647 w 132"/>
                  <a:gd name="T53" fmla="*/ 2147483647 h 82"/>
                  <a:gd name="T54" fmla="*/ 2147483647 w 132"/>
                  <a:gd name="T55" fmla="*/ 2147483647 h 82"/>
                  <a:gd name="T56" fmla="*/ 2147483647 w 132"/>
                  <a:gd name="T57" fmla="*/ 0 h 82"/>
                  <a:gd name="T58" fmla="*/ 2147483647 w 132"/>
                  <a:gd name="T59" fmla="*/ 2147483647 h 82"/>
                  <a:gd name="T60" fmla="*/ 2147483647 w 132"/>
                  <a:gd name="T61" fmla="*/ 2147483647 h 82"/>
                  <a:gd name="T62" fmla="*/ 2147483647 w 132"/>
                  <a:gd name="T63" fmla="*/ 2147483647 h 82"/>
                  <a:gd name="T64" fmla="*/ 2147483647 w 132"/>
                  <a:gd name="T65" fmla="*/ 2147483647 h 82"/>
                  <a:gd name="T66" fmla="*/ 2147483647 w 132"/>
                  <a:gd name="T67" fmla="*/ 2147483647 h 82"/>
                  <a:gd name="T68" fmla="*/ 2147483647 w 132"/>
                  <a:gd name="T69" fmla="*/ 2147483647 h 82"/>
                  <a:gd name="T70" fmla="*/ 2147483647 w 132"/>
                  <a:gd name="T71" fmla="*/ 2147483647 h 82"/>
                  <a:gd name="T72" fmla="*/ 2147483647 w 132"/>
                  <a:gd name="T73" fmla="*/ 2147483647 h 82"/>
                  <a:gd name="T74" fmla="*/ 2147483647 w 132"/>
                  <a:gd name="T75" fmla="*/ 2147483647 h 82"/>
                  <a:gd name="T76" fmla="*/ 2147483647 w 132"/>
                  <a:gd name="T77" fmla="*/ 2147483647 h 82"/>
                  <a:gd name="T78" fmla="*/ 2147483647 w 132"/>
                  <a:gd name="T79" fmla="*/ 2147483647 h 82"/>
                  <a:gd name="T80" fmla="*/ 2147483647 w 132"/>
                  <a:gd name="T81" fmla="*/ 2147483647 h 82"/>
                  <a:gd name="T82" fmla="*/ 2147483647 w 132"/>
                  <a:gd name="T83" fmla="*/ 2147483647 h 82"/>
                  <a:gd name="T84" fmla="*/ 2147483647 w 132"/>
                  <a:gd name="T85" fmla="*/ 2147483647 h 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2"/>
                  <a:gd name="T130" fmla="*/ 0 h 82"/>
                  <a:gd name="T131" fmla="*/ 132 w 132"/>
                  <a:gd name="T132" fmla="*/ 82 h 8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2" h="82">
                    <a:moveTo>
                      <a:pt x="122" y="72"/>
                    </a:moveTo>
                    <a:lnTo>
                      <a:pt x="110" y="74"/>
                    </a:lnTo>
                    <a:lnTo>
                      <a:pt x="106" y="82"/>
                    </a:lnTo>
                    <a:lnTo>
                      <a:pt x="98" y="82"/>
                    </a:lnTo>
                    <a:lnTo>
                      <a:pt x="90" y="80"/>
                    </a:lnTo>
                    <a:lnTo>
                      <a:pt x="80" y="82"/>
                    </a:lnTo>
                    <a:lnTo>
                      <a:pt x="74" y="82"/>
                    </a:lnTo>
                    <a:lnTo>
                      <a:pt x="62" y="78"/>
                    </a:lnTo>
                    <a:lnTo>
                      <a:pt x="58" y="76"/>
                    </a:lnTo>
                    <a:lnTo>
                      <a:pt x="40" y="76"/>
                    </a:lnTo>
                    <a:lnTo>
                      <a:pt x="30" y="76"/>
                    </a:lnTo>
                    <a:lnTo>
                      <a:pt x="22" y="76"/>
                    </a:lnTo>
                    <a:lnTo>
                      <a:pt x="16" y="78"/>
                    </a:lnTo>
                    <a:lnTo>
                      <a:pt x="0" y="80"/>
                    </a:lnTo>
                    <a:lnTo>
                      <a:pt x="0" y="76"/>
                    </a:lnTo>
                    <a:lnTo>
                      <a:pt x="10" y="70"/>
                    </a:lnTo>
                    <a:lnTo>
                      <a:pt x="6" y="64"/>
                    </a:lnTo>
                    <a:lnTo>
                      <a:pt x="4" y="52"/>
                    </a:lnTo>
                    <a:lnTo>
                      <a:pt x="2" y="48"/>
                    </a:lnTo>
                    <a:lnTo>
                      <a:pt x="12" y="46"/>
                    </a:lnTo>
                    <a:lnTo>
                      <a:pt x="18" y="34"/>
                    </a:lnTo>
                    <a:lnTo>
                      <a:pt x="26" y="24"/>
                    </a:lnTo>
                    <a:lnTo>
                      <a:pt x="26" y="18"/>
                    </a:lnTo>
                    <a:lnTo>
                      <a:pt x="30" y="18"/>
                    </a:lnTo>
                    <a:lnTo>
                      <a:pt x="36" y="18"/>
                    </a:lnTo>
                    <a:lnTo>
                      <a:pt x="46" y="14"/>
                    </a:lnTo>
                    <a:lnTo>
                      <a:pt x="48" y="6"/>
                    </a:lnTo>
                    <a:lnTo>
                      <a:pt x="60" y="4"/>
                    </a:lnTo>
                    <a:lnTo>
                      <a:pt x="68" y="0"/>
                    </a:lnTo>
                    <a:lnTo>
                      <a:pt x="76" y="4"/>
                    </a:lnTo>
                    <a:lnTo>
                      <a:pt x="98" y="4"/>
                    </a:lnTo>
                    <a:lnTo>
                      <a:pt x="106" y="16"/>
                    </a:lnTo>
                    <a:lnTo>
                      <a:pt x="106" y="24"/>
                    </a:lnTo>
                    <a:lnTo>
                      <a:pt x="112" y="28"/>
                    </a:lnTo>
                    <a:lnTo>
                      <a:pt x="116" y="34"/>
                    </a:lnTo>
                    <a:lnTo>
                      <a:pt x="120" y="40"/>
                    </a:lnTo>
                    <a:lnTo>
                      <a:pt x="122" y="42"/>
                    </a:lnTo>
                    <a:lnTo>
                      <a:pt x="130" y="44"/>
                    </a:lnTo>
                    <a:lnTo>
                      <a:pt x="132" y="50"/>
                    </a:lnTo>
                    <a:lnTo>
                      <a:pt x="126" y="52"/>
                    </a:lnTo>
                    <a:lnTo>
                      <a:pt x="114" y="54"/>
                    </a:lnTo>
                    <a:lnTo>
                      <a:pt x="118" y="62"/>
                    </a:lnTo>
                    <a:lnTo>
                      <a:pt x="122" y="7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17" name="Freeform 197"/>
              <p:cNvSpPr/>
              <p:nvPr/>
            </p:nvSpPr>
            <p:spPr bwMode="auto">
              <a:xfrm>
                <a:off x="4904191" y="3218959"/>
                <a:ext cx="71493" cy="58407"/>
              </a:xfrm>
              <a:custGeom>
                <a:avLst/>
                <a:gdLst>
                  <a:gd name="T0" fmla="*/ 0 w 49"/>
                  <a:gd name="T1" fmla="*/ 2147483647 h 36"/>
                  <a:gd name="T2" fmla="*/ 2147483647 w 49"/>
                  <a:gd name="T3" fmla="*/ 2147483647 h 36"/>
                  <a:gd name="T4" fmla="*/ 2147483647 w 49"/>
                  <a:gd name="T5" fmla="*/ 2147483647 h 36"/>
                  <a:gd name="T6" fmla="*/ 2147483647 w 49"/>
                  <a:gd name="T7" fmla="*/ 2147483647 h 36"/>
                  <a:gd name="T8" fmla="*/ 2147483647 w 49"/>
                  <a:gd name="T9" fmla="*/ 0 h 36"/>
                  <a:gd name="T10" fmla="*/ 2147483647 w 49"/>
                  <a:gd name="T11" fmla="*/ 2147483647 h 36"/>
                  <a:gd name="T12" fmla="*/ 2147483647 w 49"/>
                  <a:gd name="T13" fmla="*/ 2147483647 h 36"/>
                  <a:gd name="T14" fmla="*/ 2147483647 w 49"/>
                  <a:gd name="T15" fmla="*/ 2147483647 h 36"/>
                  <a:gd name="T16" fmla="*/ 2147483647 w 49"/>
                  <a:gd name="T17" fmla="*/ 2147483647 h 36"/>
                  <a:gd name="T18" fmla="*/ 2147483647 w 49"/>
                  <a:gd name="T19" fmla="*/ 2147483647 h 36"/>
                  <a:gd name="T20" fmla="*/ 2147483647 w 49"/>
                  <a:gd name="T21" fmla="*/ 2147483647 h 36"/>
                  <a:gd name="T22" fmla="*/ 2147483647 w 49"/>
                  <a:gd name="T23" fmla="*/ 2147483647 h 36"/>
                  <a:gd name="T24" fmla="*/ 2147483647 w 49"/>
                  <a:gd name="T25" fmla="*/ 2147483647 h 36"/>
                  <a:gd name="T26" fmla="*/ 2147483647 w 49"/>
                  <a:gd name="T27" fmla="*/ 2147483647 h 36"/>
                  <a:gd name="T28" fmla="*/ 2147483647 w 49"/>
                  <a:gd name="T29" fmla="*/ 2147483647 h 36"/>
                  <a:gd name="T30" fmla="*/ 0 w 49"/>
                  <a:gd name="T31" fmla="*/ 2147483647 h 36"/>
                  <a:gd name="T32" fmla="*/ 0 w 49"/>
                  <a:gd name="T33" fmla="*/ 2147483647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9"/>
                  <a:gd name="T52" fmla="*/ 0 h 36"/>
                  <a:gd name="T53" fmla="*/ 49 w 49"/>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9" h="36">
                    <a:moveTo>
                      <a:pt x="0" y="4"/>
                    </a:moveTo>
                    <a:lnTo>
                      <a:pt x="13" y="6"/>
                    </a:lnTo>
                    <a:lnTo>
                      <a:pt x="21" y="4"/>
                    </a:lnTo>
                    <a:lnTo>
                      <a:pt x="25" y="2"/>
                    </a:lnTo>
                    <a:lnTo>
                      <a:pt x="39" y="0"/>
                    </a:lnTo>
                    <a:lnTo>
                      <a:pt x="49" y="6"/>
                    </a:lnTo>
                    <a:lnTo>
                      <a:pt x="35" y="10"/>
                    </a:lnTo>
                    <a:lnTo>
                      <a:pt x="33" y="16"/>
                    </a:lnTo>
                    <a:lnTo>
                      <a:pt x="29" y="24"/>
                    </a:lnTo>
                    <a:lnTo>
                      <a:pt x="21" y="24"/>
                    </a:lnTo>
                    <a:lnTo>
                      <a:pt x="17" y="28"/>
                    </a:lnTo>
                    <a:lnTo>
                      <a:pt x="15" y="36"/>
                    </a:lnTo>
                    <a:lnTo>
                      <a:pt x="11" y="32"/>
                    </a:lnTo>
                    <a:lnTo>
                      <a:pt x="7" y="26"/>
                    </a:lnTo>
                    <a:lnTo>
                      <a:pt x="4" y="18"/>
                    </a:lnTo>
                    <a:lnTo>
                      <a:pt x="0" y="14"/>
                    </a:lnTo>
                    <a:lnTo>
                      <a:pt x="0"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18" name="Freeform 198"/>
              <p:cNvSpPr/>
              <p:nvPr/>
            </p:nvSpPr>
            <p:spPr bwMode="auto">
              <a:xfrm>
                <a:off x="5065626" y="3349048"/>
                <a:ext cx="51890" cy="37169"/>
              </a:xfrm>
              <a:custGeom>
                <a:avLst/>
                <a:gdLst>
                  <a:gd name="T0" fmla="*/ 2147483647 w 36"/>
                  <a:gd name="T1" fmla="*/ 0 h 24"/>
                  <a:gd name="T2" fmla="*/ 2147483647 w 36"/>
                  <a:gd name="T3" fmla="*/ 2147483647 h 24"/>
                  <a:gd name="T4" fmla="*/ 2147483647 w 36"/>
                  <a:gd name="T5" fmla="*/ 2147483647 h 24"/>
                  <a:gd name="T6" fmla="*/ 2147483647 w 36"/>
                  <a:gd name="T7" fmla="*/ 2147483647 h 24"/>
                  <a:gd name="T8" fmla="*/ 2147483647 w 36"/>
                  <a:gd name="T9" fmla="*/ 2147483647 h 24"/>
                  <a:gd name="T10" fmla="*/ 2147483647 w 36"/>
                  <a:gd name="T11" fmla="*/ 2147483647 h 24"/>
                  <a:gd name="T12" fmla="*/ 2147483647 w 36"/>
                  <a:gd name="T13" fmla="*/ 2147483647 h 24"/>
                  <a:gd name="T14" fmla="*/ 0 w 36"/>
                  <a:gd name="T15" fmla="*/ 2147483647 h 24"/>
                  <a:gd name="T16" fmla="*/ 0 w 36"/>
                  <a:gd name="T17" fmla="*/ 2147483647 h 24"/>
                  <a:gd name="T18" fmla="*/ 2147483647 w 36"/>
                  <a:gd name="T19" fmla="*/ 2147483647 h 24"/>
                  <a:gd name="T20" fmla="*/ 2147483647 w 36"/>
                  <a:gd name="T21" fmla="*/ 0 h 24"/>
                  <a:gd name="T22" fmla="*/ 2147483647 w 36"/>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24"/>
                  <a:gd name="T38" fmla="*/ 36 w 36"/>
                  <a:gd name="T39" fmla="*/ 24 h 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24">
                    <a:moveTo>
                      <a:pt x="26" y="0"/>
                    </a:moveTo>
                    <a:lnTo>
                      <a:pt x="36" y="4"/>
                    </a:lnTo>
                    <a:lnTo>
                      <a:pt x="36" y="16"/>
                    </a:lnTo>
                    <a:lnTo>
                      <a:pt x="30" y="20"/>
                    </a:lnTo>
                    <a:lnTo>
                      <a:pt x="10" y="24"/>
                    </a:lnTo>
                    <a:lnTo>
                      <a:pt x="6" y="22"/>
                    </a:lnTo>
                    <a:lnTo>
                      <a:pt x="4" y="22"/>
                    </a:lnTo>
                    <a:lnTo>
                      <a:pt x="0" y="16"/>
                    </a:lnTo>
                    <a:lnTo>
                      <a:pt x="0" y="2"/>
                    </a:lnTo>
                    <a:lnTo>
                      <a:pt x="8" y="2"/>
                    </a:lnTo>
                    <a:lnTo>
                      <a:pt x="12" y="0"/>
                    </a:lnTo>
                    <a:lnTo>
                      <a:pt x="2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19" name="Freeform 199"/>
              <p:cNvSpPr/>
              <p:nvPr/>
            </p:nvSpPr>
            <p:spPr bwMode="auto">
              <a:xfrm>
                <a:off x="5044870" y="3179136"/>
                <a:ext cx="207559" cy="126107"/>
              </a:xfrm>
              <a:custGeom>
                <a:avLst/>
                <a:gdLst>
                  <a:gd name="T0" fmla="*/ 2147483647 w 142"/>
                  <a:gd name="T1" fmla="*/ 2147483647 h 80"/>
                  <a:gd name="T2" fmla="*/ 2147483647 w 142"/>
                  <a:gd name="T3" fmla="*/ 2147483647 h 80"/>
                  <a:gd name="T4" fmla="*/ 2147483647 w 142"/>
                  <a:gd name="T5" fmla="*/ 2147483647 h 80"/>
                  <a:gd name="T6" fmla="*/ 2147483647 w 142"/>
                  <a:gd name="T7" fmla="*/ 2147483647 h 80"/>
                  <a:gd name="T8" fmla="*/ 2147483647 w 142"/>
                  <a:gd name="T9" fmla="*/ 2147483647 h 80"/>
                  <a:gd name="T10" fmla="*/ 2147483647 w 142"/>
                  <a:gd name="T11" fmla="*/ 2147483647 h 80"/>
                  <a:gd name="T12" fmla="*/ 2147483647 w 142"/>
                  <a:gd name="T13" fmla="*/ 2147483647 h 80"/>
                  <a:gd name="T14" fmla="*/ 2147483647 w 142"/>
                  <a:gd name="T15" fmla="*/ 2147483647 h 80"/>
                  <a:gd name="T16" fmla="*/ 2147483647 w 142"/>
                  <a:gd name="T17" fmla="*/ 2147483647 h 80"/>
                  <a:gd name="T18" fmla="*/ 2147483647 w 142"/>
                  <a:gd name="T19" fmla="*/ 2147483647 h 80"/>
                  <a:gd name="T20" fmla="*/ 2147483647 w 142"/>
                  <a:gd name="T21" fmla="*/ 2147483647 h 80"/>
                  <a:gd name="T22" fmla="*/ 0 w 142"/>
                  <a:gd name="T23" fmla="*/ 2147483647 h 80"/>
                  <a:gd name="T24" fmla="*/ 2147483647 w 142"/>
                  <a:gd name="T25" fmla="*/ 2147483647 h 80"/>
                  <a:gd name="T26" fmla="*/ 2147483647 w 142"/>
                  <a:gd name="T27" fmla="*/ 2147483647 h 80"/>
                  <a:gd name="T28" fmla="*/ 2147483647 w 142"/>
                  <a:gd name="T29" fmla="*/ 2147483647 h 80"/>
                  <a:gd name="T30" fmla="*/ 2147483647 w 142"/>
                  <a:gd name="T31" fmla="*/ 2147483647 h 80"/>
                  <a:gd name="T32" fmla="*/ 2147483647 w 142"/>
                  <a:gd name="T33" fmla="*/ 2147483647 h 80"/>
                  <a:gd name="T34" fmla="*/ 2147483647 w 142"/>
                  <a:gd name="T35" fmla="*/ 2147483647 h 80"/>
                  <a:gd name="T36" fmla="*/ 2147483647 w 142"/>
                  <a:gd name="T37" fmla="*/ 2147483647 h 80"/>
                  <a:gd name="T38" fmla="*/ 2147483647 w 142"/>
                  <a:gd name="T39" fmla="*/ 2147483647 h 80"/>
                  <a:gd name="T40" fmla="*/ 2147483647 w 142"/>
                  <a:gd name="T41" fmla="*/ 2147483647 h 80"/>
                  <a:gd name="T42" fmla="*/ 2147483647 w 142"/>
                  <a:gd name="T43" fmla="*/ 2147483647 h 80"/>
                  <a:gd name="T44" fmla="*/ 2147483647 w 142"/>
                  <a:gd name="T45" fmla="*/ 2147483647 h 80"/>
                  <a:gd name="T46" fmla="*/ 2147483647 w 142"/>
                  <a:gd name="T47" fmla="*/ 2147483647 h 80"/>
                  <a:gd name="T48" fmla="*/ 2147483647 w 142"/>
                  <a:gd name="T49" fmla="*/ 2147483647 h 80"/>
                  <a:gd name="T50" fmla="*/ 2147483647 w 142"/>
                  <a:gd name="T51" fmla="*/ 2147483647 h 80"/>
                  <a:gd name="T52" fmla="*/ 2147483647 w 142"/>
                  <a:gd name="T53" fmla="*/ 2147483647 h 80"/>
                  <a:gd name="T54" fmla="*/ 2147483647 w 142"/>
                  <a:gd name="T55" fmla="*/ 2147483647 h 80"/>
                  <a:gd name="T56" fmla="*/ 2147483647 w 142"/>
                  <a:gd name="T57" fmla="*/ 0 h 80"/>
                  <a:gd name="T58" fmla="*/ 2147483647 w 142"/>
                  <a:gd name="T59" fmla="*/ 2147483647 h 80"/>
                  <a:gd name="T60" fmla="*/ 2147483647 w 142"/>
                  <a:gd name="T61" fmla="*/ 2147483647 h 80"/>
                  <a:gd name="T62" fmla="*/ 2147483647 w 142"/>
                  <a:gd name="T63" fmla="*/ 2147483647 h 80"/>
                  <a:gd name="T64" fmla="*/ 2147483647 w 142"/>
                  <a:gd name="T65" fmla="*/ 2147483647 h 80"/>
                  <a:gd name="T66" fmla="*/ 2147483647 w 142"/>
                  <a:gd name="T67" fmla="*/ 2147483647 h 80"/>
                  <a:gd name="T68" fmla="*/ 2147483647 w 142"/>
                  <a:gd name="T69" fmla="*/ 2147483647 h 80"/>
                  <a:gd name="T70" fmla="*/ 2147483647 w 142"/>
                  <a:gd name="T71" fmla="*/ 2147483647 h 80"/>
                  <a:gd name="T72" fmla="*/ 2147483647 w 142"/>
                  <a:gd name="T73" fmla="*/ 2147483647 h 80"/>
                  <a:gd name="T74" fmla="*/ 2147483647 w 142"/>
                  <a:gd name="T75" fmla="*/ 2147483647 h 80"/>
                  <a:gd name="T76" fmla="*/ 2147483647 w 142"/>
                  <a:gd name="T77" fmla="*/ 2147483647 h 80"/>
                  <a:gd name="T78" fmla="*/ 2147483647 w 142"/>
                  <a:gd name="T79" fmla="*/ 2147483647 h 80"/>
                  <a:gd name="T80" fmla="*/ 2147483647 w 142"/>
                  <a:gd name="T81" fmla="*/ 2147483647 h 80"/>
                  <a:gd name="T82" fmla="*/ 2147483647 w 142"/>
                  <a:gd name="T83" fmla="*/ 2147483647 h 80"/>
                  <a:gd name="T84" fmla="*/ 2147483647 w 142"/>
                  <a:gd name="T85" fmla="*/ 2147483647 h 80"/>
                  <a:gd name="T86" fmla="*/ 2147483647 w 142"/>
                  <a:gd name="T87" fmla="*/ 2147483647 h 80"/>
                  <a:gd name="T88" fmla="*/ 2147483647 w 142"/>
                  <a:gd name="T89" fmla="*/ 2147483647 h 80"/>
                  <a:gd name="T90" fmla="*/ 2147483647 w 142"/>
                  <a:gd name="T91" fmla="*/ 2147483647 h 80"/>
                  <a:gd name="T92" fmla="*/ 2147483647 w 142"/>
                  <a:gd name="T93" fmla="*/ 2147483647 h 80"/>
                  <a:gd name="T94" fmla="*/ 2147483647 w 142"/>
                  <a:gd name="T95" fmla="*/ 2147483647 h 80"/>
                  <a:gd name="T96" fmla="*/ 2147483647 w 142"/>
                  <a:gd name="T97" fmla="*/ 2147483647 h 80"/>
                  <a:gd name="T98" fmla="*/ 2147483647 w 142"/>
                  <a:gd name="T99" fmla="*/ 2147483647 h 80"/>
                  <a:gd name="T100" fmla="*/ 2147483647 w 142"/>
                  <a:gd name="T101" fmla="*/ 2147483647 h 80"/>
                  <a:gd name="T102" fmla="*/ 2147483647 w 142"/>
                  <a:gd name="T103" fmla="*/ 2147483647 h 80"/>
                  <a:gd name="T104" fmla="*/ 2147483647 w 142"/>
                  <a:gd name="T105" fmla="*/ 2147483647 h 80"/>
                  <a:gd name="T106" fmla="*/ 2147483647 w 142"/>
                  <a:gd name="T107" fmla="*/ 2147483647 h 80"/>
                  <a:gd name="T108" fmla="*/ 2147483647 w 142"/>
                  <a:gd name="T109" fmla="*/ 2147483647 h 80"/>
                  <a:gd name="T110" fmla="*/ 2147483647 w 142"/>
                  <a:gd name="T111" fmla="*/ 2147483647 h 80"/>
                  <a:gd name="T112" fmla="*/ 2147483647 w 142"/>
                  <a:gd name="T113" fmla="*/ 2147483647 h 80"/>
                  <a:gd name="T114" fmla="*/ 2147483647 w 142"/>
                  <a:gd name="T115" fmla="*/ 2147483647 h 80"/>
                  <a:gd name="T116" fmla="*/ 2147483647 w 142"/>
                  <a:gd name="T117" fmla="*/ 2147483647 h 80"/>
                  <a:gd name="T118" fmla="*/ 2147483647 w 142"/>
                  <a:gd name="T119" fmla="*/ 2147483647 h 80"/>
                  <a:gd name="T120" fmla="*/ 2147483647 w 142"/>
                  <a:gd name="T121" fmla="*/ 2147483647 h 80"/>
                  <a:gd name="T122" fmla="*/ 2147483647 w 142"/>
                  <a:gd name="T123" fmla="*/ 2147483647 h 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2"/>
                  <a:gd name="T187" fmla="*/ 0 h 80"/>
                  <a:gd name="T188" fmla="*/ 142 w 142"/>
                  <a:gd name="T189" fmla="*/ 80 h 8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2" h="80">
                    <a:moveTo>
                      <a:pt x="36" y="68"/>
                    </a:moveTo>
                    <a:lnTo>
                      <a:pt x="28" y="64"/>
                    </a:lnTo>
                    <a:lnTo>
                      <a:pt x="26" y="64"/>
                    </a:lnTo>
                    <a:lnTo>
                      <a:pt x="24" y="62"/>
                    </a:lnTo>
                    <a:lnTo>
                      <a:pt x="22" y="58"/>
                    </a:lnTo>
                    <a:lnTo>
                      <a:pt x="20" y="54"/>
                    </a:lnTo>
                    <a:lnTo>
                      <a:pt x="16" y="52"/>
                    </a:lnTo>
                    <a:lnTo>
                      <a:pt x="14" y="52"/>
                    </a:lnTo>
                    <a:lnTo>
                      <a:pt x="14" y="48"/>
                    </a:lnTo>
                    <a:lnTo>
                      <a:pt x="10" y="46"/>
                    </a:lnTo>
                    <a:lnTo>
                      <a:pt x="8" y="40"/>
                    </a:lnTo>
                    <a:lnTo>
                      <a:pt x="0" y="40"/>
                    </a:lnTo>
                    <a:lnTo>
                      <a:pt x="4" y="36"/>
                    </a:lnTo>
                    <a:lnTo>
                      <a:pt x="10" y="36"/>
                    </a:lnTo>
                    <a:lnTo>
                      <a:pt x="16" y="36"/>
                    </a:lnTo>
                    <a:lnTo>
                      <a:pt x="20" y="32"/>
                    </a:lnTo>
                    <a:lnTo>
                      <a:pt x="22" y="30"/>
                    </a:lnTo>
                    <a:lnTo>
                      <a:pt x="24" y="24"/>
                    </a:lnTo>
                    <a:lnTo>
                      <a:pt x="24" y="16"/>
                    </a:lnTo>
                    <a:lnTo>
                      <a:pt x="28" y="12"/>
                    </a:lnTo>
                    <a:lnTo>
                      <a:pt x="32" y="10"/>
                    </a:lnTo>
                    <a:lnTo>
                      <a:pt x="36" y="8"/>
                    </a:lnTo>
                    <a:lnTo>
                      <a:pt x="38" y="2"/>
                    </a:lnTo>
                    <a:lnTo>
                      <a:pt x="56" y="6"/>
                    </a:lnTo>
                    <a:lnTo>
                      <a:pt x="70" y="10"/>
                    </a:lnTo>
                    <a:lnTo>
                      <a:pt x="76" y="8"/>
                    </a:lnTo>
                    <a:lnTo>
                      <a:pt x="80" y="6"/>
                    </a:lnTo>
                    <a:lnTo>
                      <a:pt x="86" y="2"/>
                    </a:lnTo>
                    <a:lnTo>
                      <a:pt x="92" y="0"/>
                    </a:lnTo>
                    <a:lnTo>
                      <a:pt x="100" y="2"/>
                    </a:lnTo>
                    <a:lnTo>
                      <a:pt x="106" y="8"/>
                    </a:lnTo>
                    <a:lnTo>
                      <a:pt x="108" y="12"/>
                    </a:lnTo>
                    <a:lnTo>
                      <a:pt x="112" y="20"/>
                    </a:lnTo>
                    <a:lnTo>
                      <a:pt x="116" y="36"/>
                    </a:lnTo>
                    <a:lnTo>
                      <a:pt x="118" y="44"/>
                    </a:lnTo>
                    <a:lnTo>
                      <a:pt x="120" y="50"/>
                    </a:lnTo>
                    <a:lnTo>
                      <a:pt x="128" y="46"/>
                    </a:lnTo>
                    <a:lnTo>
                      <a:pt x="136" y="44"/>
                    </a:lnTo>
                    <a:lnTo>
                      <a:pt x="140" y="46"/>
                    </a:lnTo>
                    <a:lnTo>
                      <a:pt x="142" y="50"/>
                    </a:lnTo>
                    <a:lnTo>
                      <a:pt x="142" y="54"/>
                    </a:lnTo>
                    <a:lnTo>
                      <a:pt x="140" y="56"/>
                    </a:lnTo>
                    <a:lnTo>
                      <a:pt x="138" y="56"/>
                    </a:lnTo>
                    <a:lnTo>
                      <a:pt x="132" y="56"/>
                    </a:lnTo>
                    <a:lnTo>
                      <a:pt x="130" y="68"/>
                    </a:lnTo>
                    <a:lnTo>
                      <a:pt x="126" y="80"/>
                    </a:lnTo>
                    <a:lnTo>
                      <a:pt x="116" y="74"/>
                    </a:lnTo>
                    <a:lnTo>
                      <a:pt x="110" y="72"/>
                    </a:lnTo>
                    <a:lnTo>
                      <a:pt x="106" y="72"/>
                    </a:lnTo>
                    <a:lnTo>
                      <a:pt x="100" y="74"/>
                    </a:lnTo>
                    <a:lnTo>
                      <a:pt x="96" y="76"/>
                    </a:lnTo>
                    <a:lnTo>
                      <a:pt x="92" y="80"/>
                    </a:lnTo>
                    <a:lnTo>
                      <a:pt x="86" y="80"/>
                    </a:lnTo>
                    <a:lnTo>
                      <a:pt x="64" y="80"/>
                    </a:lnTo>
                    <a:lnTo>
                      <a:pt x="60" y="78"/>
                    </a:lnTo>
                    <a:lnTo>
                      <a:pt x="54" y="78"/>
                    </a:lnTo>
                    <a:lnTo>
                      <a:pt x="50" y="78"/>
                    </a:lnTo>
                    <a:lnTo>
                      <a:pt x="46" y="76"/>
                    </a:lnTo>
                    <a:lnTo>
                      <a:pt x="44" y="76"/>
                    </a:lnTo>
                    <a:lnTo>
                      <a:pt x="42" y="74"/>
                    </a:lnTo>
                    <a:lnTo>
                      <a:pt x="42" y="72"/>
                    </a:lnTo>
                    <a:lnTo>
                      <a:pt x="36" y="6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20" name="Freeform 200"/>
              <p:cNvSpPr/>
              <p:nvPr/>
            </p:nvSpPr>
            <p:spPr bwMode="auto">
              <a:xfrm>
                <a:off x="5016043" y="3232233"/>
                <a:ext cx="99168" cy="122125"/>
              </a:xfrm>
              <a:custGeom>
                <a:avLst/>
                <a:gdLst>
                  <a:gd name="T0" fmla="*/ 2147483647 w 68"/>
                  <a:gd name="T1" fmla="*/ 2147483647 h 76"/>
                  <a:gd name="T2" fmla="*/ 2147483647 w 68"/>
                  <a:gd name="T3" fmla="*/ 2147483647 h 76"/>
                  <a:gd name="T4" fmla="*/ 2147483647 w 68"/>
                  <a:gd name="T5" fmla="*/ 0 h 76"/>
                  <a:gd name="T6" fmla="*/ 2147483647 w 68"/>
                  <a:gd name="T7" fmla="*/ 2147483647 h 76"/>
                  <a:gd name="T8" fmla="*/ 2147483647 w 68"/>
                  <a:gd name="T9" fmla="*/ 2147483647 h 76"/>
                  <a:gd name="T10" fmla="*/ 2147483647 w 68"/>
                  <a:gd name="T11" fmla="*/ 2147483647 h 76"/>
                  <a:gd name="T12" fmla="*/ 2147483647 w 68"/>
                  <a:gd name="T13" fmla="*/ 2147483647 h 76"/>
                  <a:gd name="T14" fmla="*/ 2147483647 w 68"/>
                  <a:gd name="T15" fmla="*/ 2147483647 h 76"/>
                  <a:gd name="T16" fmla="*/ 2147483647 w 68"/>
                  <a:gd name="T17" fmla="*/ 2147483647 h 76"/>
                  <a:gd name="T18" fmla="*/ 2147483647 w 68"/>
                  <a:gd name="T19" fmla="*/ 2147483647 h 76"/>
                  <a:gd name="T20" fmla="*/ 2147483647 w 68"/>
                  <a:gd name="T21" fmla="*/ 2147483647 h 76"/>
                  <a:gd name="T22" fmla="*/ 2147483647 w 68"/>
                  <a:gd name="T23" fmla="*/ 2147483647 h 76"/>
                  <a:gd name="T24" fmla="*/ 2147483647 w 68"/>
                  <a:gd name="T25" fmla="*/ 2147483647 h 76"/>
                  <a:gd name="T26" fmla="*/ 2147483647 w 68"/>
                  <a:gd name="T27" fmla="*/ 2147483647 h 76"/>
                  <a:gd name="T28" fmla="*/ 2147483647 w 68"/>
                  <a:gd name="T29" fmla="*/ 2147483647 h 76"/>
                  <a:gd name="T30" fmla="*/ 2147483647 w 68"/>
                  <a:gd name="T31" fmla="*/ 2147483647 h 76"/>
                  <a:gd name="T32" fmla="*/ 2147483647 w 68"/>
                  <a:gd name="T33" fmla="*/ 2147483647 h 76"/>
                  <a:gd name="T34" fmla="*/ 2147483647 w 68"/>
                  <a:gd name="T35" fmla="*/ 2147483647 h 76"/>
                  <a:gd name="T36" fmla="*/ 2147483647 w 68"/>
                  <a:gd name="T37" fmla="*/ 2147483647 h 76"/>
                  <a:gd name="T38" fmla="*/ 2147483647 w 68"/>
                  <a:gd name="T39" fmla="*/ 2147483647 h 76"/>
                  <a:gd name="T40" fmla="*/ 2147483647 w 68"/>
                  <a:gd name="T41" fmla="*/ 2147483647 h 76"/>
                  <a:gd name="T42" fmla="*/ 2147483647 w 68"/>
                  <a:gd name="T43" fmla="*/ 2147483647 h 76"/>
                  <a:gd name="T44" fmla="*/ 2147483647 w 68"/>
                  <a:gd name="T45" fmla="*/ 2147483647 h 76"/>
                  <a:gd name="T46" fmla="*/ 2147483647 w 68"/>
                  <a:gd name="T47" fmla="*/ 2147483647 h 76"/>
                  <a:gd name="T48" fmla="*/ 2147483647 w 68"/>
                  <a:gd name="T49" fmla="*/ 2147483647 h 76"/>
                  <a:gd name="T50" fmla="*/ 2147483647 w 68"/>
                  <a:gd name="T51" fmla="*/ 2147483647 h 76"/>
                  <a:gd name="T52" fmla="*/ 2147483647 w 68"/>
                  <a:gd name="T53" fmla="*/ 2147483647 h 76"/>
                  <a:gd name="T54" fmla="*/ 2147483647 w 68"/>
                  <a:gd name="T55" fmla="*/ 2147483647 h 76"/>
                  <a:gd name="T56" fmla="*/ 2147483647 w 68"/>
                  <a:gd name="T57" fmla="*/ 2147483647 h 76"/>
                  <a:gd name="T58" fmla="*/ 0 w 68"/>
                  <a:gd name="T59" fmla="*/ 2147483647 h 76"/>
                  <a:gd name="T60" fmla="*/ 2147483647 w 68"/>
                  <a:gd name="T61" fmla="*/ 2147483647 h 76"/>
                  <a:gd name="T62" fmla="*/ 2147483647 w 68"/>
                  <a:gd name="T63" fmla="*/ 2147483647 h 76"/>
                  <a:gd name="T64" fmla="*/ 2147483647 w 68"/>
                  <a:gd name="T65" fmla="*/ 2147483647 h 76"/>
                  <a:gd name="T66" fmla="*/ 2147483647 w 68"/>
                  <a:gd name="T67" fmla="*/ 2147483647 h 76"/>
                  <a:gd name="T68" fmla="*/ 2147483647 w 68"/>
                  <a:gd name="T69" fmla="*/ 2147483647 h 76"/>
                  <a:gd name="T70" fmla="*/ 2147483647 w 68"/>
                  <a:gd name="T71" fmla="*/ 2147483647 h 76"/>
                  <a:gd name="T72" fmla="*/ 2147483647 w 68"/>
                  <a:gd name="T73" fmla="*/ 2147483647 h 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76"/>
                  <a:gd name="T113" fmla="*/ 68 w 68"/>
                  <a:gd name="T114" fmla="*/ 76 h 7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76">
                    <a:moveTo>
                      <a:pt x="2" y="8"/>
                    </a:moveTo>
                    <a:lnTo>
                      <a:pt x="6" y="6"/>
                    </a:lnTo>
                    <a:lnTo>
                      <a:pt x="16" y="0"/>
                    </a:lnTo>
                    <a:lnTo>
                      <a:pt x="20" y="6"/>
                    </a:lnTo>
                    <a:lnTo>
                      <a:pt x="28" y="6"/>
                    </a:lnTo>
                    <a:lnTo>
                      <a:pt x="30" y="12"/>
                    </a:lnTo>
                    <a:lnTo>
                      <a:pt x="34" y="14"/>
                    </a:lnTo>
                    <a:lnTo>
                      <a:pt x="34" y="18"/>
                    </a:lnTo>
                    <a:lnTo>
                      <a:pt x="36" y="18"/>
                    </a:lnTo>
                    <a:lnTo>
                      <a:pt x="40" y="20"/>
                    </a:lnTo>
                    <a:lnTo>
                      <a:pt x="42" y="28"/>
                    </a:lnTo>
                    <a:lnTo>
                      <a:pt x="48" y="30"/>
                    </a:lnTo>
                    <a:lnTo>
                      <a:pt x="56" y="34"/>
                    </a:lnTo>
                    <a:lnTo>
                      <a:pt x="62" y="38"/>
                    </a:lnTo>
                    <a:lnTo>
                      <a:pt x="62" y="44"/>
                    </a:lnTo>
                    <a:lnTo>
                      <a:pt x="64" y="48"/>
                    </a:lnTo>
                    <a:lnTo>
                      <a:pt x="68" y="56"/>
                    </a:lnTo>
                    <a:lnTo>
                      <a:pt x="64" y="62"/>
                    </a:lnTo>
                    <a:lnTo>
                      <a:pt x="60" y="70"/>
                    </a:lnTo>
                    <a:lnTo>
                      <a:pt x="60" y="74"/>
                    </a:lnTo>
                    <a:lnTo>
                      <a:pt x="46" y="74"/>
                    </a:lnTo>
                    <a:lnTo>
                      <a:pt x="42" y="76"/>
                    </a:lnTo>
                    <a:lnTo>
                      <a:pt x="34" y="76"/>
                    </a:lnTo>
                    <a:lnTo>
                      <a:pt x="26" y="68"/>
                    </a:lnTo>
                    <a:lnTo>
                      <a:pt x="18" y="68"/>
                    </a:lnTo>
                    <a:lnTo>
                      <a:pt x="18" y="70"/>
                    </a:lnTo>
                    <a:lnTo>
                      <a:pt x="16" y="74"/>
                    </a:lnTo>
                    <a:lnTo>
                      <a:pt x="16" y="76"/>
                    </a:lnTo>
                    <a:lnTo>
                      <a:pt x="10" y="66"/>
                    </a:lnTo>
                    <a:lnTo>
                      <a:pt x="0" y="60"/>
                    </a:lnTo>
                    <a:lnTo>
                      <a:pt x="4" y="52"/>
                    </a:lnTo>
                    <a:lnTo>
                      <a:pt x="12" y="50"/>
                    </a:lnTo>
                    <a:lnTo>
                      <a:pt x="14" y="44"/>
                    </a:lnTo>
                    <a:lnTo>
                      <a:pt x="8" y="38"/>
                    </a:lnTo>
                    <a:lnTo>
                      <a:pt x="6" y="28"/>
                    </a:lnTo>
                    <a:lnTo>
                      <a:pt x="8" y="22"/>
                    </a:lnTo>
                    <a:lnTo>
                      <a:pt x="2"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21" name="Freeform 201"/>
              <p:cNvSpPr/>
              <p:nvPr/>
            </p:nvSpPr>
            <p:spPr bwMode="auto">
              <a:xfrm>
                <a:off x="5103679" y="3291968"/>
                <a:ext cx="127995" cy="80974"/>
              </a:xfrm>
              <a:custGeom>
                <a:avLst/>
                <a:gdLst>
                  <a:gd name="T0" fmla="*/ 2147483647 w 88"/>
                  <a:gd name="T1" fmla="*/ 2147483647 h 52"/>
                  <a:gd name="T2" fmla="*/ 2147483647 w 88"/>
                  <a:gd name="T3" fmla="*/ 2147483647 h 52"/>
                  <a:gd name="T4" fmla="*/ 2147483647 w 88"/>
                  <a:gd name="T5" fmla="*/ 2147483647 h 52"/>
                  <a:gd name="T6" fmla="*/ 0 w 88"/>
                  <a:gd name="T7" fmla="*/ 2147483647 h 52"/>
                  <a:gd name="T8" fmla="*/ 2147483647 w 88"/>
                  <a:gd name="T9" fmla="*/ 2147483647 h 52"/>
                  <a:gd name="T10" fmla="*/ 2147483647 w 88"/>
                  <a:gd name="T11" fmla="*/ 2147483647 h 52"/>
                  <a:gd name="T12" fmla="*/ 2147483647 w 88"/>
                  <a:gd name="T13" fmla="*/ 2147483647 h 52"/>
                  <a:gd name="T14" fmla="*/ 2147483647 w 88"/>
                  <a:gd name="T15" fmla="*/ 2147483647 h 52"/>
                  <a:gd name="T16" fmla="*/ 2147483647 w 88"/>
                  <a:gd name="T17" fmla="*/ 2147483647 h 52"/>
                  <a:gd name="T18" fmla="*/ 2147483647 w 88"/>
                  <a:gd name="T19" fmla="*/ 2147483647 h 52"/>
                  <a:gd name="T20" fmla="*/ 2147483647 w 88"/>
                  <a:gd name="T21" fmla="*/ 2147483647 h 52"/>
                  <a:gd name="T22" fmla="*/ 2147483647 w 88"/>
                  <a:gd name="T23" fmla="*/ 2147483647 h 52"/>
                  <a:gd name="T24" fmla="*/ 2147483647 w 88"/>
                  <a:gd name="T25" fmla="*/ 2147483647 h 52"/>
                  <a:gd name="T26" fmla="*/ 2147483647 w 88"/>
                  <a:gd name="T27" fmla="*/ 2147483647 h 52"/>
                  <a:gd name="T28" fmla="*/ 2147483647 w 88"/>
                  <a:gd name="T29" fmla="*/ 2147483647 h 52"/>
                  <a:gd name="T30" fmla="*/ 2147483647 w 88"/>
                  <a:gd name="T31" fmla="*/ 2147483647 h 52"/>
                  <a:gd name="T32" fmla="*/ 2147483647 w 88"/>
                  <a:gd name="T33" fmla="*/ 2147483647 h 52"/>
                  <a:gd name="T34" fmla="*/ 2147483647 w 88"/>
                  <a:gd name="T35" fmla="*/ 2147483647 h 52"/>
                  <a:gd name="T36" fmla="*/ 2147483647 w 88"/>
                  <a:gd name="T37" fmla="*/ 2147483647 h 52"/>
                  <a:gd name="T38" fmla="*/ 2147483647 w 88"/>
                  <a:gd name="T39" fmla="*/ 2147483647 h 52"/>
                  <a:gd name="T40" fmla="*/ 2147483647 w 88"/>
                  <a:gd name="T41" fmla="*/ 2147483647 h 52"/>
                  <a:gd name="T42" fmla="*/ 2147483647 w 88"/>
                  <a:gd name="T43" fmla="*/ 0 h 52"/>
                  <a:gd name="T44" fmla="*/ 2147483647 w 88"/>
                  <a:gd name="T45" fmla="*/ 0 h 52"/>
                  <a:gd name="T46" fmla="*/ 2147483647 w 88"/>
                  <a:gd name="T47" fmla="*/ 2147483647 h 52"/>
                  <a:gd name="T48" fmla="*/ 2147483647 w 88"/>
                  <a:gd name="T49" fmla="*/ 2147483647 h 52"/>
                  <a:gd name="T50" fmla="*/ 2147483647 w 88"/>
                  <a:gd name="T51" fmla="*/ 2147483647 h 52"/>
                  <a:gd name="T52" fmla="*/ 2147483647 w 88"/>
                  <a:gd name="T53" fmla="*/ 2147483647 h 52"/>
                  <a:gd name="T54" fmla="*/ 2147483647 w 88"/>
                  <a:gd name="T55" fmla="*/ 2147483647 h 52"/>
                  <a:gd name="T56" fmla="*/ 2147483647 w 88"/>
                  <a:gd name="T57" fmla="*/ 2147483647 h 52"/>
                  <a:gd name="T58" fmla="*/ 2147483647 w 88"/>
                  <a:gd name="T59" fmla="*/ 2147483647 h 52"/>
                  <a:gd name="T60" fmla="*/ 2147483647 w 88"/>
                  <a:gd name="T61" fmla="*/ 2147483647 h 52"/>
                  <a:gd name="T62" fmla="*/ 2147483647 w 88"/>
                  <a:gd name="T63" fmla="*/ 2147483647 h 52"/>
                  <a:gd name="T64" fmla="*/ 2147483647 w 88"/>
                  <a:gd name="T65" fmla="*/ 2147483647 h 52"/>
                  <a:gd name="T66" fmla="*/ 2147483647 w 88"/>
                  <a:gd name="T67" fmla="*/ 2147483647 h 52"/>
                  <a:gd name="T68" fmla="*/ 2147483647 w 88"/>
                  <a:gd name="T69" fmla="*/ 2147483647 h 52"/>
                  <a:gd name="T70" fmla="*/ 2147483647 w 88"/>
                  <a:gd name="T71" fmla="*/ 2147483647 h 52"/>
                  <a:gd name="T72" fmla="*/ 2147483647 w 88"/>
                  <a:gd name="T73" fmla="*/ 2147483647 h 52"/>
                  <a:gd name="T74" fmla="*/ 2147483647 w 88"/>
                  <a:gd name="T75" fmla="*/ 2147483647 h 52"/>
                  <a:gd name="T76" fmla="*/ 2147483647 w 88"/>
                  <a:gd name="T77" fmla="*/ 2147483647 h 52"/>
                  <a:gd name="T78" fmla="*/ 2147483647 w 88"/>
                  <a:gd name="T79" fmla="*/ 2147483647 h 52"/>
                  <a:gd name="T80" fmla="*/ 2147483647 w 88"/>
                  <a:gd name="T81" fmla="*/ 2147483647 h 52"/>
                  <a:gd name="T82" fmla="*/ 2147483647 w 88"/>
                  <a:gd name="T83" fmla="*/ 2147483647 h 52"/>
                  <a:gd name="T84" fmla="*/ 2147483647 w 88"/>
                  <a:gd name="T85" fmla="*/ 2147483647 h 52"/>
                  <a:gd name="T86" fmla="*/ 2147483647 w 88"/>
                  <a:gd name="T87" fmla="*/ 2147483647 h 52"/>
                  <a:gd name="T88" fmla="*/ 2147483647 w 88"/>
                  <a:gd name="T89" fmla="*/ 2147483647 h 52"/>
                  <a:gd name="T90" fmla="*/ 2147483647 w 88"/>
                  <a:gd name="T91" fmla="*/ 2147483647 h 52"/>
                  <a:gd name="T92" fmla="*/ 2147483647 w 88"/>
                  <a:gd name="T93" fmla="*/ 2147483647 h 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52"/>
                  <a:gd name="T143" fmla="*/ 88 w 88"/>
                  <a:gd name="T144" fmla="*/ 52 h 5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52">
                    <a:moveTo>
                      <a:pt x="10" y="48"/>
                    </a:moveTo>
                    <a:lnTo>
                      <a:pt x="8" y="40"/>
                    </a:lnTo>
                    <a:lnTo>
                      <a:pt x="6" y="38"/>
                    </a:lnTo>
                    <a:lnTo>
                      <a:pt x="0" y="36"/>
                    </a:lnTo>
                    <a:lnTo>
                      <a:pt x="2" y="32"/>
                    </a:lnTo>
                    <a:lnTo>
                      <a:pt x="4" y="24"/>
                    </a:lnTo>
                    <a:lnTo>
                      <a:pt x="8" y="18"/>
                    </a:lnTo>
                    <a:lnTo>
                      <a:pt x="4" y="12"/>
                    </a:lnTo>
                    <a:lnTo>
                      <a:pt x="2" y="6"/>
                    </a:lnTo>
                    <a:lnTo>
                      <a:pt x="2" y="4"/>
                    </a:lnTo>
                    <a:lnTo>
                      <a:pt x="2" y="2"/>
                    </a:lnTo>
                    <a:lnTo>
                      <a:pt x="4" y="4"/>
                    </a:lnTo>
                    <a:lnTo>
                      <a:pt x="6" y="4"/>
                    </a:lnTo>
                    <a:lnTo>
                      <a:pt x="10" y="6"/>
                    </a:lnTo>
                    <a:lnTo>
                      <a:pt x="14" y="6"/>
                    </a:lnTo>
                    <a:lnTo>
                      <a:pt x="20" y="6"/>
                    </a:lnTo>
                    <a:lnTo>
                      <a:pt x="24" y="8"/>
                    </a:lnTo>
                    <a:lnTo>
                      <a:pt x="46" y="8"/>
                    </a:lnTo>
                    <a:lnTo>
                      <a:pt x="52" y="8"/>
                    </a:lnTo>
                    <a:lnTo>
                      <a:pt x="56" y="4"/>
                    </a:lnTo>
                    <a:lnTo>
                      <a:pt x="60" y="2"/>
                    </a:lnTo>
                    <a:lnTo>
                      <a:pt x="66" y="0"/>
                    </a:lnTo>
                    <a:lnTo>
                      <a:pt x="70" y="0"/>
                    </a:lnTo>
                    <a:lnTo>
                      <a:pt x="76" y="2"/>
                    </a:lnTo>
                    <a:lnTo>
                      <a:pt x="86" y="8"/>
                    </a:lnTo>
                    <a:lnTo>
                      <a:pt x="84" y="14"/>
                    </a:lnTo>
                    <a:lnTo>
                      <a:pt x="84" y="22"/>
                    </a:lnTo>
                    <a:lnTo>
                      <a:pt x="84" y="30"/>
                    </a:lnTo>
                    <a:lnTo>
                      <a:pt x="88" y="38"/>
                    </a:lnTo>
                    <a:lnTo>
                      <a:pt x="70" y="40"/>
                    </a:lnTo>
                    <a:lnTo>
                      <a:pt x="64" y="42"/>
                    </a:lnTo>
                    <a:lnTo>
                      <a:pt x="62" y="44"/>
                    </a:lnTo>
                    <a:lnTo>
                      <a:pt x="60" y="46"/>
                    </a:lnTo>
                    <a:lnTo>
                      <a:pt x="58" y="46"/>
                    </a:lnTo>
                    <a:lnTo>
                      <a:pt x="56" y="50"/>
                    </a:lnTo>
                    <a:lnTo>
                      <a:pt x="52" y="50"/>
                    </a:lnTo>
                    <a:lnTo>
                      <a:pt x="50" y="52"/>
                    </a:lnTo>
                    <a:lnTo>
                      <a:pt x="48" y="52"/>
                    </a:lnTo>
                    <a:lnTo>
                      <a:pt x="42" y="52"/>
                    </a:lnTo>
                    <a:lnTo>
                      <a:pt x="38" y="50"/>
                    </a:lnTo>
                    <a:lnTo>
                      <a:pt x="36" y="48"/>
                    </a:lnTo>
                    <a:lnTo>
                      <a:pt x="32" y="46"/>
                    </a:lnTo>
                    <a:lnTo>
                      <a:pt x="26" y="48"/>
                    </a:lnTo>
                    <a:lnTo>
                      <a:pt x="20" y="50"/>
                    </a:lnTo>
                    <a:lnTo>
                      <a:pt x="14" y="50"/>
                    </a:lnTo>
                    <a:lnTo>
                      <a:pt x="10" y="50"/>
                    </a:lnTo>
                    <a:lnTo>
                      <a:pt x="10" y="4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22" name="Freeform 202"/>
              <p:cNvSpPr/>
              <p:nvPr/>
            </p:nvSpPr>
            <p:spPr bwMode="auto">
              <a:xfrm>
                <a:off x="4828085" y="2986656"/>
                <a:ext cx="18450" cy="5310"/>
              </a:xfrm>
              <a:custGeom>
                <a:avLst/>
                <a:gdLst>
                  <a:gd name="T0" fmla="*/ 0 w 14"/>
                  <a:gd name="T1" fmla="*/ 2147483647 h 4"/>
                  <a:gd name="T2" fmla="*/ 2147483647 w 14"/>
                  <a:gd name="T3" fmla="*/ 2147483647 h 4"/>
                  <a:gd name="T4" fmla="*/ 2147483647 w 14"/>
                  <a:gd name="T5" fmla="*/ 2147483647 h 4"/>
                  <a:gd name="T6" fmla="*/ 2147483647 w 14"/>
                  <a:gd name="T7" fmla="*/ 2147483647 h 4"/>
                  <a:gd name="T8" fmla="*/ 2147483647 w 14"/>
                  <a:gd name="T9" fmla="*/ 0 h 4"/>
                  <a:gd name="T10" fmla="*/ 2147483647 w 14"/>
                  <a:gd name="T11" fmla="*/ 0 h 4"/>
                  <a:gd name="T12" fmla="*/ 0 w 14"/>
                  <a:gd name="T13" fmla="*/ 2147483647 h 4"/>
                  <a:gd name="T14" fmla="*/ 0 60000 65536"/>
                  <a:gd name="T15" fmla="*/ 0 60000 65536"/>
                  <a:gd name="T16" fmla="*/ 0 60000 65536"/>
                  <a:gd name="T17" fmla="*/ 0 60000 65536"/>
                  <a:gd name="T18" fmla="*/ 0 60000 65536"/>
                  <a:gd name="T19" fmla="*/ 0 60000 65536"/>
                  <a:gd name="T20" fmla="*/ 0 60000 65536"/>
                  <a:gd name="T21" fmla="*/ 0 w 14"/>
                  <a:gd name="T22" fmla="*/ 0 h 4"/>
                  <a:gd name="T23" fmla="*/ 14 w 1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4">
                    <a:moveTo>
                      <a:pt x="0" y="2"/>
                    </a:moveTo>
                    <a:lnTo>
                      <a:pt x="6" y="4"/>
                    </a:lnTo>
                    <a:lnTo>
                      <a:pt x="8" y="4"/>
                    </a:lnTo>
                    <a:lnTo>
                      <a:pt x="14" y="2"/>
                    </a:lnTo>
                    <a:lnTo>
                      <a:pt x="8" y="0"/>
                    </a:lnTo>
                    <a:lnTo>
                      <a:pt x="4" y="0"/>
                    </a:lnTo>
                    <a:lnTo>
                      <a:pt x="0"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23" name="Freeform 203"/>
              <p:cNvSpPr/>
              <p:nvPr/>
            </p:nvSpPr>
            <p:spPr bwMode="auto">
              <a:xfrm>
                <a:off x="4649354" y="3337101"/>
                <a:ext cx="21909" cy="11947"/>
              </a:xfrm>
              <a:custGeom>
                <a:avLst/>
                <a:gdLst>
                  <a:gd name="T0" fmla="*/ 2147483647 w 16"/>
                  <a:gd name="T1" fmla="*/ 2147483647 h 8"/>
                  <a:gd name="T2" fmla="*/ 2147483647 w 16"/>
                  <a:gd name="T3" fmla="*/ 2147483647 h 8"/>
                  <a:gd name="T4" fmla="*/ 2147483647 w 16"/>
                  <a:gd name="T5" fmla="*/ 2147483647 h 8"/>
                  <a:gd name="T6" fmla="*/ 2147483647 w 16"/>
                  <a:gd name="T7" fmla="*/ 2147483647 h 8"/>
                  <a:gd name="T8" fmla="*/ 0 w 16"/>
                  <a:gd name="T9" fmla="*/ 2147483647 h 8"/>
                  <a:gd name="T10" fmla="*/ 0 w 16"/>
                  <a:gd name="T11" fmla="*/ 2147483647 h 8"/>
                  <a:gd name="T12" fmla="*/ 2147483647 w 16"/>
                  <a:gd name="T13" fmla="*/ 0 h 8"/>
                  <a:gd name="T14" fmla="*/ 2147483647 w 16"/>
                  <a:gd name="T15" fmla="*/ 0 h 8"/>
                  <a:gd name="T16" fmla="*/ 2147483647 w 16"/>
                  <a:gd name="T17" fmla="*/ 0 h 8"/>
                  <a:gd name="T18" fmla="*/ 2147483647 w 16"/>
                  <a:gd name="T19" fmla="*/ 2147483647 h 8"/>
                  <a:gd name="T20" fmla="*/ 2147483647 w 16"/>
                  <a:gd name="T21" fmla="*/ 2147483647 h 8"/>
                  <a:gd name="T22" fmla="*/ 2147483647 w 16"/>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8"/>
                  <a:gd name="T38" fmla="*/ 16 w 16"/>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8">
                    <a:moveTo>
                      <a:pt x="14" y="4"/>
                    </a:moveTo>
                    <a:lnTo>
                      <a:pt x="12" y="6"/>
                    </a:lnTo>
                    <a:lnTo>
                      <a:pt x="6" y="8"/>
                    </a:lnTo>
                    <a:lnTo>
                      <a:pt x="2" y="8"/>
                    </a:lnTo>
                    <a:lnTo>
                      <a:pt x="0" y="6"/>
                    </a:lnTo>
                    <a:lnTo>
                      <a:pt x="0" y="4"/>
                    </a:lnTo>
                    <a:lnTo>
                      <a:pt x="2" y="0"/>
                    </a:lnTo>
                    <a:lnTo>
                      <a:pt x="6" y="0"/>
                    </a:lnTo>
                    <a:lnTo>
                      <a:pt x="8" y="0"/>
                    </a:lnTo>
                    <a:lnTo>
                      <a:pt x="10" y="2"/>
                    </a:lnTo>
                    <a:lnTo>
                      <a:pt x="16" y="6"/>
                    </a:lnTo>
                    <a:lnTo>
                      <a:pt x="14"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24" name="Freeform 204"/>
              <p:cNvSpPr/>
              <p:nvPr/>
            </p:nvSpPr>
            <p:spPr bwMode="auto">
              <a:xfrm>
                <a:off x="4739296" y="3122056"/>
                <a:ext cx="17296" cy="25221"/>
              </a:xfrm>
              <a:custGeom>
                <a:avLst/>
                <a:gdLst>
                  <a:gd name="T0" fmla="*/ 2147483647 w 12"/>
                  <a:gd name="T1" fmla="*/ 0 h 16"/>
                  <a:gd name="T2" fmla="*/ 2147483647 w 12"/>
                  <a:gd name="T3" fmla="*/ 2147483647 h 16"/>
                  <a:gd name="T4" fmla="*/ 2147483647 w 12"/>
                  <a:gd name="T5" fmla="*/ 2147483647 h 16"/>
                  <a:gd name="T6" fmla="*/ 2147483647 w 12"/>
                  <a:gd name="T7" fmla="*/ 2147483647 h 16"/>
                  <a:gd name="T8" fmla="*/ 0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0"/>
                    </a:moveTo>
                    <a:lnTo>
                      <a:pt x="6" y="2"/>
                    </a:lnTo>
                    <a:lnTo>
                      <a:pt x="4" y="4"/>
                    </a:lnTo>
                    <a:lnTo>
                      <a:pt x="2" y="6"/>
                    </a:lnTo>
                    <a:lnTo>
                      <a:pt x="0" y="8"/>
                    </a:lnTo>
                    <a:lnTo>
                      <a:pt x="2" y="12"/>
                    </a:lnTo>
                    <a:lnTo>
                      <a:pt x="2" y="14"/>
                    </a:lnTo>
                    <a:lnTo>
                      <a:pt x="8" y="14"/>
                    </a:lnTo>
                    <a:lnTo>
                      <a:pt x="12" y="16"/>
                    </a:lnTo>
                    <a:lnTo>
                      <a:pt x="12" y="12"/>
                    </a:lnTo>
                    <a:lnTo>
                      <a:pt x="12" y="8"/>
                    </a:lnTo>
                    <a:lnTo>
                      <a:pt x="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25" name="Freeform 206"/>
              <p:cNvSpPr/>
              <p:nvPr/>
            </p:nvSpPr>
            <p:spPr bwMode="auto">
              <a:xfrm>
                <a:off x="5416170" y="3641085"/>
                <a:ext cx="485460" cy="471243"/>
              </a:xfrm>
              <a:custGeom>
                <a:avLst/>
                <a:gdLst>
                  <a:gd name="T0" fmla="*/ 2147483647 w 332"/>
                  <a:gd name="T1" fmla="*/ 2147483647 h 298"/>
                  <a:gd name="T2" fmla="*/ 2147483647 w 332"/>
                  <a:gd name="T3" fmla="*/ 2147483647 h 298"/>
                  <a:gd name="T4" fmla="*/ 2147483647 w 332"/>
                  <a:gd name="T5" fmla="*/ 2147483647 h 298"/>
                  <a:gd name="T6" fmla="*/ 2147483647 w 332"/>
                  <a:gd name="T7" fmla="*/ 2147483647 h 298"/>
                  <a:gd name="T8" fmla="*/ 2147483647 w 332"/>
                  <a:gd name="T9" fmla="*/ 2147483647 h 298"/>
                  <a:gd name="T10" fmla="*/ 2147483647 w 332"/>
                  <a:gd name="T11" fmla="*/ 2147483647 h 298"/>
                  <a:gd name="T12" fmla="*/ 2147483647 w 332"/>
                  <a:gd name="T13" fmla="*/ 2147483647 h 298"/>
                  <a:gd name="T14" fmla="*/ 2147483647 w 332"/>
                  <a:gd name="T15" fmla="*/ 2147483647 h 298"/>
                  <a:gd name="T16" fmla="*/ 2147483647 w 332"/>
                  <a:gd name="T17" fmla="*/ 2147483647 h 298"/>
                  <a:gd name="T18" fmla="*/ 2147483647 w 332"/>
                  <a:gd name="T19" fmla="*/ 2147483647 h 298"/>
                  <a:gd name="T20" fmla="*/ 2147483647 w 332"/>
                  <a:gd name="T21" fmla="*/ 2147483647 h 298"/>
                  <a:gd name="T22" fmla="*/ 2147483647 w 332"/>
                  <a:gd name="T23" fmla="*/ 2147483647 h 298"/>
                  <a:gd name="T24" fmla="*/ 2147483647 w 332"/>
                  <a:gd name="T25" fmla="*/ 2147483647 h 298"/>
                  <a:gd name="T26" fmla="*/ 2147483647 w 332"/>
                  <a:gd name="T27" fmla="*/ 2147483647 h 298"/>
                  <a:gd name="T28" fmla="*/ 2147483647 w 332"/>
                  <a:gd name="T29" fmla="*/ 2147483647 h 298"/>
                  <a:gd name="T30" fmla="*/ 2147483647 w 332"/>
                  <a:gd name="T31" fmla="*/ 2147483647 h 298"/>
                  <a:gd name="T32" fmla="*/ 2147483647 w 332"/>
                  <a:gd name="T33" fmla="*/ 2147483647 h 298"/>
                  <a:gd name="T34" fmla="*/ 2147483647 w 332"/>
                  <a:gd name="T35" fmla="*/ 2147483647 h 298"/>
                  <a:gd name="T36" fmla="*/ 2147483647 w 332"/>
                  <a:gd name="T37" fmla="*/ 2147483647 h 298"/>
                  <a:gd name="T38" fmla="*/ 2147483647 w 332"/>
                  <a:gd name="T39" fmla="*/ 2147483647 h 298"/>
                  <a:gd name="T40" fmla="*/ 2147483647 w 332"/>
                  <a:gd name="T41" fmla="*/ 2147483647 h 298"/>
                  <a:gd name="T42" fmla="*/ 2147483647 w 332"/>
                  <a:gd name="T43" fmla="*/ 2147483647 h 298"/>
                  <a:gd name="T44" fmla="*/ 2147483647 w 332"/>
                  <a:gd name="T45" fmla="*/ 2147483647 h 298"/>
                  <a:gd name="T46" fmla="*/ 2147483647 w 332"/>
                  <a:gd name="T47" fmla="*/ 2147483647 h 298"/>
                  <a:gd name="T48" fmla="*/ 2147483647 w 332"/>
                  <a:gd name="T49" fmla="*/ 2147483647 h 298"/>
                  <a:gd name="T50" fmla="*/ 2147483647 w 332"/>
                  <a:gd name="T51" fmla="*/ 2147483647 h 298"/>
                  <a:gd name="T52" fmla="*/ 2147483647 w 332"/>
                  <a:gd name="T53" fmla="*/ 2147483647 h 298"/>
                  <a:gd name="T54" fmla="*/ 2147483647 w 332"/>
                  <a:gd name="T55" fmla="*/ 2147483647 h 298"/>
                  <a:gd name="T56" fmla="*/ 2147483647 w 332"/>
                  <a:gd name="T57" fmla="*/ 2147483647 h 298"/>
                  <a:gd name="T58" fmla="*/ 2147483647 w 332"/>
                  <a:gd name="T59" fmla="*/ 2147483647 h 298"/>
                  <a:gd name="T60" fmla="*/ 2147483647 w 332"/>
                  <a:gd name="T61" fmla="*/ 2147483647 h 298"/>
                  <a:gd name="T62" fmla="*/ 2147483647 w 332"/>
                  <a:gd name="T63" fmla="*/ 0 h 298"/>
                  <a:gd name="T64" fmla="*/ 2147483647 w 332"/>
                  <a:gd name="T65" fmla="*/ 2147483647 h 298"/>
                  <a:gd name="T66" fmla="*/ 2147483647 w 332"/>
                  <a:gd name="T67" fmla="*/ 2147483647 h 298"/>
                  <a:gd name="T68" fmla="*/ 2147483647 w 332"/>
                  <a:gd name="T69" fmla="*/ 2147483647 h 298"/>
                  <a:gd name="T70" fmla="*/ 2147483647 w 332"/>
                  <a:gd name="T71" fmla="*/ 2147483647 h 298"/>
                  <a:gd name="T72" fmla="*/ 2147483647 w 332"/>
                  <a:gd name="T73" fmla="*/ 2147483647 h 298"/>
                  <a:gd name="T74" fmla="*/ 2147483647 w 332"/>
                  <a:gd name="T75" fmla="*/ 2147483647 h 2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32"/>
                  <a:gd name="T115" fmla="*/ 0 h 298"/>
                  <a:gd name="T116" fmla="*/ 332 w 332"/>
                  <a:gd name="T117" fmla="*/ 298 h 29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32" h="298">
                    <a:moveTo>
                      <a:pt x="222" y="62"/>
                    </a:moveTo>
                    <a:lnTo>
                      <a:pt x="224" y="72"/>
                    </a:lnTo>
                    <a:lnTo>
                      <a:pt x="226" y="78"/>
                    </a:lnTo>
                    <a:lnTo>
                      <a:pt x="230" y="80"/>
                    </a:lnTo>
                    <a:lnTo>
                      <a:pt x="234" y="84"/>
                    </a:lnTo>
                    <a:lnTo>
                      <a:pt x="236" y="88"/>
                    </a:lnTo>
                    <a:lnTo>
                      <a:pt x="242" y="96"/>
                    </a:lnTo>
                    <a:lnTo>
                      <a:pt x="244" y="102"/>
                    </a:lnTo>
                    <a:lnTo>
                      <a:pt x="248" y="110"/>
                    </a:lnTo>
                    <a:lnTo>
                      <a:pt x="254" y="118"/>
                    </a:lnTo>
                    <a:lnTo>
                      <a:pt x="258" y="126"/>
                    </a:lnTo>
                    <a:lnTo>
                      <a:pt x="260" y="130"/>
                    </a:lnTo>
                    <a:lnTo>
                      <a:pt x="258" y="136"/>
                    </a:lnTo>
                    <a:lnTo>
                      <a:pt x="268" y="144"/>
                    </a:lnTo>
                    <a:lnTo>
                      <a:pt x="280" y="148"/>
                    </a:lnTo>
                    <a:lnTo>
                      <a:pt x="280" y="156"/>
                    </a:lnTo>
                    <a:lnTo>
                      <a:pt x="324" y="158"/>
                    </a:lnTo>
                    <a:lnTo>
                      <a:pt x="332" y="164"/>
                    </a:lnTo>
                    <a:lnTo>
                      <a:pt x="332" y="198"/>
                    </a:lnTo>
                    <a:lnTo>
                      <a:pt x="282" y="242"/>
                    </a:lnTo>
                    <a:lnTo>
                      <a:pt x="234" y="254"/>
                    </a:lnTo>
                    <a:lnTo>
                      <a:pt x="190" y="298"/>
                    </a:lnTo>
                    <a:lnTo>
                      <a:pt x="188" y="276"/>
                    </a:lnTo>
                    <a:lnTo>
                      <a:pt x="168" y="270"/>
                    </a:lnTo>
                    <a:lnTo>
                      <a:pt x="164" y="268"/>
                    </a:lnTo>
                    <a:lnTo>
                      <a:pt x="162" y="270"/>
                    </a:lnTo>
                    <a:lnTo>
                      <a:pt x="156" y="268"/>
                    </a:lnTo>
                    <a:lnTo>
                      <a:pt x="152" y="264"/>
                    </a:lnTo>
                    <a:lnTo>
                      <a:pt x="150" y="266"/>
                    </a:lnTo>
                    <a:lnTo>
                      <a:pt x="148" y="270"/>
                    </a:lnTo>
                    <a:lnTo>
                      <a:pt x="146" y="276"/>
                    </a:lnTo>
                    <a:lnTo>
                      <a:pt x="144" y="280"/>
                    </a:lnTo>
                    <a:lnTo>
                      <a:pt x="142" y="274"/>
                    </a:lnTo>
                    <a:lnTo>
                      <a:pt x="134" y="264"/>
                    </a:lnTo>
                    <a:lnTo>
                      <a:pt x="124" y="254"/>
                    </a:lnTo>
                    <a:lnTo>
                      <a:pt x="118" y="248"/>
                    </a:lnTo>
                    <a:lnTo>
                      <a:pt x="116" y="240"/>
                    </a:lnTo>
                    <a:lnTo>
                      <a:pt x="108" y="228"/>
                    </a:lnTo>
                    <a:lnTo>
                      <a:pt x="102" y="220"/>
                    </a:lnTo>
                    <a:lnTo>
                      <a:pt x="98" y="214"/>
                    </a:lnTo>
                    <a:lnTo>
                      <a:pt x="90" y="210"/>
                    </a:lnTo>
                    <a:lnTo>
                      <a:pt x="82" y="200"/>
                    </a:lnTo>
                    <a:lnTo>
                      <a:pt x="84" y="200"/>
                    </a:lnTo>
                    <a:lnTo>
                      <a:pt x="82" y="200"/>
                    </a:lnTo>
                    <a:lnTo>
                      <a:pt x="76" y="200"/>
                    </a:lnTo>
                    <a:lnTo>
                      <a:pt x="76" y="162"/>
                    </a:lnTo>
                    <a:lnTo>
                      <a:pt x="68" y="152"/>
                    </a:lnTo>
                    <a:lnTo>
                      <a:pt x="58" y="142"/>
                    </a:lnTo>
                    <a:lnTo>
                      <a:pt x="48" y="134"/>
                    </a:lnTo>
                    <a:lnTo>
                      <a:pt x="42" y="124"/>
                    </a:lnTo>
                    <a:lnTo>
                      <a:pt x="24" y="92"/>
                    </a:lnTo>
                    <a:lnTo>
                      <a:pt x="16" y="76"/>
                    </a:lnTo>
                    <a:lnTo>
                      <a:pt x="10" y="72"/>
                    </a:lnTo>
                    <a:lnTo>
                      <a:pt x="4" y="66"/>
                    </a:lnTo>
                    <a:lnTo>
                      <a:pt x="0" y="54"/>
                    </a:lnTo>
                    <a:lnTo>
                      <a:pt x="16" y="56"/>
                    </a:lnTo>
                    <a:lnTo>
                      <a:pt x="20" y="52"/>
                    </a:lnTo>
                    <a:lnTo>
                      <a:pt x="24" y="46"/>
                    </a:lnTo>
                    <a:lnTo>
                      <a:pt x="30" y="42"/>
                    </a:lnTo>
                    <a:lnTo>
                      <a:pt x="34" y="42"/>
                    </a:lnTo>
                    <a:lnTo>
                      <a:pt x="38" y="36"/>
                    </a:lnTo>
                    <a:lnTo>
                      <a:pt x="44" y="36"/>
                    </a:lnTo>
                    <a:lnTo>
                      <a:pt x="32" y="10"/>
                    </a:lnTo>
                    <a:lnTo>
                      <a:pt x="62" y="0"/>
                    </a:lnTo>
                    <a:lnTo>
                      <a:pt x="118" y="24"/>
                    </a:lnTo>
                    <a:lnTo>
                      <a:pt x="122" y="26"/>
                    </a:lnTo>
                    <a:lnTo>
                      <a:pt x="124" y="30"/>
                    </a:lnTo>
                    <a:lnTo>
                      <a:pt x="128" y="32"/>
                    </a:lnTo>
                    <a:lnTo>
                      <a:pt x="134" y="34"/>
                    </a:lnTo>
                    <a:lnTo>
                      <a:pt x="134" y="44"/>
                    </a:lnTo>
                    <a:lnTo>
                      <a:pt x="152" y="54"/>
                    </a:lnTo>
                    <a:lnTo>
                      <a:pt x="180" y="54"/>
                    </a:lnTo>
                    <a:lnTo>
                      <a:pt x="196" y="58"/>
                    </a:lnTo>
                    <a:lnTo>
                      <a:pt x="200" y="60"/>
                    </a:lnTo>
                    <a:lnTo>
                      <a:pt x="204" y="64"/>
                    </a:lnTo>
                    <a:lnTo>
                      <a:pt x="222" y="64"/>
                    </a:lnTo>
                    <a:lnTo>
                      <a:pt x="222" y="6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26" name="Freeform 207"/>
              <p:cNvSpPr/>
              <p:nvPr/>
            </p:nvSpPr>
            <p:spPr bwMode="auto">
              <a:xfrm>
                <a:off x="5351596" y="3533563"/>
                <a:ext cx="29981" cy="18584"/>
              </a:xfrm>
              <a:custGeom>
                <a:avLst/>
                <a:gdLst>
                  <a:gd name="T0" fmla="*/ 2147483647 w 20"/>
                  <a:gd name="T1" fmla="*/ 2147483647 h 12"/>
                  <a:gd name="T2" fmla="*/ 0 w 20"/>
                  <a:gd name="T3" fmla="*/ 2147483647 h 12"/>
                  <a:gd name="T4" fmla="*/ 0 w 20"/>
                  <a:gd name="T5" fmla="*/ 2147483647 h 12"/>
                  <a:gd name="T6" fmla="*/ 2147483647 w 20"/>
                  <a:gd name="T7" fmla="*/ 2147483647 h 12"/>
                  <a:gd name="T8" fmla="*/ 2147483647 w 20"/>
                  <a:gd name="T9" fmla="*/ 2147483647 h 12"/>
                  <a:gd name="T10" fmla="*/ 2147483647 w 20"/>
                  <a:gd name="T11" fmla="*/ 0 h 12"/>
                  <a:gd name="T12" fmla="*/ 2147483647 w 20"/>
                  <a:gd name="T13" fmla="*/ 2147483647 h 12"/>
                  <a:gd name="T14" fmla="*/ 2147483647 w 20"/>
                  <a:gd name="T15" fmla="*/ 2147483647 h 12"/>
                  <a:gd name="T16" fmla="*/ 2147483647 w 20"/>
                  <a:gd name="T17" fmla="*/ 0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8" y="12"/>
                    </a:moveTo>
                    <a:lnTo>
                      <a:pt x="0" y="12"/>
                    </a:lnTo>
                    <a:lnTo>
                      <a:pt x="0" y="8"/>
                    </a:lnTo>
                    <a:lnTo>
                      <a:pt x="2" y="6"/>
                    </a:lnTo>
                    <a:lnTo>
                      <a:pt x="4" y="4"/>
                    </a:lnTo>
                    <a:lnTo>
                      <a:pt x="6" y="0"/>
                    </a:lnTo>
                    <a:lnTo>
                      <a:pt x="8" y="4"/>
                    </a:lnTo>
                    <a:lnTo>
                      <a:pt x="12" y="4"/>
                    </a:lnTo>
                    <a:lnTo>
                      <a:pt x="20" y="0"/>
                    </a:lnTo>
                    <a:lnTo>
                      <a:pt x="20" y="4"/>
                    </a:lnTo>
                    <a:lnTo>
                      <a:pt x="16" y="8"/>
                    </a:lnTo>
                    <a:lnTo>
                      <a:pt x="8"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27" name="Freeform 208"/>
              <p:cNvSpPr/>
              <p:nvPr/>
            </p:nvSpPr>
            <p:spPr bwMode="auto">
              <a:xfrm>
                <a:off x="5191314" y="3354358"/>
                <a:ext cx="47278" cy="37169"/>
              </a:xfrm>
              <a:custGeom>
                <a:avLst/>
                <a:gdLst>
                  <a:gd name="T0" fmla="*/ 2147483647 w 32"/>
                  <a:gd name="T1" fmla="*/ 0 h 24"/>
                  <a:gd name="T2" fmla="*/ 2147483647 w 32"/>
                  <a:gd name="T3" fmla="*/ 2147483647 h 24"/>
                  <a:gd name="T4" fmla="*/ 2147483647 w 32"/>
                  <a:gd name="T5" fmla="*/ 2147483647 h 24"/>
                  <a:gd name="T6" fmla="*/ 2147483647 w 32"/>
                  <a:gd name="T7" fmla="*/ 2147483647 h 24"/>
                  <a:gd name="T8" fmla="*/ 0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0 h 24"/>
                  <a:gd name="T28" fmla="*/ 2147483647 w 32"/>
                  <a:gd name="T29" fmla="*/ 0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24"/>
                  <a:gd name="T47" fmla="*/ 32 w 32"/>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24">
                    <a:moveTo>
                      <a:pt x="28" y="0"/>
                    </a:moveTo>
                    <a:lnTo>
                      <a:pt x="10" y="2"/>
                    </a:lnTo>
                    <a:lnTo>
                      <a:pt x="4" y="4"/>
                    </a:lnTo>
                    <a:lnTo>
                      <a:pt x="2" y="6"/>
                    </a:lnTo>
                    <a:lnTo>
                      <a:pt x="0" y="8"/>
                    </a:lnTo>
                    <a:lnTo>
                      <a:pt x="2" y="10"/>
                    </a:lnTo>
                    <a:lnTo>
                      <a:pt x="2" y="12"/>
                    </a:lnTo>
                    <a:lnTo>
                      <a:pt x="6" y="14"/>
                    </a:lnTo>
                    <a:lnTo>
                      <a:pt x="6" y="24"/>
                    </a:lnTo>
                    <a:lnTo>
                      <a:pt x="12" y="22"/>
                    </a:lnTo>
                    <a:lnTo>
                      <a:pt x="20" y="18"/>
                    </a:lnTo>
                    <a:lnTo>
                      <a:pt x="32" y="8"/>
                    </a:lnTo>
                    <a:lnTo>
                      <a:pt x="30" y="6"/>
                    </a:lnTo>
                    <a:lnTo>
                      <a:pt x="26" y="0"/>
                    </a:lnTo>
                    <a:lnTo>
                      <a:pt x="2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28" name="Freeform 209"/>
              <p:cNvSpPr/>
              <p:nvPr/>
            </p:nvSpPr>
            <p:spPr bwMode="auto">
              <a:xfrm>
                <a:off x="5393108" y="3611882"/>
                <a:ext cx="32287" cy="100886"/>
              </a:xfrm>
              <a:custGeom>
                <a:avLst/>
                <a:gdLst>
                  <a:gd name="T0" fmla="*/ 2147483647 w 22"/>
                  <a:gd name="T1" fmla="*/ 0 h 64"/>
                  <a:gd name="T2" fmla="*/ 2147483647 w 22"/>
                  <a:gd name="T3" fmla="*/ 0 h 64"/>
                  <a:gd name="T4" fmla="*/ 2147483647 w 22"/>
                  <a:gd name="T5" fmla="*/ 2147483647 h 64"/>
                  <a:gd name="T6" fmla="*/ 2147483647 w 22"/>
                  <a:gd name="T7" fmla="*/ 2147483647 h 64"/>
                  <a:gd name="T8" fmla="*/ 2147483647 w 22"/>
                  <a:gd name="T9" fmla="*/ 2147483647 h 64"/>
                  <a:gd name="T10" fmla="*/ 2147483647 w 22"/>
                  <a:gd name="T11" fmla="*/ 2147483647 h 64"/>
                  <a:gd name="T12" fmla="*/ 2147483647 w 22"/>
                  <a:gd name="T13" fmla="*/ 2147483647 h 64"/>
                  <a:gd name="T14" fmla="*/ 2147483647 w 22"/>
                  <a:gd name="T15" fmla="*/ 2147483647 h 64"/>
                  <a:gd name="T16" fmla="*/ 2147483647 w 22"/>
                  <a:gd name="T17" fmla="*/ 2147483647 h 64"/>
                  <a:gd name="T18" fmla="*/ 2147483647 w 22"/>
                  <a:gd name="T19" fmla="*/ 2147483647 h 64"/>
                  <a:gd name="T20" fmla="*/ 0 w 22"/>
                  <a:gd name="T21" fmla="*/ 2147483647 h 64"/>
                  <a:gd name="T22" fmla="*/ 2147483647 w 22"/>
                  <a:gd name="T23" fmla="*/ 2147483647 h 64"/>
                  <a:gd name="T24" fmla="*/ 2147483647 w 22"/>
                  <a:gd name="T25" fmla="*/ 2147483647 h 64"/>
                  <a:gd name="T26" fmla="*/ 2147483647 w 22"/>
                  <a:gd name="T27" fmla="*/ 2147483647 h 64"/>
                  <a:gd name="T28" fmla="*/ 2147483647 w 22"/>
                  <a:gd name="T29" fmla="*/ 0 h 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
                  <a:gd name="T46" fmla="*/ 0 h 64"/>
                  <a:gd name="T47" fmla="*/ 22 w 22"/>
                  <a:gd name="T48" fmla="*/ 64 h 6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 h="64">
                    <a:moveTo>
                      <a:pt x="14" y="0"/>
                    </a:moveTo>
                    <a:lnTo>
                      <a:pt x="20" y="0"/>
                    </a:lnTo>
                    <a:lnTo>
                      <a:pt x="20" y="8"/>
                    </a:lnTo>
                    <a:lnTo>
                      <a:pt x="16" y="8"/>
                    </a:lnTo>
                    <a:lnTo>
                      <a:pt x="12" y="28"/>
                    </a:lnTo>
                    <a:lnTo>
                      <a:pt x="22" y="28"/>
                    </a:lnTo>
                    <a:lnTo>
                      <a:pt x="16" y="64"/>
                    </a:lnTo>
                    <a:lnTo>
                      <a:pt x="10" y="48"/>
                    </a:lnTo>
                    <a:lnTo>
                      <a:pt x="4" y="40"/>
                    </a:lnTo>
                    <a:lnTo>
                      <a:pt x="2" y="36"/>
                    </a:lnTo>
                    <a:lnTo>
                      <a:pt x="0" y="30"/>
                    </a:lnTo>
                    <a:lnTo>
                      <a:pt x="2" y="26"/>
                    </a:lnTo>
                    <a:lnTo>
                      <a:pt x="4" y="20"/>
                    </a:lnTo>
                    <a:lnTo>
                      <a:pt x="10" y="12"/>
                    </a:lnTo>
                    <a:lnTo>
                      <a:pt x="1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29" name="Freeform 210"/>
              <p:cNvSpPr/>
              <p:nvPr/>
            </p:nvSpPr>
            <p:spPr bwMode="auto">
              <a:xfrm>
                <a:off x="5421936" y="3491085"/>
                <a:ext cx="138373" cy="140709"/>
              </a:xfrm>
              <a:custGeom>
                <a:avLst/>
                <a:gdLst>
                  <a:gd name="T0" fmla="*/ 0 w 94"/>
                  <a:gd name="T1" fmla="*/ 2147483647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2147483647 w 94"/>
                  <a:gd name="T19" fmla="*/ 2147483647 h 88"/>
                  <a:gd name="T20" fmla="*/ 2147483647 w 94"/>
                  <a:gd name="T21" fmla="*/ 2147483647 h 88"/>
                  <a:gd name="T22" fmla="*/ 2147483647 w 94"/>
                  <a:gd name="T23" fmla="*/ 2147483647 h 88"/>
                  <a:gd name="T24" fmla="*/ 2147483647 w 94"/>
                  <a:gd name="T25" fmla="*/ 2147483647 h 88"/>
                  <a:gd name="T26" fmla="*/ 2147483647 w 94"/>
                  <a:gd name="T27" fmla="*/ 2147483647 h 88"/>
                  <a:gd name="T28" fmla="*/ 2147483647 w 94"/>
                  <a:gd name="T29" fmla="*/ 2147483647 h 88"/>
                  <a:gd name="T30" fmla="*/ 2147483647 w 94"/>
                  <a:gd name="T31" fmla="*/ 2147483647 h 88"/>
                  <a:gd name="T32" fmla="*/ 2147483647 w 94"/>
                  <a:gd name="T33" fmla="*/ 0 h 88"/>
                  <a:gd name="T34" fmla="*/ 2147483647 w 94"/>
                  <a:gd name="T35" fmla="*/ 2147483647 h 88"/>
                  <a:gd name="T36" fmla="*/ 2147483647 w 94"/>
                  <a:gd name="T37" fmla="*/ 2147483647 h 88"/>
                  <a:gd name="T38" fmla="*/ 2147483647 w 94"/>
                  <a:gd name="T39" fmla="*/ 2147483647 h 88"/>
                  <a:gd name="T40" fmla="*/ 2147483647 w 94"/>
                  <a:gd name="T41" fmla="*/ 2147483647 h 88"/>
                  <a:gd name="T42" fmla="*/ 2147483647 w 94"/>
                  <a:gd name="T43" fmla="*/ 2147483647 h 88"/>
                  <a:gd name="T44" fmla="*/ 2147483647 w 94"/>
                  <a:gd name="T45" fmla="*/ 2147483647 h 88"/>
                  <a:gd name="T46" fmla="*/ 2147483647 w 94"/>
                  <a:gd name="T47" fmla="*/ 2147483647 h 88"/>
                  <a:gd name="T48" fmla="*/ 2147483647 w 94"/>
                  <a:gd name="T49" fmla="*/ 2147483647 h 88"/>
                  <a:gd name="T50" fmla="*/ 2147483647 w 94"/>
                  <a:gd name="T51" fmla="*/ 2147483647 h 88"/>
                  <a:gd name="T52" fmla="*/ 2147483647 w 94"/>
                  <a:gd name="T53" fmla="*/ 2147483647 h 88"/>
                  <a:gd name="T54" fmla="*/ 2147483647 w 94"/>
                  <a:gd name="T55" fmla="*/ 2147483647 h 88"/>
                  <a:gd name="T56" fmla="*/ 2147483647 w 94"/>
                  <a:gd name="T57" fmla="*/ 2147483647 h 88"/>
                  <a:gd name="T58" fmla="*/ 2147483647 w 94"/>
                  <a:gd name="T59" fmla="*/ 2147483647 h 88"/>
                  <a:gd name="T60" fmla="*/ 2147483647 w 94"/>
                  <a:gd name="T61" fmla="*/ 2147483647 h 88"/>
                  <a:gd name="T62" fmla="*/ 2147483647 w 94"/>
                  <a:gd name="T63" fmla="*/ 2147483647 h 88"/>
                  <a:gd name="T64" fmla="*/ 2147483647 w 94"/>
                  <a:gd name="T65" fmla="*/ 2147483647 h 88"/>
                  <a:gd name="T66" fmla="*/ 2147483647 w 94"/>
                  <a:gd name="T67" fmla="*/ 2147483647 h 88"/>
                  <a:gd name="T68" fmla="*/ 2147483647 w 94"/>
                  <a:gd name="T69" fmla="*/ 2147483647 h 88"/>
                  <a:gd name="T70" fmla="*/ 2147483647 w 94"/>
                  <a:gd name="T71" fmla="*/ 2147483647 h 88"/>
                  <a:gd name="T72" fmla="*/ 2147483647 w 94"/>
                  <a:gd name="T73" fmla="*/ 2147483647 h 88"/>
                  <a:gd name="T74" fmla="*/ 2147483647 w 94"/>
                  <a:gd name="T75" fmla="*/ 2147483647 h 88"/>
                  <a:gd name="T76" fmla="*/ 2147483647 w 94"/>
                  <a:gd name="T77" fmla="*/ 2147483647 h 88"/>
                  <a:gd name="T78" fmla="*/ 2147483647 w 94"/>
                  <a:gd name="T79" fmla="*/ 2147483647 h 88"/>
                  <a:gd name="T80" fmla="*/ 2147483647 w 94"/>
                  <a:gd name="T81" fmla="*/ 2147483647 h 88"/>
                  <a:gd name="T82" fmla="*/ 2147483647 w 94"/>
                  <a:gd name="T83" fmla="*/ 2147483647 h 88"/>
                  <a:gd name="T84" fmla="*/ 2147483647 w 94"/>
                  <a:gd name="T85" fmla="*/ 2147483647 h 88"/>
                  <a:gd name="T86" fmla="*/ 2147483647 w 94"/>
                  <a:gd name="T87" fmla="*/ 2147483647 h 88"/>
                  <a:gd name="T88" fmla="*/ 0 w 94"/>
                  <a:gd name="T89" fmla="*/ 2147483647 h 88"/>
                  <a:gd name="T90" fmla="*/ 0 w 94"/>
                  <a:gd name="T91" fmla="*/ 2147483647 h 8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4"/>
                  <a:gd name="T139" fmla="*/ 0 h 88"/>
                  <a:gd name="T140" fmla="*/ 94 w 94"/>
                  <a:gd name="T141" fmla="*/ 88 h 8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4" h="88">
                    <a:moveTo>
                      <a:pt x="0" y="82"/>
                    </a:moveTo>
                    <a:lnTo>
                      <a:pt x="10" y="84"/>
                    </a:lnTo>
                    <a:lnTo>
                      <a:pt x="14" y="88"/>
                    </a:lnTo>
                    <a:lnTo>
                      <a:pt x="18" y="88"/>
                    </a:lnTo>
                    <a:lnTo>
                      <a:pt x="20" y="88"/>
                    </a:lnTo>
                    <a:lnTo>
                      <a:pt x="80" y="54"/>
                    </a:lnTo>
                    <a:lnTo>
                      <a:pt x="80" y="46"/>
                    </a:lnTo>
                    <a:lnTo>
                      <a:pt x="80" y="40"/>
                    </a:lnTo>
                    <a:lnTo>
                      <a:pt x="82" y="34"/>
                    </a:lnTo>
                    <a:lnTo>
                      <a:pt x="84" y="28"/>
                    </a:lnTo>
                    <a:lnTo>
                      <a:pt x="82" y="26"/>
                    </a:lnTo>
                    <a:lnTo>
                      <a:pt x="80" y="22"/>
                    </a:lnTo>
                    <a:lnTo>
                      <a:pt x="82" y="16"/>
                    </a:lnTo>
                    <a:lnTo>
                      <a:pt x="84" y="14"/>
                    </a:lnTo>
                    <a:lnTo>
                      <a:pt x="88" y="14"/>
                    </a:lnTo>
                    <a:lnTo>
                      <a:pt x="94" y="4"/>
                    </a:lnTo>
                    <a:lnTo>
                      <a:pt x="94" y="0"/>
                    </a:lnTo>
                    <a:lnTo>
                      <a:pt x="86" y="2"/>
                    </a:lnTo>
                    <a:lnTo>
                      <a:pt x="74" y="4"/>
                    </a:lnTo>
                    <a:lnTo>
                      <a:pt x="68" y="2"/>
                    </a:lnTo>
                    <a:lnTo>
                      <a:pt x="66" y="2"/>
                    </a:lnTo>
                    <a:lnTo>
                      <a:pt x="62" y="4"/>
                    </a:lnTo>
                    <a:lnTo>
                      <a:pt x="56" y="8"/>
                    </a:lnTo>
                    <a:lnTo>
                      <a:pt x="52" y="10"/>
                    </a:lnTo>
                    <a:lnTo>
                      <a:pt x="46" y="10"/>
                    </a:lnTo>
                    <a:lnTo>
                      <a:pt x="40" y="8"/>
                    </a:lnTo>
                    <a:lnTo>
                      <a:pt x="36" y="6"/>
                    </a:lnTo>
                    <a:lnTo>
                      <a:pt x="30" y="8"/>
                    </a:lnTo>
                    <a:lnTo>
                      <a:pt x="24" y="10"/>
                    </a:lnTo>
                    <a:lnTo>
                      <a:pt x="16" y="8"/>
                    </a:lnTo>
                    <a:lnTo>
                      <a:pt x="12" y="8"/>
                    </a:lnTo>
                    <a:lnTo>
                      <a:pt x="12" y="4"/>
                    </a:lnTo>
                    <a:lnTo>
                      <a:pt x="8" y="4"/>
                    </a:lnTo>
                    <a:lnTo>
                      <a:pt x="8" y="22"/>
                    </a:lnTo>
                    <a:lnTo>
                      <a:pt x="4" y="24"/>
                    </a:lnTo>
                    <a:lnTo>
                      <a:pt x="4" y="30"/>
                    </a:lnTo>
                    <a:lnTo>
                      <a:pt x="2" y="46"/>
                    </a:lnTo>
                    <a:lnTo>
                      <a:pt x="12" y="50"/>
                    </a:lnTo>
                    <a:lnTo>
                      <a:pt x="10" y="58"/>
                    </a:lnTo>
                    <a:lnTo>
                      <a:pt x="6" y="60"/>
                    </a:lnTo>
                    <a:lnTo>
                      <a:pt x="2" y="60"/>
                    </a:lnTo>
                    <a:lnTo>
                      <a:pt x="4" y="64"/>
                    </a:lnTo>
                    <a:lnTo>
                      <a:pt x="6" y="66"/>
                    </a:lnTo>
                    <a:lnTo>
                      <a:pt x="4" y="72"/>
                    </a:lnTo>
                    <a:lnTo>
                      <a:pt x="0" y="76"/>
                    </a:lnTo>
                    <a:lnTo>
                      <a:pt x="0" y="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30" name="Freeform 211"/>
              <p:cNvSpPr/>
              <p:nvPr/>
            </p:nvSpPr>
            <p:spPr bwMode="auto">
              <a:xfrm>
                <a:off x="5495735" y="3489757"/>
                <a:ext cx="224857" cy="234958"/>
              </a:xfrm>
              <a:custGeom>
                <a:avLst/>
                <a:gdLst>
                  <a:gd name="T0" fmla="*/ 2147483647 w 154"/>
                  <a:gd name="T1" fmla="*/ 2147483647 h 150"/>
                  <a:gd name="T2" fmla="*/ 2147483647 w 154"/>
                  <a:gd name="T3" fmla="*/ 2147483647 h 150"/>
                  <a:gd name="T4" fmla="*/ 2147483647 w 154"/>
                  <a:gd name="T5" fmla="*/ 0 h 150"/>
                  <a:gd name="T6" fmla="*/ 2147483647 w 154"/>
                  <a:gd name="T7" fmla="*/ 2147483647 h 150"/>
                  <a:gd name="T8" fmla="*/ 2147483647 w 154"/>
                  <a:gd name="T9" fmla="*/ 2147483647 h 150"/>
                  <a:gd name="T10" fmla="*/ 2147483647 w 154"/>
                  <a:gd name="T11" fmla="*/ 2147483647 h 150"/>
                  <a:gd name="T12" fmla="*/ 2147483647 w 154"/>
                  <a:gd name="T13" fmla="*/ 2147483647 h 150"/>
                  <a:gd name="T14" fmla="*/ 2147483647 w 154"/>
                  <a:gd name="T15" fmla="*/ 2147483647 h 150"/>
                  <a:gd name="T16" fmla="*/ 2147483647 w 154"/>
                  <a:gd name="T17" fmla="*/ 2147483647 h 150"/>
                  <a:gd name="T18" fmla="*/ 2147483647 w 154"/>
                  <a:gd name="T19" fmla="*/ 2147483647 h 150"/>
                  <a:gd name="T20" fmla="*/ 2147483647 w 154"/>
                  <a:gd name="T21" fmla="*/ 2147483647 h 150"/>
                  <a:gd name="T22" fmla="*/ 2147483647 w 154"/>
                  <a:gd name="T23" fmla="*/ 2147483647 h 150"/>
                  <a:gd name="T24" fmla="*/ 2147483647 w 154"/>
                  <a:gd name="T25" fmla="*/ 2147483647 h 150"/>
                  <a:gd name="T26" fmla="*/ 2147483647 w 154"/>
                  <a:gd name="T27" fmla="*/ 2147483647 h 150"/>
                  <a:gd name="T28" fmla="*/ 2147483647 w 154"/>
                  <a:gd name="T29" fmla="*/ 2147483647 h 150"/>
                  <a:gd name="T30" fmla="*/ 2147483647 w 154"/>
                  <a:gd name="T31" fmla="*/ 2147483647 h 150"/>
                  <a:gd name="T32" fmla="*/ 2147483647 w 154"/>
                  <a:gd name="T33" fmla="*/ 2147483647 h 150"/>
                  <a:gd name="T34" fmla="*/ 2147483647 w 154"/>
                  <a:gd name="T35" fmla="*/ 2147483647 h 150"/>
                  <a:gd name="T36" fmla="*/ 2147483647 w 154"/>
                  <a:gd name="T37" fmla="*/ 2147483647 h 150"/>
                  <a:gd name="T38" fmla="*/ 2147483647 w 154"/>
                  <a:gd name="T39" fmla="*/ 2147483647 h 150"/>
                  <a:gd name="T40" fmla="*/ 2147483647 w 154"/>
                  <a:gd name="T41" fmla="*/ 2147483647 h 150"/>
                  <a:gd name="T42" fmla="*/ 2147483647 w 154"/>
                  <a:gd name="T43" fmla="*/ 2147483647 h 150"/>
                  <a:gd name="T44" fmla="*/ 2147483647 w 154"/>
                  <a:gd name="T45" fmla="*/ 2147483647 h 150"/>
                  <a:gd name="T46" fmla="*/ 2147483647 w 154"/>
                  <a:gd name="T47" fmla="*/ 2147483647 h 150"/>
                  <a:gd name="T48" fmla="*/ 2147483647 w 154"/>
                  <a:gd name="T49" fmla="*/ 2147483647 h 150"/>
                  <a:gd name="T50" fmla="*/ 2147483647 w 154"/>
                  <a:gd name="T51" fmla="*/ 2147483647 h 150"/>
                  <a:gd name="T52" fmla="*/ 2147483647 w 154"/>
                  <a:gd name="T53" fmla="*/ 2147483647 h 150"/>
                  <a:gd name="T54" fmla="*/ 2147483647 w 154"/>
                  <a:gd name="T55" fmla="*/ 2147483647 h 150"/>
                  <a:gd name="T56" fmla="*/ 2147483647 w 154"/>
                  <a:gd name="T57" fmla="*/ 2147483647 h 150"/>
                  <a:gd name="T58" fmla="*/ 2147483647 w 154"/>
                  <a:gd name="T59" fmla="*/ 2147483647 h 150"/>
                  <a:gd name="T60" fmla="*/ 2147483647 w 154"/>
                  <a:gd name="T61" fmla="*/ 2147483647 h 150"/>
                  <a:gd name="T62" fmla="*/ 2147483647 w 154"/>
                  <a:gd name="T63" fmla="*/ 2147483647 h 150"/>
                  <a:gd name="T64" fmla="*/ 2147483647 w 154"/>
                  <a:gd name="T65" fmla="*/ 2147483647 h 150"/>
                  <a:gd name="T66" fmla="*/ 2147483647 w 154"/>
                  <a:gd name="T67" fmla="*/ 2147483647 h 150"/>
                  <a:gd name="T68" fmla="*/ 2147483647 w 154"/>
                  <a:gd name="T69" fmla="*/ 2147483647 h 150"/>
                  <a:gd name="T70" fmla="*/ 2147483647 w 154"/>
                  <a:gd name="T71" fmla="*/ 2147483647 h 150"/>
                  <a:gd name="T72" fmla="*/ 2147483647 w 154"/>
                  <a:gd name="T73" fmla="*/ 2147483647 h 150"/>
                  <a:gd name="T74" fmla="*/ 2147483647 w 154"/>
                  <a:gd name="T75" fmla="*/ 2147483647 h 150"/>
                  <a:gd name="T76" fmla="*/ 2147483647 w 154"/>
                  <a:gd name="T77" fmla="*/ 2147483647 h 150"/>
                  <a:gd name="T78" fmla="*/ 2147483647 w 154"/>
                  <a:gd name="T79" fmla="*/ 2147483647 h 150"/>
                  <a:gd name="T80" fmla="*/ 0 w 154"/>
                  <a:gd name="T81" fmla="*/ 2147483647 h 150"/>
                  <a:gd name="T82" fmla="*/ 2147483647 w 154"/>
                  <a:gd name="T83" fmla="*/ 2147483647 h 150"/>
                  <a:gd name="T84" fmla="*/ 2147483647 w 154"/>
                  <a:gd name="T85" fmla="*/ 2147483647 h 150"/>
                  <a:gd name="T86" fmla="*/ 2147483647 w 154"/>
                  <a:gd name="T87" fmla="*/ 2147483647 h 150"/>
                  <a:gd name="T88" fmla="*/ 2147483647 w 154"/>
                  <a:gd name="T89" fmla="*/ 2147483647 h 150"/>
                  <a:gd name="T90" fmla="*/ 2147483647 w 154"/>
                  <a:gd name="T91" fmla="*/ 2147483647 h 150"/>
                  <a:gd name="T92" fmla="*/ 2147483647 w 154"/>
                  <a:gd name="T93" fmla="*/ 2147483647 h 150"/>
                  <a:gd name="T94" fmla="*/ 2147483647 w 154"/>
                  <a:gd name="T95" fmla="*/ 2147483647 h 150"/>
                  <a:gd name="T96" fmla="*/ 2147483647 w 154"/>
                  <a:gd name="T97" fmla="*/ 2147483647 h 150"/>
                  <a:gd name="T98" fmla="*/ 2147483647 w 154"/>
                  <a:gd name="T99" fmla="*/ 2147483647 h 150"/>
                  <a:gd name="T100" fmla="*/ 2147483647 w 154"/>
                  <a:gd name="T101" fmla="*/ 2147483647 h 150"/>
                  <a:gd name="T102" fmla="*/ 2147483647 w 154"/>
                  <a:gd name="T103" fmla="*/ 2147483647 h 150"/>
                  <a:gd name="T104" fmla="*/ 2147483647 w 154"/>
                  <a:gd name="T105" fmla="*/ 2147483647 h 150"/>
                  <a:gd name="T106" fmla="*/ 2147483647 w 154"/>
                  <a:gd name="T107" fmla="*/ 2147483647 h 1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4"/>
                  <a:gd name="T163" fmla="*/ 0 h 150"/>
                  <a:gd name="T164" fmla="*/ 154 w 154"/>
                  <a:gd name="T165" fmla="*/ 150 h 1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4" h="150">
                    <a:moveTo>
                      <a:pt x="48" y="2"/>
                    </a:moveTo>
                    <a:lnTo>
                      <a:pt x="62" y="2"/>
                    </a:lnTo>
                    <a:lnTo>
                      <a:pt x="66" y="0"/>
                    </a:lnTo>
                    <a:lnTo>
                      <a:pt x="70" y="2"/>
                    </a:lnTo>
                    <a:lnTo>
                      <a:pt x="76" y="2"/>
                    </a:lnTo>
                    <a:lnTo>
                      <a:pt x="80" y="12"/>
                    </a:lnTo>
                    <a:lnTo>
                      <a:pt x="88" y="20"/>
                    </a:lnTo>
                    <a:lnTo>
                      <a:pt x="98" y="24"/>
                    </a:lnTo>
                    <a:lnTo>
                      <a:pt x="108" y="28"/>
                    </a:lnTo>
                    <a:lnTo>
                      <a:pt x="102" y="40"/>
                    </a:lnTo>
                    <a:lnTo>
                      <a:pt x="100" y="48"/>
                    </a:lnTo>
                    <a:lnTo>
                      <a:pt x="98" y="56"/>
                    </a:lnTo>
                    <a:lnTo>
                      <a:pt x="100" y="62"/>
                    </a:lnTo>
                    <a:lnTo>
                      <a:pt x="102" y="68"/>
                    </a:lnTo>
                    <a:lnTo>
                      <a:pt x="108" y="74"/>
                    </a:lnTo>
                    <a:lnTo>
                      <a:pt x="112" y="78"/>
                    </a:lnTo>
                    <a:lnTo>
                      <a:pt x="124" y="86"/>
                    </a:lnTo>
                    <a:lnTo>
                      <a:pt x="132" y="92"/>
                    </a:lnTo>
                    <a:lnTo>
                      <a:pt x="136" y="96"/>
                    </a:lnTo>
                    <a:lnTo>
                      <a:pt x="136" y="102"/>
                    </a:lnTo>
                    <a:lnTo>
                      <a:pt x="138" y="112"/>
                    </a:lnTo>
                    <a:lnTo>
                      <a:pt x="142" y="116"/>
                    </a:lnTo>
                    <a:lnTo>
                      <a:pt x="148" y="122"/>
                    </a:lnTo>
                    <a:lnTo>
                      <a:pt x="152" y="126"/>
                    </a:lnTo>
                    <a:lnTo>
                      <a:pt x="154" y="132"/>
                    </a:lnTo>
                    <a:lnTo>
                      <a:pt x="152" y="134"/>
                    </a:lnTo>
                    <a:lnTo>
                      <a:pt x="148" y="132"/>
                    </a:lnTo>
                    <a:lnTo>
                      <a:pt x="142" y="132"/>
                    </a:lnTo>
                    <a:lnTo>
                      <a:pt x="138" y="132"/>
                    </a:lnTo>
                    <a:lnTo>
                      <a:pt x="134" y="136"/>
                    </a:lnTo>
                    <a:lnTo>
                      <a:pt x="130" y="142"/>
                    </a:lnTo>
                    <a:lnTo>
                      <a:pt x="126" y="150"/>
                    </a:lnTo>
                    <a:lnTo>
                      <a:pt x="98" y="150"/>
                    </a:lnTo>
                    <a:lnTo>
                      <a:pt x="80" y="140"/>
                    </a:lnTo>
                    <a:lnTo>
                      <a:pt x="80" y="130"/>
                    </a:lnTo>
                    <a:lnTo>
                      <a:pt x="74" y="128"/>
                    </a:lnTo>
                    <a:lnTo>
                      <a:pt x="70" y="126"/>
                    </a:lnTo>
                    <a:lnTo>
                      <a:pt x="68" y="122"/>
                    </a:lnTo>
                    <a:lnTo>
                      <a:pt x="64" y="120"/>
                    </a:lnTo>
                    <a:lnTo>
                      <a:pt x="8" y="96"/>
                    </a:lnTo>
                    <a:lnTo>
                      <a:pt x="0" y="74"/>
                    </a:lnTo>
                    <a:lnTo>
                      <a:pt x="30" y="56"/>
                    </a:lnTo>
                    <a:lnTo>
                      <a:pt x="30" y="48"/>
                    </a:lnTo>
                    <a:lnTo>
                      <a:pt x="30" y="42"/>
                    </a:lnTo>
                    <a:lnTo>
                      <a:pt x="32" y="36"/>
                    </a:lnTo>
                    <a:lnTo>
                      <a:pt x="34" y="30"/>
                    </a:lnTo>
                    <a:lnTo>
                      <a:pt x="32" y="28"/>
                    </a:lnTo>
                    <a:lnTo>
                      <a:pt x="30" y="24"/>
                    </a:lnTo>
                    <a:lnTo>
                      <a:pt x="32" y="18"/>
                    </a:lnTo>
                    <a:lnTo>
                      <a:pt x="34" y="16"/>
                    </a:lnTo>
                    <a:lnTo>
                      <a:pt x="38" y="16"/>
                    </a:lnTo>
                    <a:lnTo>
                      <a:pt x="44" y="6"/>
                    </a:lnTo>
                    <a:lnTo>
                      <a:pt x="44" y="2"/>
                    </a:lnTo>
                    <a:lnTo>
                      <a:pt x="48"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31" name="Freeform 212"/>
              <p:cNvSpPr/>
              <p:nvPr/>
            </p:nvSpPr>
            <p:spPr bwMode="auto">
              <a:xfrm>
                <a:off x="5191314" y="3346394"/>
                <a:ext cx="407047" cy="183187"/>
              </a:xfrm>
              <a:custGeom>
                <a:avLst/>
                <a:gdLst>
                  <a:gd name="T0" fmla="*/ 2147483647 w 278"/>
                  <a:gd name="T1" fmla="*/ 2147483647 h 116"/>
                  <a:gd name="T2" fmla="*/ 2147483647 w 278"/>
                  <a:gd name="T3" fmla="*/ 2147483647 h 116"/>
                  <a:gd name="T4" fmla="*/ 2147483647 w 278"/>
                  <a:gd name="T5" fmla="*/ 2147483647 h 116"/>
                  <a:gd name="T6" fmla="*/ 2147483647 w 278"/>
                  <a:gd name="T7" fmla="*/ 2147483647 h 116"/>
                  <a:gd name="T8" fmla="*/ 2147483647 w 278"/>
                  <a:gd name="T9" fmla="*/ 2147483647 h 116"/>
                  <a:gd name="T10" fmla="*/ 2147483647 w 278"/>
                  <a:gd name="T11" fmla="*/ 2147483647 h 116"/>
                  <a:gd name="T12" fmla="*/ 2147483647 w 278"/>
                  <a:gd name="T13" fmla="*/ 2147483647 h 116"/>
                  <a:gd name="T14" fmla="*/ 2147483647 w 278"/>
                  <a:gd name="T15" fmla="*/ 2147483647 h 116"/>
                  <a:gd name="T16" fmla="*/ 2147483647 w 278"/>
                  <a:gd name="T17" fmla="*/ 2147483647 h 116"/>
                  <a:gd name="T18" fmla="*/ 2147483647 w 278"/>
                  <a:gd name="T19" fmla="*/ 2147483647 h 116"/>
                  <a:gd name="T20" fmla="*/ 2147483647 w 278"/>
                  <a:gd name="T21" fmla="*/ 2147483647 h 116"/>
                  <a:gd name="T22" fmla="*/ 2147483647 w 278"/>
                  <a:gd name="T23" fmla="*/ 2147483647 h 116"/>
                  <a:gd name="T24" fmla="*/ 2147483647 w 278"/>
                  <a:gd name="T25" fmla="*/ 2147483647 h 116"/>
                  <a:gd name="T26" fmla="*/ 2147483647 w 278"/>
                  <a:gd name="T27" fmla="*/ 2147483647 h 116"/>
                  <a:gd name="T28" fmla="*/ 2147483647 w 278"/>
                  <a:gd name="T29" fmla="*/ 2147483647 h 116"/>
                  <a:gd name="T30" fmla="*/ 2147483647 w 278"/>
                  <a:gd name="T31" fmla="*/ 2147483647 h 116"/>
                  <a:gd name="T32" fmla="*/ 2147483647 w 278"/>
                  <a:gd name="T33" fmla="*/ 2147483647 h 116"/>
                  <a:gd name="T34" fmla="*/ 2147483647 w 278"/>
                  <a:gd name="T35" fmla="*/ 2147483647 h 116"/>
                  <a:gd name="T36" fmla="*/ 2147483647 w 278"/>
                  <a:gd name="T37" fmla="*/ 2147483647 h 116"/>
                  <a:gd name="T38" fmla="*/ 2147483647 w 278"/>
                  <a:gd name="T39" fmla="*/ 2147483647 h 116"/>
                  <a:gd name="T40" fmla="*/ 2147483647 w 278"/>
                  <a:gd name="T41" fmla="*/ 2147483647 h 116"/>
                  <a:gd name="T42" fmla="*/ 2147483647 w 278"/>
                  <a:gd name="T43" fmla="*/ 2147483647 h 116"/>
                  <a:gd name="T44" fmla="*/ 2147483647 w 278"/>
                  <a:gd name="T45" fmla="*/ 0 h 116"/>
                  <a:gd name="T46" fmla="*/ 2147483647 w 278"/>
                  <a:gd name="T47" fmla="*/ 2147483647 h 116"/>
                  <a:gd name="T48" fmla="*/ 2147483647 w 278"/>
                  <a:gd name="T49" fmla="*/ 2147483647 h 116"/>
                  <a:gd name="T50" fmla="*/ 2147483647 w 278"/>
                  <a:gd name="T51" fmla="*/ 2147483647 h 116"/>
                  <a:gd name="T52" fmla="*/ 2147483647 w 278"/>
                  <a:gd name="T53" fmla="*/ 2147483647 h 116"/>
                  <a:gd name="T54" fmla="*/ 2147483647 w 278"/>
                  <a:gd name="T55" fmla="*/ 2147483647 h 116"/>
                  <a:gd name="T56" fmla="*/ 2147483647 w 278"/>
                  <a:gd name="T57" fmla="*/ 2147483647 h 116"/>
                  <a:gd name="T58" fmla="*/ 2147483647 w 278"/>
                  <a:gd name="T59" fmla="*/ 2147483647 h 116"/>
                  <a:gd name="T60" fmla="*/ 2147483647 w 278"/>
                  <a:gd name="T61" fmla="*/ 2147483647 h 116"/>
                  <a:gd name="T62" fmla="*/ 0 w 278"/>
                  <a:gd name="T63" fmla="*/ 2147483647 h 116"/>
                  <a:gd name="T64" fmla="*/ 2147483647 w 278"/>
                  <a:gd name="T65" fmla="*/ 2147483647 h 116"/>
                  <a:gd name="T66" fmla="*/ 2147483647 w 278"/>
                  <a:gd name="T67" fmla="*/ 2147483647 h 116"/>
                  <a:gd name="T68" fmla="*/ 2147483647 w 278"/>
                  <a:gd name="T69" fmla="*/ 2147483647 h 116"/>
                  <a:gd name="T70" fmla="*/ 2147483647 w 278"/>
                  <a:gd name="T71" fmla="*/ 2147483647 h 116"/>
                  <a:gd name="T72" fmla="*/ 2147483647 w 278"/>
                  <a:gd name="T73" fmla="*/ 2147483647 h 116"/>
                  <a:gd name="T74" fmla="*/ 2147483647 w 278"/>
                  <a:gd name="T75" fmla="*/ 2147483647 h 116"/>
                  <a:gd name="T76" fmla="*/ 2147483647 w 278"/>
                  <a:gd name="T77" fmla="*/ 2147483647 h 116"/>
                  <a:gd name="T78" fmla="*/ 2147483647 w 278"/>
                  <a:gd name="T79" fmla="*/ 2147483647 h 116"/>
                  <a:gd name="T80" fmla="*/ 2147483647 w 278"/>
                  <a:gd name="T81" fmla="*/ 2147483647 h 116"/>
                  <a:gd name="T82" fmla="*/ 2147483647 w 278"/>
                  <a:gd name="T83" fmla="*/ 2147483647 h 116"/>
                  <a:gd name="T84" fmla="*/ 2147483647 w 278"/>
                  <a:gd name="T85" fmla="*/ 2147483647 h 116"/>
                  <a:gd name="T86" fmla="*/ 2147483647 w 278"/>
                  <a:gd name="T87" fmla="*/ 2147483647 h 116"/>
                  <a:gd name="T88" fmla="*/ 2147483647 w 278"/>
                  <a:gd name="T89" fmla="*/ 2147483647 h 116"/>
                  <a:gd name="T90" fmla="*/ 2147483647 w 278"/>
                  <a:gd name="T91" fmla="*/ 2147483647 h 116"/>
                  <a:gd name="T92" fmla="*/ 2147483647 w 278"/>
                  <a:gd name="T93" fmla="*/ 2147483647 h 116"/>
                  <a:gd name="T94" fmla="*/ 2147483647 w 278"/>
                  <a:gd name="T95" fmla="*/ 2147483647 h 116"/>
                  <a:gd name="T96" fmla="*/ 2147483647 w 278"/>
                  <a:gd name="T97" fmla="*/ 2147483647 h 116"/>
                  <a:gd name="T98" fmla="*/ 2147483647 w 278"/>
                  <a:gd name="T99" fmla="*/ 2147483647 h 116"/>
                  <a:gd name="T100" fmla="*/ 2147483647 w 278"/>
                  <a:gd name="T101" fmla="*/ 2147483647 h 116"/>
                  <a:gd name="T102" fmla="*/ 2147483647 w 278"/>
                  <a:gd name="T103" fmla="*/ 2147483647 h 116"/>
                  <a:gd name="T104" fmla="*/ 2147483647 w 278"/>
                  <a:gd name="T105" fmla="*/ 2147483647 h 116"/>
                  <a:gd name="T106" fmla="*/ 2147483647 w 278"/>
                  <a:gd name="T107" fmla="*/ 2147483647 h 116"/>
                  <a:gd name="T108" fmla="*/ 2147483647 w 278"/>
                  <a:gd name="T109" fmla="*/ 2147483647 h 116"/>
                  <a:gd name="T110" fmla="*/ 2147483647 w 278"/>
                  <a:gd name="T111" fmla="*/ 2147483647 h 1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78"/>
                  <a:gd name="T169" fmla="*/ 0 h 116"/>
                  <a:gd name="T170" fmla="*/ 278 w 278"/>
                  <a:gd name="T171" fmla="*/ 116 h 1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78" h="116">
                    <a:moveTo>
                      <a:pt x="166" y="114"/>
                    </a:moveTo>
                    <a:lnTo>
                      <a:pt x="166" y="96"/>
                    </a:lnTo>
                    <a:lnTo>
                      <a:pt x="170" y="96"/>
                    </a:lnTo>
                    <a:lnTo>
                      <a:pt x="170" y="100"/>
                    </a:lnTo>
                    <a:lnTo>
                      <a:pt x="174" y="100"/>
                    </a:lnTo>
                    <a:lnTo>
                      <a:pt x="182" y="102"/>
                    </a:lnTo>
                    <a:lnTo>
                      <a:pt x="188" y="100"/>
                    </a:lnTo>
                    <a:lnTo>
                      <a:pt x="194" y="98"/>
                    </a:lnTo>
                    <a:lnTo>
                      <a:pt x="198" y="100"/>
                    </a:lnTo>
                    <a:lnTo>
                      <a:pt x="204" y="102"/>
                    </a:lnTo>
                    <a:lnTo>
                      <a:pt x="210" y="102"/>
                    </a:lnTo>
                    <a:lnTo>
                      <a:pt x="214" y="100"/>
                    </a:lnTo>
                    <a:lnTo>
                      <a:pt x="220" y="96"/>
                    </a:lnTo>
                    <a:lnTo>
                      <a:pt x="224" y="94"/>
                    </a:lnTo>
                    <a:lnTo>
                      <a:pt x="226" y="94"/>
                    </a:lnTo>
                    <a:lnTo>
                      <a:pt x="232" y="96"/>
                    </a:lnTo>
                    <a:lnTo>
                      <a:pt x="244" y="94"/>
                    </a:lnTo>
                    <a:lnTo>
                      <a:pt x="252" y="92"/>
                    </a:lnTo>
                    <a:lnTo>
                      <a:pt x="256" y="92"/>
                    </a:lnTo>
                    <a:lnTo>
                      <a:pt x="270" y="92"/>
                    </a:lnTo>
                    <a:lnTo>
                      <a:pt x="274" y="90"/>
                    </a:lnTo>
                    <a:lnTo>
                      <a:pt x="278" y="90"/>
                    </a:lnTo>
                    <a:lnTo>
                      <a:pt x="276" y="80"/>
                    </a:lnTo>
                    <a:lnTo>
                      <a:pt x="274" y="70"/>
                    </a:lnTo>
                    <a:lnTo>
                      <a:pt x="272" y="62"/>
                    </a:lnTo>
                    <a:lnTo>
                      <a:pt x="270" y="52"/>
                    </a:lnTo>
                    <a:lnTo>
                      <a:pt x="272" y="52"/>
                    </a:lnTo>
                    <a:lnTo>
                      <a:pt x="274" y="44"/>
                    </a:lnTo>
                    <a:lnTo>
                      <a:pt x="274" y="40"/>
                    </a:lnTo>
                    <a:lnTo>
                      <a:pt x="268" y="36"/>
                    </a:lnTo>
                    <a:lnTo>
                      <a:pt x="260" y="36"/>
                    </a:lnTo>
                    <a:lnTo>
                      <a:pt x="260" y="32"/>
                    </a:lnTo>
                    <a:lnTo>
                      <a:pt x="260" y="28"/>
                    </a:lnTo>
                    <a:lnTo>
                      <a:pt x="258" y="20"/>
                    </a:lnTo>
                    <a:lnTo>
                      <a:pt x="256" y="14"/>
                    </a:lnTo>
                    <a:lnTo>
                      <a:pt x="252" y="10"/>
                    </a:lnTo>
                    <a:lnTo>
                      <a:pt x="242" y="8"/>
                    </a:lnTo>
                    <a:lnTo>
                      <a:pt x="226" y="10"/>
                    </a:lnTo>
                    <a:lnTo>
                      <a:pt x="210" y="12"/>
                    </a:lnTo>
                    <a:lnTo>
                      <a:pt x="194" y="16"/>
                    </a:lnTo>
                    <a:lnTo>
                      <a:pt x="176" y="18"/>
                    </a:lnTo>
                    <a:lnTo>
                      <a:pt x="170" y="18"/>
                    </a:lnTo>
                    <a:lnTo>
                      <a:pt x="162" y="14"/>
                    </a:lnTo>
                    <a:lnTo>
                      <a:pt x="148" y="10"/>
                    </a:lnTo>
                    <a:lnTo>
                      <a:pt x="134" y="2"/>
                    </a:lnTo>
                    <a:lnTo>
                      <a:pt x="124" y="0"/>
                    </a:lnTo>
                    <a:lnTo>
                      <a:pt x="114" y="0"/>
                    </a:lnTo>
                    <a:lnTo>
                      <a:pt x="102" y="2"/>
                    </a:lnTo>
                    <a:lnTo>
                      <a:pt x="92" y="6"/>
                    </a:lnTo>
                    <a:lnTo>
                      <a:pt x="84" y="12"/>
                    </a:lnTo>
                    <a:lnTo>
                      <a:pt x="76" y="14"/>
                    </a:lnTo>
                    <a:lnTo>
                      <a:pt x="64" y="14"/>
                    </a:lnTo>
                    <a:lnTo>
                      <a:pt x="60" y="14"/>
                    </a:lnTo>
                    <a:lnTo>
                      <a:pt x="60" y="12"/>
                    </a:lnTo>
                    <a:lnTo>
                      <a:pt x="52" y="12"/>
                    </a:lnTo>
                    <a:lnTo>
                      <a:pt x="46" y="12"/>
                    </a:lnTo>
                    <a:lnTo>
                      <a:pt x="34" y="12"/>
                    </a:lnTo>
                    <a:lnTo>
                      <a:pt x="34" y="14"/>
                    </a:lnTo>
                    <a:lnTo>
                      <a:pt x="38" y="18"/>
                    </a:lnTo>
                    <a:lnTo>
                      <a:pt x="44" y="24"/>
                    </a:lnTo>
                    <a:lnTo>
                      <a:pt x="32" y="26"/>
                    </a:lnTo>
                    <a:lnTo>
                      <a:pt x="12" y="28"/>
                    </a:lnTo>
                    <a:lnTo>
                      <a:pt x="6" y="34"/>
                    </a:lnTo>
                    <a:lnTo>
                      <a:pt x="0" y="40"/>
                    </a:lnTo>
                    <a:lnTo>
                      <a:pt x="2" y="40"/>
                    </a:lnTo>
                    <a:lnTo>
                      <a:pt x="4" y="42"/>
                    </a:lnTo>
                    <a:lnTo>
                      <a:pt x="8" y="44"/>
                    </a:lnTo>
                    <a:lnTo>
                      <a:pt x="8" y="46"/>
                    </a:lnTo>
                    <a:lnTo>
                      <a:pt x="10" y="50"/>
                    </a:lnTo>
                    <a:lnTo>
                      <a:pt x="14" y="54"/>
                    </a:lnTo>
                    <a:lnTo>
                      <a:pt x="12" y="58"/>
                    </a:lnTo>
                    <a:lnTo>
                      <a:pt x="10" y="60"/>
                    </a:lnTo>
                    <a:lnTo>
                      <a:pt x="10" y="66"/>
                    </a:lnTo>
                    <a:lnTo>
                      <a:pt x="18" y="66"/>
                    </a:lnTo>
                    <a:lnTo>
                      <a:pt x="18" y="70"/>
                    </a:lnTo>
                    <a:lnTo>
                      <a:pt x="22" y="76"/>
                    </a:lnTo>
                    <a:lnTo>
                      <a:pt x="30" y="84"/>
                    </a:lnTo>
                    <a:lnTo>
                      <a:pt x="30" y="86"/>
                    </a:lnTo>
                    <a:lnTo>
                      <a:pt x="32" y="90"/>
                    </a:lnTo>
                    <a:lnTo>
                      <a:pt x="46" y="96"/>
                    </a:lnTo>
                    <a:lnTo>
                      <a:pt x="60" y="100"/>
                    </a:lnTo>
                    <a:lnTo>
                      <a:pt x="76" y="104"/>
                    </a:lnTo>
                    <a:lnTo>
                      <a:pt x="78" y="100"/>
                    </a:lnTo>
                    <a:lnTo>
                      <a:pt x="78" y="96"/>
                    </a:lnTo>
                    <a:lnTo>
                      <a:pt x="76" y="94"/>
                    </a:lnTo>
                    <a:lnTo>
                      <a:pt x="74" y="94"/>
                    </a:lnTo>
                    <a:lnTo>
                      <a:pt x="78" y="94"/>
                    </a:lnTo>
                    <a:lnTo>
                      <a:pt x="82" y="92"/>
                    </a:lnTo>
                    <a:lnTo>
                      <a:pt x="88" y="92"/>
                    </a:lnTo>
                    <a:lnTo>
                      <a:pt x="90" y="94"/>
                    </a:lnTo>
                    <a:lnTo>
                      <a:pt x="98" y="98"/>
                    </a:lnTo>
                    <a:lnTo>
                      <a:pt x="104" y="106"/>
                    </a:lnTo>
                    <a:lnTo>
                      <a:pt x="108" y="108"/>
                    </a:lnTo>
                    <a:lnTo>
                      <a:pt x="114" y="108"/>
                    </a:lnTo>
                    <a:lnTo>
                      <a:pt x="116" y="108"/>
                    </a:lnTo>
                    <a:lnTo>
                      <a:pt x="120" y="106"/>
                    </a:lnTo>
                    <a:lnTo>
                      <a:pt x="126" y="98"/>
                    </a:lnTo>
                    <a:lnTo>
                      <a:pt x="132" y="94"/>
                    </a:lnTo>
                    <a:lnTo>
                      <a:pt x="134" y="92"/>
                    </a:lnTo>
                    <a:lnTo>
                      <a:pt x="138" y="92"/>
                    </a:lnTo>
                    <a:lnTo>
                      <a:pt x="142" y="92"/>
                    </a:lnTo>
                    <a:lnTo>
                      <a:pt x="142" y="94"/>
                    </a:lnTo>
                    <a:lnTo>
                      <a:pt x="146" y="94"/>
                    </a:lnTo>
                    <a:lnTo>
                      <a:pt x="148" y="96"/>
                    </a:lnTo>
                    <a:lnTo>
                      <a:pt x="152" y="94"/>
                    </a:lnTo>
                    <a:lnTo>
                      <a:pt x="154" y="94"/>
                    </a:lnTo>
                    <a:lnTo>
                      <a:pt x="164" y="94"/>
                    </a:lnTo>
                    <a:lnTo>
                      <a:pt x="162" y="96"/>
                    </a:lnTo>
                    <a:lnTo>
                      <a:pt x="160" y="98"/>
                    </a:lnTo>
                    <a:lnTo>
                      <a:pt x="156" y="98"/>
                    </a:lnTo>
                    <a:lnTo>
                      <a:pt x="158" y="108"/>
                    </a:lnTo>
                    <a:lnTo>
                      <a:pt x="162" y="116"/>
                    </a:lnTo>
                    <a:lnTo>
                      <a:pt x="166" y="11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32" name="Freeform 213"/>
              <p:cNvSpPr/>
              <p:nvPr/>
            </p:nvSpPr>
            <p:spPr bwMode="auto">
              <a:xfrm>
                <a:off x="5788625" y="3809671"/>
                <a:ext cx="21909" cy="37169"/>
              </a:xfrm>
              <a:custGeom>
                <a:avLst/>
                <a:gdLst>
                  <a:gd name="T0" fmla="*/ 0 w 16"/>
                  <a:gd name="T1" fmla="*/ 2147483647 h 24"/>
                  <a:gd name="T2" fmla="*/ 2147483647 w 16"/>
                  <a:gd name="T3" fmla="*/ 2147483647 h 24"/>
                  <a:gd name="T4" fmla="*/ 2147483647 w 16"/>
                  <a:gd name="T5" fmla="*/ 2147483647 h 24"/>
                  <a:gd name="T6" fmla="*/ 2147483647 w 16"/>
                  <a:gd name="T7" fmla="*/ 0 h 24"/>
                  <a:gd name="T8" fmla="*/ 2147483647 w 16"/>
                  <a:gd name="T9" fmla="*/ 0 h 24"/>
                  <a:gd name="T10" fmla="*/ 2147483647 w 16"/>
                  <a:gd name="T11" fmla="*/ 2147483647 h 24"/>
                  <a:gd name="T12" fmla="*/ 2147483647 w 16"/>
                  <a:gd name="T13" fmla="*/ 2147483647 h 24"/>
                  <a:gd name="T14" fmla="*/ 2147483647 w 16"/>
                  <a:gd name="T15" fmla="*/ 2147483647 h 24"/>
                  <a:gd name="T16" fmla="*/ 2147483647 w 16"/>
                  <a:gd name="T17" fmla="*/ 2147483647 h 24"/>
                  <a:gd name="T18" fmla="*/ 2147483647 w 16"/>
                  <a:gd name="T19" fmla="*/ 2147483647 h 24"/>
                  <a:gd name="T20" fmla="*/ 2147483647 w 16"/>
                  <a:gd name="T21" fmla="*/ 2147483647 h 24"/>
                  <a:gd name="T22" fmla="*/ 2147483647 w 16"/>
                  <a:gd name="T23" fmla="*/ 2147483647 h 24"/>
                  <a:gd name="T24" fmla="*/ 0 w 16"/>
                  <a:gd name="T25" fmla="*/ 2147483647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24"/>
                  <a:gd name="T41" fmla="*/ 16 w 16"/>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24">
                    <a:moveTo>
                      <a:pt x="0" y="12"/>
                    </a:moveTo>
                    <a:lnTo>
                      <a:pt x="2" y="10"/>
                    </a:lnTo>
                    <a:lnTo>
                      <a:pt x="4" y="8"/>
                    </a:lnTo>
                    <a:lnTo>
                      <a:pt x="2" y="0"/>
                    </a:lnTo>
                    <a:lnTo>
                      <a:pt x="10" y="0"/>
                    </a:lnTo>
                    <a:lnTo>
                      <a:pt x="12" y="6"/>
                    </a:lnTo>
                    <a:lnTo>
                      <a:pt x="14" y="10"/>
                    </a:lnTo>
                    <a:lnTo>
                      <a:pt x="16" y="12"/>
                    </a:lnTo>
                    <a:lnTo>
                      <a:pt x="14" y="16"/>
                    </a:lnTo>
                    <a:lnTo>
                      <a:pt x="10" y="20"/>
                    </a:lnTo>
                    <a:lnTo>
                      <a:pt x="6" y="24"/>
                    </a:lnTo>
                    <a:lnTo>
                      <a:pt x="4" y="20"/>
                    </a:lnTo>
                    <a:lnTo>
                      <a:pt x="0"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33" name="Freeform 214"/>
              <p:cNvSpPr/>
              <p:nvPr/>
            </p:nvSpPr>
            <p:spPr bwMode="auto">
              <a:xfrm>
                <a:off x="5828984" y="3836220"/>
                <a:ext cx="175272" cy="237612"/>
              </a:xfrm>
              <a:custGeom>
                <a:avLst/>
                <a:gdLst>
                  <a:gd name="T0" fmla="*/ 2147483647 w 120"/>
                  <a:gd name="T1" fmla="*/ 2147483647 h 150"/>
                  <a:gd name="T2" fmla="*/ 2147483647 w 120"/>
                  <a:gd name="T3" fmla="*/ 2147483647 h 150"/>
                  <a:gd name="T4" fmla="*/ 2147483647 w 120"/>
                  <a:gd name="T5" fmla="*/ 2147483647 h 150"/>
                  <a:gd name="T6" fmla="*/ 2147483647 w 120"/>
                  <a:gd name="T7" fmla="*/ 2147483647 h 150"/>
                  <a:gd name="T8" fmla="*/ 2147483647 w 120"/>
                  <a:gd name="T9" fmla="*/ 2147483647 h 150"/>
                  <a:gd name="T10" fmla="*/ 2147483647 w 120"/>
                  <a:gd name="T11" fmla="*/ 2147483647 h 150"/>
                  <a:gd name="T12" fmla="*/ 2147483647 w 120"/>
                  <a:gd name="T13" fmla="*/ 2147483647 h 150"/>
                  <a:gd name="T14" fmla="*/ 2147483647 w 120"/>
                  <a:gd name="T15" fmla="*/ 2147483647 h 150"/>
                  <a:gd name="T16" fmla="*/ 2147483647 w 120"/>
                  <a:gd name="T17" fmla="*/ 2147483647 h 150"/>
                  <a:gd name="T18" fmla="*/ 2147483647 w 120"/>
                  <a:gd name="T19" fmla="*/ 2147483647 h 150"/>
                  <a:gd name="T20" fmla="*/ 2147483647 w 120"/>
                  <a:gd name="T21" fmla="*/ 2147483647 h 150"/>
                  <a:gd name="T22" fmla="*/ 2147483647 w 120"/>
                  <a:gd name="T23" fmla="*/ 2147483647 h 150"/>
                  <a:gd name="T24" fmla="*/ 2147483647 w 120"/>
                  <a:gd name="T25" fmla="*/ 2147483647 h 150"/>
                  <a:gd name="T26" fmla="*/ 2147483647 w 120"/>
                  <a:gd name="T27" fmla="*/ 2147483647 h 150"/>
                  <a:gd name="T28" fmla="*/ 2147483647 w 120"/>
                  <a:gd name="T29" fmla="*/ 2147483647 h 150"/>
                  <a:gd name="T30" fmla="*/ 2147483647 w 120"/>
                  <a:gd name="T31" fmla="*/ 2147483647 h 150"/>
                  <a:gd name="T32" fmla="*/ 2147483647 w 120"/>
                  <a:gd name="T33" fmla="*/ 2147483647 h 150"/>
                  <a:gd name="T34" fmla="*/ 2147483647 w 120"/>
                  <a:gd name="T35" fmla="*/ 2147483647 h 150"/>
                  <a:gd name="T36" fmla="*/ 2147483647 w 120"/>
                  <a:gd name="T37" fmla="*/ 2147483647 h 150"/>
                  <a:gd name="T38" fmla="*/ 2147483647 w 120"/>
                  <a:gd name="T39" fmla="*/ 2147483647 h 150"/>
                  <a:gd name="T40" fmla="*/ 2147483647 w 120"/>
                  <a:gd name="T41" fmla="*/ 2147483647 h 150"/>
                  <a:gd name="T42" fmla="*/ 2147483647 w 120"/>
                  <a:gd name="T43" fmla="*/ 2147483647 h 150"/>
                  <a:gd name="T44" fmla="*/ 2147483647 w 120"/>
                  <a:gd name="T45" fmla="*/ 2147483647 h 150"/>
                  <a:gd name="T46" fmla="*/ 2147483647 w 120"/>
                  <a:gd name="T47" fmla="*/ 2147483647 h 150"/>
                  <a:gd name="T48" fmla="*/ 2147483647 w 120"/>
                  <a:gd name="T49" fmla="*/ 2147483647 h 150"/>
                  <a:gd name="T50" fmla="*/ 2147483647 w 120"/>
                  <a:gd name="T51" fmla="*/ 2147483647 h 150"/>
                  <a:gd name="T52" fmla="*/ 2147483647 w 120"/>
                  <a:gd name="T53" fmla="*/ 2147483647 h 150"/>
                  <a:gd name="T54" fmla="*/ 2147483647 w 120"/>
                  <a:gd name="T55" fmla="*/ 2147483647 h 150"/>
                  <a:gd name="T56" fmla="*/ 2147483647 w 120"/>
                  <a:gd name="T57" fmla="*/ 2147483647 h 150"/>
                  <a:gd name="T58" fmla="*/ 2147483647 w 120"/>
                  <a:gd name="T59" fmla="*/ 2147483647 h 150"/>
                  <a:gd name="T60" fmla="*/ 2147483647 w 120"/>
                  <a:gd name="T61" fmla="*/ 2147483647 h 150"/>
                  <a:gd name="T62" fmla="*/ 2147483647 w 120"/>
                  <a:gd name="T63" fmla="*/ 2147483647 h 150"/>
                  <a:gd name="T64" fmla="*/ 2147483647 w 120"/>
                  <a:gd name="T65" fmla="*/ 2147483647 h 150"/>
                  <a:gd name="T66" fmla="*/ 0 w 120"/>
                  <a:gd name="T67" fmla="*/ 2147483647 h 150"/>
                  <a:gd name="T68" fmla="*/ 0 w 120"/>
                  <a:gd name="T69" fmla="*/ 2147483647 h 150"/>
                  <a:gd name="T70" fmla="*/ 2147483647 w 120"/>
                  <a:gd name="T71" fmla="*/ 2147483647 h 150"/>
                  <a:gd name="T72" fmla="*/ 2147483647 w 120"/>
                  <a:gd name="T73" fmla="*/ 2147483647 h 150"/>
                  <a:gd name="T74" fmla="*/ 2147483647 w 120"/>
                  <a:gd name="T75" fmla="*/ 2147483647 h 150"/>
                  <a:gd name="T76" fmla="*/ 2147483647 w 120"/>
                  <a:gd name="T77" fmla="*/ 0 h 150"/>
                  <a:gd name="T78" fmla="*/ 2147483647 w 120"/>
                  <a:gd name="T79" fmla="*/ 2147483647 h 1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
                  <a:gd name="T121" fmla="*/ 0 h 150"/>
                  <a:gd name="T122" fmla="*/ 120 w 120"/>
                  <a:gd name="T123" fmla="*/ 150 h 1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 h="150">
                    <a:moveTo>
                      <a:pt x="66" y="4"/>
                    </a:moveTo>
                    <a:lnTo>
                      <a:pt x="72" y="12"/>
                    </a:lnTo>
                    <a:lnTo>
                      <a:pt x="76" y="22"/>
                    </a:lnTo>
                    <a:lnTo>
                      <a:pt x="82" y="26"/>
                    </a:lnTo>
                    <a:lnTo>
                      <a:pt x="88" y="28"/>
                    </a:lnTo>
                    <a:lnTo>
                      <a:pt x="102" y="30"/>
                    </a:lnTo>
                    <a:lnTo>
                      <a:pt x="110" y="34"/>
                    </a:lnTo>
                    <a:lnTo>
                      <a:pt x="116" y="38"/>
                    </a:lnTo>
                    <a:lnTo>
                      <a:pt x="118" y="42"/>
                    </a:lnTo>
                    <a:lnTo>
                      <a:pt x="120" y="50"/>
                    </a:lnTo>
                    <a:lnTo>
                      <a:pt x="118" y="58"/>
                    </a:lnTo>
                    <a:lnTo>
                      <a:pt x="116" y="64"/>
                    </a:lnTo>
                    <a:lnTo>
                      <a:pt x="104" y="76"/>
                    </a:lnTo>
                    <a:lnTo>
                      <a:pt x="98" y="82"/>
                    </a:lnTo>
                    <a:lnTo>
                      <a:pt x="94" y="86"/>
                    </a:lnTo>
                    <a:lnTo>
                      <a:pt x="92" y="90"/>
                    </a:lnTo>
                    <a:lnTo>
                      <a:pt x="92" y="98"/>
                    </a:lnTo>
                    <a:lnTo>
                      <a:pt x="92" y="110"/>
                    </a:lnTo>
                    <a:lnTo>
                      <a:pt x="84" y="112"/>
                    </a:lnTo>
                    <a:lnTo>
                      <a:pt x="78" y="110"/>
                    </a:lnTo>
                    <a:lnTo>
                      <a:pt x="78" y="120"/>
                    </a:lnTo>
                    <a:lnTo>
                      <a:pt x="78" y="122"/>
                    </a:lnTo>
                    <a:lnTo>
                      <a:pt x="78" y="126"/>
                    </a:lnTo>
                    <a:lnTo>
                      <a:pt x="72" y="128"/>
                    </a:lnTo>
                    <a:lnTo>
                      <a:pt x="66" y="130"/>
                    </a:lnTo>
                    <a:lnTo>
                      <a:pt x="64" y="132"/>
                    </a:lnTo>
                    <a:lnTo>
                      <a:pt x="62" y="136"/>
                    </a:lnTo>
                    <a:lnTo>
                      <a:pt x="58" y="140"/>
                    </a:lnTo>
                    <a:lnTo>
                      <a:pt x="56" y="144"/>
                    </a:lnTo>
                    <a:lnTo>
                      <a:pt x="44" y="146"/>
                    </a:lnTo>
                    <a:lnTo>
                      <a:pt x="36" y="148"/>
                    </a:lnTo>
                    <a:lnTo>
                      <a:pt x="30" y="148"/>
                    </a:lnTo>
                    <a:lnTo>
                      <a:pt x="20" y="150"/>
                    </a:lnTo>
                    <a:lnTo>
                      <a:pt x="0" y="126"/>
                    </a:lnTo>
                    <a:lnTo>
                      <a:pt x="0" y="118"/>
                    </a:lnTo>
                    <a:lnTo>
                      <a:pt x="50" y="74"/>
                    </a:lnTo>
                    <a:lnTo>
                      <a:pt x="50" y="40"/>
                    </a:lnTo>
                    <a:lnTo>
                      <a:pt x="42" y="34"/>
                    </a:lnTo>
                    <a:lnTo>
                      <a:pt x="66" y="0"/>
                    </a:lnTo>
                    <a:lnTo>
                      <a:pt x="66"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34" name="Freeform 215"/>
              <p:cNvSpPr/>
              <p:nvPr/>
            </p:nvSpPr>
            <p:spPr bwMode="auto">
              <a:xfrm>
                <a:off x="5905089" y="3799051"/>
                <a:ext cx="13837" cy="27876"/>
              </a:xfrm>
              <a:custGeom>
                <a:avLst/>
                <a:gdLst>
                  <a:gd name="T0" fmla="*/ 0 w 10"/>
                  <a:gd name="T1" fmla="*/ 2147483647 h 18"/>
                  <a:gd name="T2" fmla="*/ 2147483647 w 10"/>
                  <a:gd name="T3" fmla="*/ 0 h 18"/>
                  <a:gd name="T4" fmla="*/ 2147483647 w 10"/>
                  <a:gd name="T5" fmla="*/ 2147483647 h 18"/>
                  <a:gd name="T6" fmla="*/ 2147483647 w 10"/>
                  <a:gd name="T7" fmla="*/ 2147483647 h 18"/>
                  <a:gd name="T8" fmla="*/ 2147483647 w 10"/>
                  <a:gd name="T9" fmla="*/ 2147483647 h 18"/>
                  <a:gd name="T10" fmla="*/ 2147483647 w 10"/>
                  <a:gd name="T11" fmla="*/ 2147483647 h 18"/>
                  <a:gd name="T12" fmla="*/ 2147483647 w 10"/>
                  <a:gd name="T13" fmla="*/ 2147483647 h 18"/>
                  <a:gd name="T14" fmla="*/ 0 w 10"/>
                  <a:gd name="T15" fmla="*/ 2147483647 h 1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8"/>
                  <a:gd name="T26" fmla="*/ 10 w 10"/>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8">
                    <a:moveTo>
                      <a:pt x="0" y="8"/>
                    </a:moveTo>
                    <a:lnTo>
                      <a:pt x="6" y="0"/>
                    </a:lnTo>
                    <a:lnTo>
                      <a:pt x="10" y="6"/>
                    </a:lnTo>
                    <a:lnTo>
                      <a:pt x="10" y="14"/>
                    </a:lnTo>
                    <a:lnTo>
                      <a:pt x="6" y="18"/>
                    </a:lnTo>
                    <a:lnTo>
                      <a:pt x="4" y="16"/>
                    </a:lnTo>
                    <a:lnTo>
                      <a:pt x="2" y="12"/>
                    </a:lnTo>
                    <a:lnTo>
                      <a:pt x="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35" name="Freeform 216"/>
              <p:cNvSpPr/>
              <p:nvPr/>
            </p:nvSpPr>
            <p:spPr bwMode="auto">
              <a:xfrm>
                <a:off x="5794390" y="3812326"/>
                <a:ext cx="130301" cy="76991"/>
              </a:xfrm>
              <a:custGeom>
                <a:avLst/>
                <a:gdLst>
                  <a:gd name="T0" fmla="*/ 2147483647 w 90"/>
                  <a:gd name="T1" fmla="*/ 2147483647 h 50"/>
                  <a:gd name="T2" fmla="*/ 2147483647 w 90"/>
                  <a:gd name="T3" fmla="*/ 2147483647 h 50"/>
                  <a:gd name="T4" fmla="*/ 2147483647 w 90"/>
                  <a:gd name="T5" fmla="*/ 2147483647 h 50"/>
                  <a:gd name="T6" fmla="*/ 2147483647 w 90"/>
                  <a:gd name="T7" fmla="*/ 2147483647 h 50"/>
                  <a:gd name="T8" fmla="*/ 2147483647 w 90"/>
                  <a:gd name="T9" fmla="*/ 2147483647 h 50"/>
                  <a:gd name="T10" fmla="*/ 2147483647 w 90"/>
                  <a:gd name="T11" fmla="*/ 2147483647 h 50"/>
                  <a:gd name="T12" fmla="*/ 2147483647 w 90"/>
                  <a:gd name="T13" fmla="*/ 0 h 50"/>
                  <a:gd name="T14" fmla="*/ 2147483647 w 90"/>
                  <a:gd name="T15" fmla="*/ 2147483647 h 50"/>
                  <a:gd name="T16" fmla="*/ 2147483647 w 90"/>
                  <a:gd name="T17" fmla="*/ 2147483647 h 50"/>
                  <a:gd name="T18" fmla="*/ 2147483647 w 90"/>
                  <a:gd name="T19" fmla="*/ 2147483647 h 50"/>
                  <a:gd name="T20" fmla="*/ 2147483647 w 90"/>
                  <a:gd name="T21" fmla="*/ 2147483647 h 50"/>
                  <a:gd name="T22" fmla="*/ 2147483647 w 90"/>
                  <a:gd name="T23" fmla="*/ 2147483647 h 50"/>
                  <a:gd name="T24" fmla="*/ 2147483647 w 90"/>
                  <a:gd name="T25" fmla="*/ 2147483647 h 50"/>
                  <a:gd name="T26" fmla="*/ 2147483647 w 90"/>
                  <a:gd name="T27" fmla="*/ 2147483647 h 50"/>
                  <a:gd name="T28" fmla="*/ 2147483647 w 90"/>
                  <a:gd name="T29" fmla="*/ 2147483647 h 50"/>
                  <a:gd name="T30" fmla="*/ 2147483647 w 90"/>
                  <a:gd name="T31" fmla="*/ 2147483647 h 50"/>
                  <a:gd name="T32" fmla="*/ 0 w 90"/>
                  <a:gd name="T33" fmla="*/ 2147483647 h 50"/>
                  <a:gd name="T34" fmla="*/ 2147483647 w 90"/>
                  <a:gd name="T35" fmla="*/ 2147483647 h 50"/>
                  <a:gd name="T36" fmla="*/ 2147483647 w 90"/>
                  <a:gd name="T37" fmla="*/ 2147483647 h 50"/>
                  <a:gd name="T38" fmla="*/ 2147483647 w 90"/>
                  <a:gd name="T39" fmla="*/ 2147483647 h 50"/>
                  <a:gd name="T40" fmla="*/ 2147483647 w 90"/>
                  <a:gd name="T41" fmla="*/ 2147483647 h 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0"/>
                  <a:gd name="T64" fmla="*/ 0 h 50"/>
                  <a:gd name="T65" fmla="*/ 90 w 90"/>
                  <a:gd name="T66" fmla="*/ 50 h 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0" h="50">
                    <a:moveTo>
                      <a:pt x="66" y="50"/>
                    </a:moveTo>
                    <a:lnTo>
                      <a:pt x="90" y="16"/>
                    </a:lnTo>
                    <a:lnTo>
                      <a:pt x="86" y="6"/>
                    </a:lnTo>
                    <a:lnTo>
                      <a:pt x="82" y="10"/>
                    </a:lnTo>
                    <a:lnTo>
                      <a:pt x="80" y="8"/>
                    </a:lnTo>
                    <a:lnTo>
                      <a:pt x="78" y="4"/>
                    </a:lnTo>
                    <a:lnTo>
                      <a:pt x="76" y="0"/>
                    </a:lnTo>
                    <a:lnTo>
                      <a:pt x="66" y="12"/>
                    </a:lnTo>
                    <a:lnTo>
                      <a:pt x="58" y="22"/>
                    </a:lnTo>
                    <a:lnTo>
                      <a:pt x="52" y="28"/>
                    </a:lnTo>
                    <a:lnTo>
                      <a:pt x="44" y="30"/>
                    </a:lnTo>
                    <a:lnTo>
                      <a:pt x="36" y="34"/>
                    </a:lnTo>
                    <a:lnTo>
                      <a:pt x="26" y="34"/>
                    </a:lnTo>
                    <a:lnTo>
                      <a:pt x="20" y="34"/>
                    </a:lnTo>
                    <a:lnTo>
                      <a:pt x="12" y="30"/>
                    </a:lnTo>
                    <a:lnTo>
                      <a:pt x="2" y="22"/>
                    </a:lnTo>
                    <a:lnTo>
                      <a:pt x="0" y="28"/>
                    </a:lnTo>
                    <a:lnTo>
                      <a:pt x="10" y="36"/>
                    </a:lnTo>
                    <a:lnTo>
                      <a:pt x="22" y="40"/>
                    </a:lnTo>
                    <a:lnTo>
                      <a:pt x="22" y="48"/>
                    </a:lnTo>
                    <a:lnTo>
                      <a:pt x="66" y="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36" name="Freeform 217"/>
              <p:cNvSpPr/>
              <p:nvPr/>
            </p:nvSpPr>
            <p:spPr bwMode="auto">
              <a:xfrm>
                <a:off x="5619118" y="4023389"/>
                <a:ext cx="239846" cy="167258"/>
              </a:xfrm>
              <a:custGeom>
                <a:avLst/>
                <a:gdLst>
                  <a:gd name="T0" fmla="*/ 2147483647 w 164"/>
                  <a:gd name="T1" fmla="*/ 2147483647 h 106"/>
                  <a:gd name="T2" fmla="*/ 2147483647 w 164"/>
                  <a:gd name="T3" fmla="*/ 2147483647 h 106"/>
                  <a:gd name="T4" fmla="*/ 2147483647 w 164"/>
                  <a:gd name="T5" fmla="*/ 0 h 106"/>
                  <a:gd name="T6" fmla="*/ 2147483647 w 164"/>
                  <a:gd name="T7" fmla="*/ 2147483647 h 106"/>
                  <a:gd name="T8" fmla="*/ 2147483647 w 164"/>
                  <a:gd name="T9" fmla="*/ 2147483647 h 106"/>
                  <a:gd name="T10" fmla="*/ 2147483647 w 164"/>
                  <a:gd name="T11" fmla="*/ 2147483647 h 106"/>
                  <a:gd name="T12" fmla="*/ 2147483647 w 164"/>
                  <a:gd name="T13" fmla="*/ 2147483647 h 106"/>
                  <a:gd name="T14" fmla="*/ 2147483647 w 164"/>
                  <a:gd name="T15" fmla="*/ 2147483647 h 106"/>
                  <a:gd name="T16" fmla="*/ 2147483647 w 164"/>
                  <a:gd name="T17" fmla="*/ 2147483647 h 106"/>
                  <a:gd name="T18" fmla="*/ 2147483647 w 164"/>
                  <a:gd name="T19" fmla="*/ 2147483647 h 106"/>
                  <a:gd name="T20" fmla="*/ 2147483647 w 164"/>
                  <a:gd name="T21" fmla="*/ 2147483647 h 106"/>
                  <a:gd name="T22" fmla="*/ 2147483647 w 164"/>
                  <a:gd name="T23" fmla="*/ 2147483647 h 106"/>
                  <a:gd name="T24" fmla="*/ 2147483647 w 164"/>
                  <a:gd name="T25" fmla="*/ 2147483647 h 106"/>
                  <a:gd name="T26" fmla="*/ 2147483647 w 164"/>
                  <a:gd name="T27" fmla="*/ 2147483647 h 106"/>
                  <a:gd name="T28" fmla="*/ 2147483647 w 164"/>
                  <a:gd name="T29" fmla="*/ 2147483647 h 106"/>
                  <a:gd name="T30" fmla="*/ 2147483647 w 164"/>
                  <a:gd name="T31" fmla="*/ 2147483647 h 106"/>
                  <a:gd name="T32" fmla="*/ 0 w 164"/>
                  <a:gd name="T33" fmla="*/ 2147483647 h 106"/>
                  <a:gd name="T34" fmla="*/ 2147483647 w 164"/>
                  <a:gd name="T35" fmla="*/ 2147483647 h 106"/>
                  <a:gd name="T36" fmla="*/ 2147483647 w 164"/>
                  <a:gd name="T37" fmla="*/ 2147483647 h 106"/>
                  <a:gd name="T38" fmla="*/ 2147483647 w 164"/>
                  <a:gd name="T39" fmla="*/ 2147483647 h 106"/>
                  <a:gd name="T40" fmla="*/ 2147483647 w 164"/>
                  <a:gd name="T41" fmla="*/ 2147483647 h 106"/>
                  <a:gd name="T42" fmla="*/ 2147483647 w 164"/>
                  <a:gd name="T43" fmla="*/ 2147483647 h 106"/>
                  <a:gd name="T44" fmla="*/ 2147483647 w 164"/>
                  <a:gd name="T45" fmla="*/ 2147483647 h 106"/>
                  <a:gd name="T46" fmla="*/ 2147483647 w 164"/>
                  <a:gd name="T47" fmla="*/ 2147483647 h 106"/>
                  <a:gd name="T48" fmla="*/ 2147483647 w 164"/>
                  <a:gd name="T49" fmla="*/ 2147483647 h 106"/>
                  <a:gd name="T50" fmla="*/ 2147483647 w 164"/>
                  <a:gd name="T51" fmla="*/ 2147483647 h 106"/>
                  <a:gd name="T52" fmla="*/ 2147483647 w 164"/>
                  <a:gd name="T53" fmla="*/ 2147483647 h 106"/>
                  <a:gd name="T54" fmla="*/ 2147483647 w 164"/>
                  <a:gd name="T55" fmla="*/ 2147483647 h 106"/>
                  <a:gd name="T56" fmla="*/ 2147483647 w 164"/>
                  <a:gd name="T57" fmla="*/ 2147483647 h 106"/>
                  <a:gd name="T58" fmla="*/ 2147483647 w 164"/>
                  <a:gd name="T59" fmla="*/ 2147483647 h 106"/>
                  <a:gd name="T60" fmla="*/ 2147483647 w 164"/>
                  <a:gd name="T61" fmla="*/ 2147483647 h 106"/>
                  <a:gd name="T62" fmla="*/ 2147483647 w 164"/>
                  <a:gd name="T63" fmla="*/ 2147483647 h 106"/>
                  <a:gd name="T64" fmla="*/ 2147483647 w 164"/>
                  <a:gd name="T65" fmla="*/ 2147483647 h 106"/>
                  <a:gd name="T66" fmla="*/ 2147483647 w 164"/>
                  <a:gd name="T67" fmla="*/ 2147483647 h 106"/>
                  <a:gd name="T68" fmla="*/ 2147483647 w 164"/>
                  <a:gd name="T69" fmla="*/ 2147483647 h 106"/>
                  <a:gd name="T70" fmla="*/ 2147483647 w 164"/>
                  <a:gd name="T71" fmla="*/ 2147483647 h 106"/>
                  <a:gd name="T72" fmla="*/ 2147483647 w 164"/>
                  <a:gd name="T73" fmla="*/ 2147483647 h 106"/>
                  <a:gd name="T74" fmla="*/ 2147483647 w 164"/>
                  <a:gd name="T75" fmla="*/ 2147483647 h 106"/>
                  <a:gd name="T76" fmla="*/ 2147483647 w 164"/>
                  <a:gd name="T77" fmla="*/ 2147483647 h 106"/>
                  <a:gd name="T78" fmla="*/ 2147483647 w 164"/>
                  <a:gd name="T79" fmla="*/ 2147483647 h 106"/>
                  <a:gd name="T80" fmla="*/ 2147483647 w 164"/>
                  <a:gd name="T81" fmla="*/ 2147483647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4"/>
                  <a:gd name="T124" fmla="*/ 0 h 106"/>
                  <a:gd name="T125" fmla="*/ 164 w 164"/>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4" h="106">
                    <a:moveTo>
                      <a:pt x="164" y="32"/>
                    </a:moveTo>
                    <a:lnTo>
                      <a:pt x="144" y="8"/>
                    </a:lnTo>
                    <a:lnTo>
                      <a:pt x="144" y="0"/>
                    </a:lnTo>
                    <a:lnTo>
                      <a:pt x="96" y="12"/>
                    </a:lnTo>
                    <a:lnTo>
                      <a:pt x="52" y="56"/>
                    </a:lnTo>
                    <a:lnTo>
                      <a:pt x="50" y="34"/>
                    </a:lnTo>
                    <a:lnTo>
                      <a:pt x="30" y="28"/>
                    </a:lnTo>
                    <a:lnTo>
                      <a:pt x="26" y="26"/>
                    </a:lnTo>
                    <a:lnTo>
                      <a:pt x="24" y="28"/>
                    </a:lnTo>
                    <a:lnTo>
                      <a:pt x="18" y="26"/>
                    </a:lnTo>
                    <a:lnTo>
                      <a:pt x="14" y="22"/>
                    </a:lnTo>
                    <a:lnTo>
                      <a:pt x="12" y="24"/>
                    </a:lnTo>
                    <a:lnTo>
                      <a:pt x="10" y="28"/>
                    </a:lnTo>
                    <a:lnTo>
                      <a:pt x="8" y="34"/>
                    </a:lnTo>
                    <a:lnTo>
                      <a:pt x="6" y="38"/>
                    </a:lnTo>
                    <a:lnTo>
                      <a:pt x="4" y="46"/>
                    </a:lnTo>
                    <a:lnTo>
                      <a:pt x="0" y="54"/>
                    </a:lnTo>
                    <a:lnTo>
                      <a:pt x="10" y="78"/>
                    </a:lnTo>
                    <a:lnTo>
                      <a:pt x="14" y="92"/>
                    </a:lnTo>
                    <a:lnTo>
                      <a:pt x="14" y="106"/>
                    </a:lnTo>
                    <a:lnTo>
                      <a:pt x="20" y="106"/>
                    </a:lnTo>
                    <a:lnTo>
                      <a:pt x="30" y="106"/>
                    </a:lnTo>
                    <a:lnTo>
                      <a:pt x="40" y="102"/>
                    </a:lnTo>
                    <a:lnTo>
                      <a:pt x="44" y="98"/>
                    </a:lnTo>
                    <a:lnTo>
                      <a:pt x="52" y="94"/>
                    </a:lnTo>
                    <a:lnTo>
                      <a:pt x="66" y="90"/>
                    </a:lnTo>
                    <a:lnTo>
                      <a:pt x="76" y="88"/>
                    </a:lnTo>
                    <a:lnTo>
                      <a:pt x="86" y="84"/>
                    </a:lnTo>
                    <a:lnTo>
                      <a:pt x="96" y="82"/>
                    </a:lnTo>
                    <a:lnTo>
                      <a:pt x="100" y="78"/>
                    </a:lnTo>
                    <a:lnTo>
                      <a:pt x="104" y="76"/>
                    </a:lnTo>
                    <a:lnTo>
                      <a:pt x="106" y="70"/>
                    </a:lnTo>
                    <a:lnTo>
                      <a:pt x="112" y="68"/>
                    </a:lnTo>
                    <a:lnTo>
                      <a:pt x="130" y="64"/>
                    </a:lnTo>
                    <a:lnTo>
                      <a:pt x="140" y="60"/>
                    </a:lnTo>
                    <a:lnTo>
                      <a:pt x="150" y="54"/>
                    </a:lnTo>
                    <a:lnTo>
                      <a:pt x="152" y="50"/>
                    </a:lnTo>
                    <a:lnTo>
                      <a:pt x="154" y="44"/>
                    </a:lnTo>
                    <a:lnTo>
                      <a:pt x="158" y="36"/>
                    </a:lnTo>
                    <a:lnTo>
                      <a:pt x="160" y="34"/>
                    </a:lnTo>
                    <a:lnTo>
                      <a:pt x="164" y="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37" name="Freeform 218"/>
              <p:cNvSpPr/>
              <p:nvPr/>
            </p:nvSpPr>
            <p:spPr bwMode="auto">
              <a:xfrm>
                <a:off x="5679080" y="3696838"/>
                <a:ext cx="61115" cy="43805"/>
              </a:xfrm>
              <a:custGeom>
                <a:avLst/>
                <a:gdLst>
                  <a:gd name="T0" fmla="*/ 2147483647 w 42"/>
                  <a:gd name="T1" fmla="*/ 2147483647 h 28"/>
                  <a:gd name="T2" fmla="*/ 2147483647 w 42"/>
                  <a:gd name="T3" fmla="*/ 2147483647 h 28"/>
                  <a:gd name="T4" fmla="*/ 2147483647 w 42"/>
                  <a:gd name="T5" fmla="*/ 2147483647 h 28"/>
                  <a:gd name="T6" fmla="*/ 2147483647 w 42"/>
                  <a:gd name="T7" fmla="*/ 2147483647 h 28"/>
                  <a:gd name="T8" fmla="*/ 0 w 42"/>
                  <a:gd name="T9" fmla="*/ 2147483647 h 28"/>
                  <a:gd name="T10" fmla="*/ 2147483647 w 42"/>
                  <a:gd name="T11" fmla="*/ 2147483647 h 28"/>
                  <a:gd name="T12" fmla="*/ 2147483647 w 42"/>
                  <a:gd name="T13" fmla="*/ 2147483647 h 28"/>
                  <a:gd name="T14" fmla="*/ 2147483647 w 42"/>
                  <a:gd name="T15" fmla="*/ 0 h 28"/>
                  <a:gd name="T16" fmla="*/ 2147483647 w 42"/>
                  <a:gd name="T17" fmla="*/ 0 h 28"/>
                  <a:gd name="T18" fmla="*/ 2147483647 w 42"/>
                  <a:gd name="T19" fmla="*/ 0 h 28"/>
                  <a:gd name="T20" fmla="*/ 2147483647 w 42"/>
                  <a:gd name="T21" fmla="*/ 2147483647 h 28"/>
                  <a:gd name="T22" fmla="*/ 2147483647 w 42"/>
                  <a:gd name="T23" fmla="*/ 0 h 28"/>
                  <a:gd name="T24" fmla="*/ 2147483647 w 42"/>
                  <a:gd name="T25" fmla="*/ 2147483647 h 28"/>
                  <a:gd name="T26" fmla="*/ 2147483647 w 42"/>
                  <a:gd name="T27" fmla="*/ 2147483647 h 28"/>
                  <a:gd name="T28" fmla="*/ 2147483647 w 42"/>
                  <a:gd name="T29" fmla="*/ 2147483647 h 28"/>
                  <a:gd name="T30" fmla="*/ 2147483647 w 42"/>
                  <a:gd name="T31" fmla="*/ 2147483647 h 28"/>
                  <a:gd name="T32" fmla="*/ 2147483647 w 42"/>
                  <a:gd name="T33" fmla="*/ 2147483647 h 28"/>
                  <a:gd name="T34" fmla="*/ 2147483647 w 42"/>
                  <a:gd name="T35" fmla="*/ 2147483647 h 28"/>
                  <a:gd name="T36" fmla="*/ 2147483647 w 42"/>
                  <a:gd name="T37" fmla="*/ 2147483647 h 28"/>
                  <a:gd name="T38" fmla="*/ 2147483647 w 42"/>
                  <a:gd name="T39" fmla="*/ 2147483647 h 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
                  <a:gd name="T61" fmla="*/ 0 h 28"/>
                  <a:gd name="T62" fmla="*/ 42 w 42"/>
                  <a:gd name="T63" fmla="*/ 28 h 2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 h="28">
                    <a:moveTo>
                      <a:pt x="42" y="28"/>
                    </a:moveTo>
                    <a:lnTo>
                      <a:pt x="24" y="28"/>
                    </a:lnTo>
                    <a:lnTo>
                      <a:pt x="20" y="24"/>
                    </a:lnTo>
                    <a:lnTo>
                      <a:pt x="16" y="22"/>
                    </a:lnTo>
                    <a:lnTo>
                      <a:pt x="0" y="18"/>
                    </a:lnTo>
                    <a:lnTo>
                      <a:pt x="4" y="10"/>
                    </a:lnTo>
                    <a:lnTo>
                      <a:pt x="8" y="4"/>
                    </a:lnTo>
                    <a:lnTo>
                      <a:pt x="12" y="0"/>
                    </a:lnTo>
                    <a:lnTo>
                      <a:pt x="18" y="0"/>
                    </a:lnTo>
                    <a:lnTo>
                      <a:pt x="22" y="0"/>
                    </a:lnTo>
                    <a:lnTo>
                      <a:pt x="26" y="2"/>
                    </a:lnTo>
                    <a:lnTo>
                      <a:pt x="28" y="0"/>
                    </a:lnTo>
                    <a:lnTo>
                      <a:pt x="30" y="2"/>
                    </a:lnTo>
                    <a:lnTo>
                      <a:pt x="24" y="4"/>
                    </a:lnTo>
                    <a:lnTo>
                      <a:pt x="26" y="10"/>
                    </a:lnTo>
                    <a:lnTo>
                      <a:pt x="28" y="14"/>
                    </a:lnTo>
                    <a:lnTo>
                      <a:pt x="38" y="20"/>
                    </a:lnTo>
                    <a:lnTo>
                      <a:pt x="40" y="24"/>
                    </a:lnTo>
                    <a:lnTo>
                      <a:pt x="42" y="26"/>
                    </a:lnTo>
                    <a:lnTo>
                      <a:pt x="42"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38" name="Freeform 219"/>
              <p:cNvSpPr/>
              <p:nvPr/>
            </p:nvSpPr>
            <p:spPr bwMode="auto">
              <a:xfrm>
                <a:off x="5586831" y="3410111"/>
                <a:ext cx="485460" cy="418144"/>
              </a:xfrm>
              <a:custGeom>
                <a:avLst/>
                <a:gdLst>
                  <a:gd name="T0" fmla="*/ 2147483647 w 332"/>
                  <a:gd name="T1" fmla="*/ 2147483647 h 266"/>
                  <a:gd name="T2" fmla="*/ 2147483647 w 332"/>
                  <a:gd name="T3" fmla="*/ 2147483647 h 266"/>
                  <a:gd name="T4" fmla="*/ 2147483647 w 332"/>
                  <a:gd name="T5" fmla="*/ 2147483647 h 266"/>
                  <a:gd name="T6" fmla="*/ 2147483647 w 332"/>
                  <a:gd name="T7" fmla="*/ 2147483647 h 266"/>
                  <a:gd name="T8" fmla="*/ 2147483647 w 332"/>
                  <a:gd name="T9" fmla="*/ 2147483647 h 266"/>
                  <a:gd name="T10" fmla="*/ 2147483647 w 332"/>
                  <a:gd name="T11" fmla="*/ 2147483647 h 266"/>
                  <a:gd name="T12" fmla="*/ 2147483647 w 332"/>
                  <a:gd name="T13" fmla="*/ 2147483647 h 266"/>
                  <a:gd name="T14" fmla="*/ 2147483647 w 332"/>
                  <a:gd name="T15" fmla="*/ 2147483647 h 266"/>
                  <a:gd name="T16" fmla="*/ 2147483647 w 332"/>
                  <a:gd name="T17" fmla="*/ 2147483647 h 266"/>
                  <a:gd name="T18" fmla="*/ 2147483647 w 332"/>
                  <a:gd name="T19" fmla="*/ 2147483647 h 266"/>
                  <a:gd name="T20" fmla="*/ 2147483647 w 332"/>
                  <a:gd name="T21" fmla="*/ 2147483647 h 266"/>
                  <a:gd name="T22" fmla="*/ 2147483647 w 332"/>
                  <a:gd name="T23" fmla="*/ 2147483647 h 266"/>
                  <a:gd name="T24" fmla="*/ 2147483647 w 332"/>
                  <a:gd name="T25" fmla="*/ 2147483647 h 266"/>
                  <a:gd name="T26" fmla="*/ 2147483647 w 332"/>
                  <a:gd name="T27" fmla="*/ 2147483647 h 266"/>
                  <a:gd name="T28" fmla="*/ 2147483647 w 332"/>
                  <a:gd name="T29" fmla="*/ 2147483647 h 266"/>
                  <a:gd name="T30" fmla="*/ 2147483647 w 332"/>
                  <a:gd name="T31" fmla="*/ 2147483647 h 266"/>
                  <a:gd name="T32" fmla="*/ 2147483647 w 332"/>
                  <a:gd name="T33" fmla="*/ 2147483647 h 266"/>
                  <a:gd name="T34" fmla="*/ 2147483647 w 332"/>
                  <a:gd name="T35" fmla="*/ 2147483647 h 266"/>
                  <a:gd name="T36" fmla="*/ 2147483647 w 332"/>
                  <a:gd name="T37" fmla="*/ 2147483647 h 266"/>
                  <a:gd name="T38" fmla="*/ 2147483647 w 332"/>
                  <a:gd name="T39" fmla="*/ 2147483647 h 266"/>
                  <a:gd name="T40" fmla="*/ 2147483647 w 332"/>
                  <a:gd name="T41" fmla="*/ 2147483647 h 266"/>
                  <a:gd name="T42" fmla="*/ 2147483647 w 332"/>
                  <a:gd name="T43" fmla="*/ 2147483647 h 266"/>
                  <a:gd name="T44" fmla="*/ 2147483647 w 332"/>
                  <a:gd name="T45" fmla="*/ 2147483647 h 266"/>
                  <a:gd name="T46" fmla="*/ 2147483647 w 332"/>
                  <a:gd name="T47" fmla="*/ 2147483647 h 266"/>
                  <a:gd name="T48" fmla="*/ 2147483647 w 332"/>
                  <a:gd name="T49" fmla="*/ 2147483647 h 266"/>
                  <a:gd name="T50" fmla="*/ 2147483647 w 332"/>
                  <a:gd name="T51" fmla="*/ 2147483647 h 266"/>
                  <a:gd name="T52" fmla="*/ 2147483647 w 332"/>
                  <a:gd name="T53" fmla="*/ 2147483647 h 266"/>
                  <a:gd name="T54" fmla="*/ 2147483647 w 332"/>
                  <a:gd name="T55" fmla="*/ 2147483647 h 266"/>
                  <a:gd name="T56" fmla="*/ 2147483647 w 332"/>
                  <a:gd name="T57" fmla="*/ 2147483647 h 266"/>
                  <a:gd name="T58" fmla="*/ 2147483647 w 332"/>
                  <a:gd name="T59" fmla="*/ 2147483647 h 266"/>
                  <a:gd name="T60" fmla="*/ 2147483647 w 332"/>
                  <a:gd name="T61" fmla="*/ 2147483647 h 266"/>
                  <a:gd name="T62" fmla="*/ 2147483647 w 332"/>
                  <a:gd name="T63" fmla="*/ 2147483647 h 266"/>
                  <a:gd name="T64" fmla="*/ 2147483647 w 332"/>
                  <a:gd name="T65" fmla="*/ 0 h 266"/>
                  <a:gd name="T66" fmla="*/ 0 w 332"/>
                  <a:gd name="T67" fmla="*/ 2147483647 h 266"/>
                  <a:gd name="T68" fmla="*/ 2147483647 w 332"/>
                  <a:gd name="T69" fmla="*/ 2147483647 h 266"/>
                  <a:gd name="T70" fmla="*/ 2147483647 w 332"/>
                  <a:gd name="T71" fmla="*/ 2147483647 h 266"/>
                  <a:gd name="T72" fmla="*/ 2147483647 w 332"/>
                  <a:gd name="T73" fmla="*/ 2147483647 h 266"/>
                  <a:gd name="T74" fmla="*/ 2147483647 w 332"/>
                  <a:gd name="T75" fmla="*/ 2147483647 h 266"/>
                  <a:gd name="T76" fmla="*/ 2147483647 w 332"/>
                  <a:gd name="T77" fmla="*/ 2147483647 h 266"/>
                  <a:gd name="T78" fmla="*/ 2147483647 w 332"/>
                  <a:gd name="T79" fmla="*/ 2147483647 h 266"/>
                  <a:gd name="T80" fmla="*/ 2147483647 w 332"/>
                  <a:gd name="T81" fmla="*/ 2147483647 h 266"/>
                  <a:gd name="T82" fmla="*/ 2147483647 w 332"/>
                  <a:gd name="T83" fmla="*/ 2147483647 h 26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2"/>
                  <a:gd name="T127" fmla="*/ 0 h 266"/>
                  <a:gd name="T128" fmla="*/ 332 w 332"/>
                  <a:gd name="T129" fmla="*/ 266 h 26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2" h="266">
                    <a:moveTo>
                      <a:pt x="94" y="184"/>
                    </a:moveTo>
                    <a:lnTo>
                      <a:pt x="98" y="180"/>
                    </a:lnTo>
                    <a:lnTo>
                      <a:pt x="100" y="172"/>
                    </a:lnTo>
                    <a:lnTo>
                      <a:pt x="112" y="180"/>
                    </a:lnTo>
                    <a:lnTo>
                      <a:pt x="122" y="190"/>
                    </a:lnTo>
                    <a:lnTo>
                      <a:pt x="144" y="212"/>
                    </a:lnTo>
                    <a:lnTo>
                      <a:pt x="154" y="222"/>
                    </a:lnTo>
                    <a:lnTo>
                      <a:pt x="166" y="230"/>
                    </a:lnTo>
                    <a:lnTo>
                      <a:pt x="180" y="238"/>
                    </a:lnTo>
                    <a:lnTo>
                      <a:pt x="188" y="238"/>
                    </a:lnTo>
                    <a:lnTo>
                      <a:pt x="198" y="240"/>
                    </a:lnTo>
                    <a:lnTo>
                      <a:pt x="206" y="238"/>
                    </a:lnTo>
                    <a:lnTo>
                      <a:pt x="214" y="234"/>
                    </a:lnTo>
                    <a:lnTo>
                      <a:pt x="222" y="230"/>
                    </a:lnTo>
                    <a:lnTo>
                      <a:pt x="228" y="228"/>
                    </a:lnTo>
                    <a:lnTo>
                      <a:pt x="234" y="228"/>
                    </a:lnTo>
                    <a:lnTo>
                      <a:pt x="236" y="230"/>
                    </a:lnTo>
                    <a:lnTo>
                      <a:pt x="236" y="234"/>
                    </a:lnTo>
                    <a:lnTo>
                      <a:pt x="238" y="240"/>
                    </a:lnTo>
                    <a:lnTo>
                      <a:pt x="236" y="246"/>
                    </a:lnTo>
                    <a:lnTo>
                      <a:pt x="240" y="248"/>
                    </a:lnTo>
                    <a:lnTo>
                      <a:pt x="246" y="252"/>
                    </a:lnTo>
                    <a:lnTo>
                      <a:pt x="262" y="258"/>
                    </a:lnTo>
                    <a:lnTo>
                      <a:pt x="282" y="264"/>
                    </a:lnTo>
                    <a:lnTo>
                      <a:pt x="294" y="266"/>
                    </a:lnTo>
                    <a:lnTo>
                      <a:pt x="302" y="266"/>
                    </a:lnTo>
                    <a:lnTo>
                      <a:pt x="308" y="266"/>
                    </a:lnTo>
                    <a:lnTo>
                      <a:pt x="308" y="258"/>
                    </a:lnTo>
                    <a:lnTo>
                      <a:pt x="310" y="254"/>
                    </a:lnTo>
                    <a:lnTo>
                      <a:pt x="312" y="248"/>
                    </a:lnTo>
                    <a:lnTo>
                      <a:pt x="316" y="246"/>
                    </a:lnTo>
                    <a:lnTo>
                      <a:pt x="326" y="240"/>
                    </a:lnTo>
                    <a:lnTo>
                      <a:pt x="330" y="238"/>
                    </a:lnTo>
                    <a:lnTo>
                      <a:pt x="332" y="234"/>
                    </a:lnTo>
                    <a:lnTo>
                      <a:pt x="328" y="230"/>
                    </a:lnTo>
                    <a:lnTo>
                      <a:pt x="322" y="226"/>
                    </a:lnTo>
                    <a:lnTo>
                      <a:pt x="320" y="218"/>
                    </a:lnTo>
                    <a:lnTo>
                      <a:pt x="318" y="212"/>
                    </a:lnTo>
                    <a:lnTo>
                      <a:pt x="314" y="210"/>
                    </a:lnTo>
                    <a:lnTo>
                      <a:pt x="310" y="210"/>
                    </a:lnTo>
                    <a:lnTo>
                      <a:pt x="304" y="204"/>
                    </a:lnTo>
                    <a:lnTo>
                      <a:pt x="298" y="196"/>
                    </a:lnTo>
                    <a:lnTo>
                      <a:pt x="292" y="192"/>
                    </a:lnTo>
                    <a:lnTo>
                      <a:pt x="286" y="190"/>
                    </a:lnTo>
                    <a:lnTo>
                      <a:pt x="282" y="186"/>
                    </a:lnTo>
                    <a:lnTo>
                      <a:pt x="282" y="182"/>
                    </a:lnTo>
                    <a:lnTo>
                      <a:pt x="284" y="178"/>
                    </a:lnTo>
                    <a:lnTo>
                      <a:pt x="288" y="172"/>
                    </a:lnTo>
                    <a:lnTo>
                      <a:pt x="294" y="164"/>
                    </a:lnTo>
                    <a:lnTo>
                      <a:pt x="296" y="162"/>
                    </a:lnTo>
                    <a:lnTo>
                      <a:pt x="296" y="158"/>
                    </a:lnTo>
                    <a:lnTo>
                      <a:pt x="288" y="156"/>
                    </a:lnTo>
                    <a:lnTo>
                      <a:pt x="282" y="152"/>
                    </a:lnTo>
                    <a:lnTo>
                      <a:pt x="280" y="148"/>
                    </a:lnTo>
                    <a:lnTo>
                      <a:pt x="278" y="142"/>
                    </a:lnTo>
                    <a:lnTo>
                      <a:pt x="274" y="130"/>
                    </a:lnTo>
                    <a:lnTo>
                      <a:pt x="270" y="118"/>
                    </a:lnTo>
                    <a:lnTo>
                      <a:pt x="270" y="110"/>
                    </a:lnTo>
                    <a:lnTo>
                      <a:pt x="270" y="104"/>
                    </a:lnTo>
                    <a:lnTo>
                      <a:pt x="272" y="94"/>
                    </a:lnTo>
                    <a:lnTo>
                      <a:pt x="274" y="84"/>
                    </a:lnTo>
                    <a:lnTo>
                      <a:pt x="274" y="76"/>
                    </a:lnTo>
                    <a:lnTo>
                      <a:pt x="274" y="72"/>
                    </a:lnTo>
                    <a:lnTo>
                      <a:pt x="272" y="68"/>
                    </a:lnTo>
                    <a:lnTo>
                      <a:pt x="268" y="64"/>
                    </a:lnTo>
                    <a:lnTo>
                      <a:pt x="264" y="62"/>
                    </a:lnTo>
                    <a:lnTo>
                      <a:pt x="256" y="60"/>
                    </a:lnTo>
                    <a:lnTo>
                      <a:pt x="250" y="56"/>
                    </a:lnTo>
                    <a:lnTo>
                      <a:pt x="226" y="40"/>
                    </a:lnTo>
                    <a:lnTo>
                      <a:pt x="210" y="32"/>
                    </a:lnTo>
                    <a:lnTo>
                      <a:pt x="200" y="28"/>
                    </a:lnTo>
                    <a:lnTo>
                      <a:pt x="194" y="28"/>
                    </a:lnTo>
                    <a:lnTo>
                      <a:pt x="184" y="30"/>
                    </a:lnTo>
                    <a:lnTo>
                      <a:pt x="174" y="32"/>
                    </a:lnTo>
                    <a:lnTo>
                      <a:pt x="162" y="42"/>
                    </a:lnTo>
                    <a:lnTo>
                      <a:pt x="156" y="46"/>
                    </a:lnTo>
                    <a:lnTo>
                      <a:pt x="148" y="50"/>
                    </a:lnTo>
                    <a:lnTo>
                      <a:pt x="140" y="54"/>
                    </a:lnTo>
                    <a:lnTo>
                      <a:pt x="126" y="54"/>
                    </a:lnTo>
                    <a:lnTo>
                      <a:pt x="112" y="52"/>
                    </a:lnTo>
                    <a:lnTo>
                      <a:pt x="94" y="46"/>
                    </a:lnTo>
                    <a:lnTo>
                      <a:pt x="88" y="40"/>
                    </a:lnTo>
                    <a:lnTo>
                      <a:pt x="82" y="34"/>
                    </a:lnTo>
                    <a:lnTo>
                      <a:pt x="78" y="30"/>
                    </a:lnTo>
                    <a:lnTo>
                      <a:pt x="76" y="26"/>
                    </a:lnTo>
                    <a:lnTo>
                      <a:pt x="68" y="22"/>
                    </a:lnTo>
                    <a:lnTo>
                      <a:pt x="64" y="18"/>
                    </a:lnTo>
                    <a:lnTo>
                      <a:pt x="64" y="12"/>
                    </a:lnTo>
                    <a:lnTo>
                      <a:pt x="62" y="4"/>
                    </a:lnTo>
                    <a:lnTo>
                      <a:pt x="54" y="4"/>
                    </a:lnTo>
                    <a:lnTo>
                      <a:pt x="44" y="14"/>
                    </a:lnTo>
                    <a:lnTo>
                      <a:pt x="36" y="20"/>
                    </a:lnTo>
                    <a:lnTo>
                      <a:pt x="32" y="20"/>
                    </a:lnTo>
                    <a:lnTo>
                      <a:pt x="28" y="22"/>
                    </a:lnTo>
                    <a:lnTo>
                      <a:pt x="24" y="22"/>
                    </a:lnTo>
                    <a:lnTo>
                      <a:pt x="18" y="18"/>
                    </a:lnTo>
                    <a:lnTo>
                      <a:pt x="14" y="12"/>
                    </a:lnTo>
                    <a:lnTo>
                      <a:pt x="8" y="4"/>
                    </a:lnTo>
                    <a:lnTo>
                      <a:pt x="4" y="0"/>
                    </a:lnTo>
                    <a:lnTo>
                      <a:pt x="4" y="4"/>
                    </a:lnTo>
                    <a:lnTo>
                      <a:pt x="2" y="12"/>
                    </a:lnTo>
                    <a:lnTo>
                      <a:pt x="0" y="12"/>
                    </a:lnTo>
                    <a:lnTo>
                      <a:pt x="2" y="22"/>
                    </a:lnTo>
                    <a:lnTo>
                      <a:pt x="4" y="30"/>
                    </a:lnTo>
                    <a:lnTo>
                      <a:pt x="6" y="40"/>
                    </a:lnTo>
                    <a:lnTo>
                      <a:pt x="8" y="52"/>
                    </a:lnTo>
                    <a:lnTo>
                      <a:pt x="14" y="52"/>
                    </a:lnTo>
                    <a:lnTo>
                      <a:pt x="18" y="62"/>
                    </a:lnTo>
                    <a:lnTo>
                      <a:pt x="26" y="70"/>
                    </a:lnTo>
                    <a:lnTo>
                      <a:pt x="36" y="74"/>
                    </a:lnTo>
                    <a:lnTo>
                      <a:pt x="46" y="78"/>
                    </a:lnTo>
                    <a:lnTo>
                      <a:pt x="40" y="90"/>
                    </a:lnTo>
                    <a:lnTo>
                      <a:pt x="38" y="98"/>
                    </a:lnTo>
                    <a:lnTo>
                      <a:pt x="36" y="106"/>
                    </a:lnTo>
                    <a:lnTo>
                      <a:pt x="38" y="112"/>
                    </a:lnTo>
                    <a:lnTo>
                      <a:pt x="40" y="118"/>
                    </a:lnTo>
                    <a:lnTo>
                      <a:pt x="46" y="124"/>
                    </a:lnTo>
                    <a:lnTo>
                      <a:pt x="50" y="128"/>
                    </a:lnTo>
                    <a:lnTo>
                      <a:pt x="62" y="136"/>
                    </a:lnTo>
                    <a:lnTo>
                      <a:pt x="70" y="142"/>
                    </a:lnTo>
                    <a:lnTo>
                      <a:pt x="74" y="146"/>
                    </a:lnTo>
                    <a:lnTo>
                      <a:pt x="74" y="152"/>
                    </a:lnTo>
                    <a:lnTo>
                      <a:pt x="76" y="162"/>
                    </a:lnTo>
                    <a:lnTo>
                      <a:pt x="80" y="166"/>
                    </a:lnTo>
                    <a:lnTo>
                      <a:pt x="86" y="172"/>
                    </a:lnTo>
                    <a:lnTo>
                      <a:pt x="90" y="176"/>
                    </a:lnTo>
                    <a:lnTo>
                      <a:pt x="92" y="182"/>
                    </a:lnTo>
                    <a:lnTo>
                      <a:pt x="94" y="18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39" name="Freeform 220"/>
              <p:cNvSpPr/>
              <p:nvPr/>
            </p:nvSpPr>
            <p:spPr bwMode="auto">
              <a:xfrm>
                <a:off x="5416170" y="3605245"/>
                <a:ext cx="89943" cy="124780"/>
              </a:xfrm>
              <a:custGeom>
                <a:avLst/>
                <a:gdLst>
                  <a:gd name="T0" fmla="*/ 0 w 62"/>
                  <a:gd name="T1" fmla="*/ 2147483647 h 78"/>
                  <a:gd name="T2" fmla="*/ 2147483647 w 62"/>
                  <a:gd name="T3" fmla="*/ 2147483647 h 78"/>
                  <a:gd name="T4" fmla="*/ 2147483647 w 62"/>
                  <a:gd name="T5" fmla="*/ 2147483647 h 78"/>
                  <a:gd name="T6" fmla="*/ 2147483647 w 62"/>
                  <a:gd name="T7" fmla="*/ 2147483647 h 78"/>
                  <a:gd name="T8" fmla="*/ 2147483647 w 62"/>
                  <a:gd name="T9" fmla="*/ 2147483647 h 78"/>
                  <a:gd name="T10" fmla="*/ 2147483647 w 62"/>
                  <a:gd name="T11" fmla="*/ 2147483647 h 78"/>
                  <a:gd name="T12" fmla="*/ 2147483647 w 62"/>
                  <a:gd name="T13" fmla="*/ 2147483647 h 78"/>
                  <a:gd name="T14" fmla="*/ 2147483647 w 62"/>
                  <a:gd name="T15" fmla="*/ 2147483647 h 78"/>
                  <a:gd name="T16" fmla="*/ 2147483647 w 62"/>
                  <a:gd name="T17" fmla="*/ 2147483647 h 78"/>
                  <a:gd name="T18" fmla="*/ 2147483647 w 62"/>
                  <a:gd name="T19" fmla="*/ 2147483647 h 78"/>
                  <a:gd name="T20" fmla="*/ 2147483647 w 62"/>
                  <a:gd name="T21" fmla="*/ 0 h 78"/>
                  <a:gd name="T22" fmla="*/ 2147483647 w 62"/>
                  <a:gd name="T23" fmla="*/ 2147483647 h 78"/>
                  <a:gd name="T24" fmla="*/ 2147483647 w 62"/>
                  <a:gd name="T25" fmla="*/ 2147483647 h 78"/>
                  <a:gd name="T26" fmla="*/ 2147483647 w 62"/>
                  <a:gd name="T27" fmla="*/ 2147483647 h 78"/>
                  <a:gd name="T28" fmla="*/ 2147483647 w 62"/>
                  <a:gd name="T29" fmla="*/ 2147483647 h 78"/>
                  <a:gd name="T30" fmla="*/ 2147483647 w 62"/>
                  <a:gd name="T31" fmla="*/ 2147483647 h 78"/>
                  <a:gd name="T32" fmla="*/ 2147483647 w 62"/>
                  <a:gd name="T33" fmla="*/ 2147483647 h 78"/>
                  <a:gd name="T34" fmla="*/ 2147483647 w 62"/>
                  <a:gd name="T35" fmla="*/ 2147483647 h 78"/>
                  <a:gd name="T36" fmla="*/ 2147483647 w 62"/>
                  <a:gd name="T37" fmla="*/ 2147483647 h 78"/>
                  <a:gd name="T38" fmla="*/ 0 w 62"/>
                  <a:gd name="T39" fmla="*/ 2147483647 h 78"/>
                  <a:gd name="T40" fmla="*/ 0 w 62"/>
                  <a:gd name="T41" fmla="*/ 2147483647 h 78"/>
                  <a:gd name="T42" fmla="*/ 0 w 62"/>
                  <a:gd name="T43" fmla="*/ 2147483647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2"/>
                  <a:gd name="T67" fmla="*/ 0 h 78"/>
                  <a:gd name="T68" fmla="*/ 62 w 62"/>
                  <a:gd name="T69" fmla="*/ 78 h 7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2" h="78">
                    <a:moveTo>
                      <a:pt x="0" y="76"/>
                    </a:moveTo>
                    <a:lnTo>
                      <a:pt x="16" y="78"/>
                    </a:lnTo>
                    <a:lnTo>
                      <a:pt x="20" y="74"/>
                    </a:lnTo>
                    <a:lnTo>
                      <a:pt x="24" y="68"/>
                    </a:lnTo>
                    <a:lnTo>
                      <a:pt x="30" y="64"/>
                    </a:lnTo>
                    <a:lnTo>
                      <a:pt x="34" y="64"/>
                    </a:lnTo>
                    <a:lnTo>
                      <a:pt x="38" y="58"/>
                    </a:lnTo>
                    <a:lnTo>
                      <a:pt x="44" y="58"/>
                    </a:lnTo>
                    <a:lnTo>
                      <a:pt x="32" y="32"/>
                    </a:lnTo>
                    <a:lnTo>
                      <a:pt x="62" y="22"/>
                    </a:lnTo>
                    <a:lnTo>
                      <a:pt x="54" y="0"/>
                    </a:lnTo>
                    <a:lnTo>
                      <a:pt x="24" y="16"/>
                    </a:lnTo>
                    <a:lnTo>
                      <a:pt x="22" y="16"/>
                    </a:lnTo>
                    <a:lnTo>
                      <a:pt x="18" y="16"/>
                    </a:lnTo>
                    <a:lnTo>
                      <a:pt x="14" y="12"/>
                    </a:lnTo>
                    <a:lnTo>
                      <a:pt x="4" y="10"/>
                    </a:lnTo>
                    <a:lnTo>
                      <a:pt x="4" y="12"/>
                    </a:lnTo>
                    <a:lnTo>
                      <a:pt x="4" y="32"/>
                    </a:lnTo>
                    <a:lnTo>
                      <a:pt x="6" y="32"/>
                    </a:lnTo>
                    <a:lnTo>
                      <a:pt x="0" y="68"/>
                    </a:lnTo>
                    <a:lnTo>
                      <a:pt x="0" y="72"/>
                    </a:lnTo>
                    <a:lnTo>
                      <a:pt x="0" y="7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40" name="Freeform 221"/>
              <p:cNvSpPr/>
              <p:nvPr/>
            </p:nvSpPr>
            <p:spPr bwMode="auto">
              <a:xfrm>
                <a:off x="5413864" y="3564094"/>
                <a:ext cx="25369" cy="47788"/>
              </a:xfrm>
              <a:custGeom>
                <a:avLst/>
                <a:gdLst>
                  <a:gd name="T0" fmla="*/ 0 w 18"/>
                  <a:gd name="T1" fmla="*/ 2147483647 h 30"/>
                  <a:gd name="T2" fmla="*/ 2147483647 w 18"/>
                  <a:gd name="T3" fmla="*/ 0 h 30"/>
                  <a:gd name="T4" fmla="*/ 2147483647 w 18"/>
                  <a:gd name="T5" fmla="*/ 2147483647 h 30"/>
                  <a:gd name="T6" fmla="*/ 2147483647 w 18"/>
                  <a:gd name="T7" fmla="*/ 2147483647 h 30"/>
                  <a:gd name="T8" fmla="*/ 2147483647 w 18"/>
                  <a:gd name="T9" fmla="*/ 2147483647 h 30"/>
                  <a:gd name="T10" fmla="*/ 2147483647 w 18"/>
                  <a:gd name="T11" fmla="*/ 2147483647 h 30"/>
                  <a:gd name="T12" fmla="*/ 2147483647 w 18"/>
                  <a:gd name="T13" fmla="*/ 2147483647 h 30"/>
                  <a:gd name="T14" fmla="*/ 2147483647 w 18"/>
                  <a:gd name="T15" fmla="*/ 2147483647 h 30"/>
                  <a:gd name="T16" fmla="*/ 2147483647 w 18"/>
                  <a:gd name="T17" fmla="*/ 2147483647 h 30"/>
                  <a:gd name="T18" fmla="*/ 2147483647 w 18"/>
                  <a:gd name="T19" fmla="*/ 2147483647 h 30"/>
                  <a:gd name="T20" fmla="*/ 0 w 18"/>
                  <a:gd name="T21" fmla="*/ 2147483647 h 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30"/>
                  <a:gd name="T35" fmla="*/ 18 w 18"/>
                  <a:gd name="T36" fmla="*/ 30 h 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30">
                    <a:moveTo>
                      <a:pt x="0" y="30"/>
                    </a:moveTo>
                    <a:lnTo>
                      <a:pt x="8" y="0"/>
                    </a:lnTo>
                    <a:lnTo>
                      <a:pt x="18" y="4"/>
                    </a:lnTo>
                    <a:lnTo>
                      <a:pt x="16" y="12"/>
                    </a:lnTo>
                    <a:lnTo>
                      <a:pt x="12" y="14"/>
                    </a:lnTo>
                    <a:lnTo>
                      <a:pt x="8" y="14"/>
                    </a:lnTo>
                    <a:lnTo>
                      <a:pt x="10" y="18"/>
                    </a:lnTo>
                    <a:lnTo>
                      <a:pt x="12" y="20"/>
                    </a:lnTo>
                    <a:lnTo>
                      <a:pt x="10" y="26"/>
                    </a:lnTo>
                    <a:lnTo>
                      <a:pt x="6" y="30"/>
                    </a:lnTo>
                    <a:lnTo>
                      <a:pt x="0" y="3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41" name="Freeform 222"/>
              <p:cNvSpPr/>
              <p:nvPr/>
            </p:nvSpPr>
            <p:spPr bwMode="auto">
              <a:xfrm>
                <a:off x="5411558" y="3625157"/>
                <a:ext cx="13837" cy="31859"/>
              </a:xfrm>
              <a:custGeom>
                <a:avLst/>
                <a:gdLst>
                  <a:gd name="T0" fmla="*/ 2147483647 w 10"/>
                  <a:gd name="T1" fmla="*/ 2147483647 h 20"/>
                  <a:gd name="T2" fmla="*/ 2147483647 w 10"/>
                  <a:gd name="T3" fmla="*/ 0 h 20"/>
                  <a:gd name="T4" fmla="*/ 2147483647 w 10"/>
                  <a:gd name="T5" fmla="*/ 0 h 20"/>
                  <a:gd name="T6" fmla="*/ 0 w 10"/>
                  <a:gd name="T7" fmla="*/ 2147483647 h 20"/>
                  <a:gd name="T8" fmla="*/ 2147483647 w 10"/>
                  <a:gd name="T9" fmla="*/ 2147483647 h 20"/>
                  <a:gd name="T10" fmla="*/ 2147483647 w 10"/>
                  <a:gd name="T11" fmla="*/ 2147483647 h 20"/>
                  <a:gd name="T12" fmla="*/ 0 60000 65536"/>
                  <a:gd name="T13" fmla="*/ 0 60000 65536"/>
                  <a:gd name="T14" fmla="*/ 0 60000 65536"/>
                  <a:gd name="T15" fmla="*/ 0 60000 65536"/>
                  <a:gd name="T16" fmla="*/ 0 60000 65536"/>
                  <a:gd name="T17" fmla="*/ 0 60000 65536"/>
                  <a:gd name="T18" fmla="*/ 0 w 10"/>
                  <a:gd name="T19" fmla="*/ 0 h 20"/>
                  <a:gd name="T20" fmla="*/ 10 w 10"/>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0" h="20">
                    <a:moveTo>
                      <a:pt x="8" y="20"/>
                    </a:moveTo>
                    <a:lnTo>
                      <a:pt x="8" y="0"/>
                    </a:lnTo>
                    <a:lnTo>
                      <a:pt x="4" y="0"/>
                    </a:lnTo>
                    <a:lnTo>
                      <a:pt x="0" y="20"/>
                    </a:lnTo>
                    <a:lnTo>
                      <a:pt x="10" y="20"/>
                    </a:lnTo>
                    <a:lnTo>
                      <a:pt x="8" y="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42" name="Freeform 224"/>
              <p:cNvSpPr/>
              <p:nvPr/>
            </p:nvSpPr>
            <p:spPr bwMode="auto">
              <a:xfrm>
                <a:off x="5448458" y="2604352"/>
                <a:ext cx="39206" cy="23894"/>
              </a:xfrm>
              <a:custGeom>
                <a:avLst/>
                <a:gdLst>
                  <a:gd name="T0" fmla="*/ 2147483647 w 26"/>
                  <a:gd name="T1" fmla="*/ 2147483647 h 16"/>
                  <a:gd name="T2" fmla="*/ 2147483647 w 26"/>
                  <a:gd name="T3" fmla="*/ 2147483647 h 16"/>
                  <a:gd name="T4" fmla="*/ 2147483647 w 26"/>
                  <a:gd name="T5" fmla="*/ 2147483647 h 16"/>
                  <a:gd name="T6" fmla="*/ 2147483647 w 26"/>
                  <a:gd name="T7" fmla="*/ 2147483647 h 16"/>
                  <a:gd name="T8" fmla="*/ 2147483647 w 26"/>
                  <a:gd name="T9" fmla="*/ 2147483647 h 16"/>
                  <a:gd name="T10" fmla="*/ 2147483647 w 26"/>
                  <a:gd name="T11" fmla="*/ 2147483647 h 16"/>
                  <a:gd name="T12" fmla="*/ 0 w 26"/>
                  <a:gd name="T13" fmla="*/ 2147483647 h 16"/>
                  <a:gd name="T14" fmla="*/ 2147483647 w 26"/>
                  <a:gd name="T15" fmla="*/ 0 h 16"/>
                  <a:gd name="T16" fmla="*/ 2147483647 w 26"/>
                  <a:gd name="T17" fmla="*/ 2147483647 h 16"/>
                  <a:gd name="T18" fmla="*/ 2147483647 w 26"/>
                  <a:gd name="T19" fmla="*/ 2147483647 h 16"/>
                  <a:gd name="T20" fmla="*/ 2147483647 w 26"/>
                  <a:gd name="T21" fmla="*/ 2147483647 h 16"/>
                  <a:gd name="T22" fmla="*/ 2147483647 w 26"/>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16"/>
                  <a:gd name="T38" fmla="*/ 26 w 26"/>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16">
                    <a:moveTo>
                      <a:pt x="26" y="10"/>
                    </a:moveTo>
                    <a:lnTo>
                      <a:pt x="20" y="14"/>
                    </a:lnTo>
                    <a:lnTo>
                      <a:pt x="14" y="16"/>
                    </a:lnTo>
                    <a:lnTo>
                      <a:pt x="8" y="16"/>
                    </a:lnTo>
                    <a:lnTo>
                      <a:pt x="4" y="12"/>
                    </a:lnTo>
                    <a:lnTo>
                      <a:pt x="2" y="8"/>
                    </a:lnTo>
                    <a:lnTo>
                      <a:pt x="0" y="2"/>
                    </a:lnTo>
                    <a:lnTo>
                      <a:pt x="8" y="0"/>
                    </a:lnTo>
                    <a:lnTo>
                      <a:pt x="12" y="2"/>
                    </a:lnTo>
                    <a:lnTo>
                      <a:pt x="16" y="2"/>
                    </a:lnTo>
                    <a:lnTo>
                      <a:pt x="20" y="4"/>
                    </a:lnTo>
                    <a:lnTo>
                      <a:pt x="26"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43" name="Freeform 225"/>
              <p:cNvSpPr/>
              <p:nvPr/>
            </p:nvSpPr>
            <p:spPr bwMode="auto">
              <a:xfrm>
                <a:off x="5478438" y="2433112"/>
                <a:ext cx="213325" cy="147346"/>
              </a:xfrm>
              <a:custGeom>
                <a:avLst/>
                <a:gdLst>
                  <a:gd name="T0" fmla="*/ 2147483647 w 146"/>
                  <a:gd name="T1" fmla="*/ 2147483647 h 94"/>
                  <a:gd name="T2" fmla="*/ 2147483647 w 146"/>
                  <a:gd name="T3" fmla="*/ 2147483647 h 94"/>
                  <a:gd name="T4" fmla="*/ 2147483647 w 146"/>
                  <a:gd name="T5" fmla="*/ 2147483647 h 94"/>
                  <a:gd name="T6" fmla="*/ 2147483647 w 146"/>
                  <a:gd name="T7" fmla="*/ 2147483647 h 94"/>
                  <a:gd name="T8" fmla="*/ 2147483647 w 146"/>
                  <a:gd name="T9" fmla="*/ 2147483647 h 94"/>
                  <a:gd name="T10" fmla="*/ 2147483647 w 146"/>
                  <a:gd name="T11" fmla="*/ 2147483647 h 94"/>
                  <a:gd name="T12" fmla="*/ 2147483647 w 146"/>
                  <a:gd name="T13" fmla="*/ 2147483647 h 94"/>
                  <a:gd name="T14" fmla="*/ 0 w 146"/>
                  <a:gd name="T15" fmla="*/ 2147483647 h 94"/>
                  <a:gd name="T16" fmla="*/ 0 w 146"/>
                  <a:gd name="T17" fmla="*/ 2147483647 h 94"/>
                  <a:gd name="T18" fmla="*/ 2147483647 w 146"/>
                  <a:gd name="T19" fmla="*/ 2147483647 h 94"/>
                  <a:gd name="T20" fmla="*/ 2147483647 w 146"/>
                  <a:gd name="T21" fmla="*/ 2147483647 h 94"/>
                  <a:gd name="T22" fmla="*/ 2147483647 w 146"/>
                  <a:gd name="T23" fmla="*/ 2147483647 h 94"/>
                  <a:gd name="T24" fmla="*/ 2147483647 w 146"/>
                  <a:gd name="T25" fmla="*/ 2147483647 h 94"/>
                  <a:gd name="T26" fmla="*/ 2147483647 w 146"/>
                  <a:gd name="T27" fmla="*/ 2147483647 h 94"/>
                  <a:gd name="T28" fmla="*/ 2147483647 w 146"/>
                  <a:gd name="T29" fmla="*/ 2147483647 h 94"/>
                  <a:gd name="T30" fmla="*/ 2147483647 w 146"/>
                  <a:gd name="T31" fmla="*/ 2147483647 h 94"/>
                  <a:gd name="T32" fmla="*/ 2147483647 w 146"/>
                  <a:gd name="T33" fmla="*/ 2147483647 h 94"/>
                  <a:gd name="T34" fmla="*/ 2147483647 w 146"/>
                  <a:gd name="T35" fmla="*/ 2147483647 h 94"/>
                  <a:gd name="T36" fmla="*/ 2147483647 w 146"/>
                  <a:gd name="T37" fmla="*/ 2147483647 h 94"/>
                  <a:gd name="T38" fmla="*/ 2147483647 w 146"/>
                  <a:gd name="T39" fmla="*/ 2147483647 h 94"/>
                  <a:gd name="T40" fmla="*/ 2147483647 w 146"/>
                  <a:gd name="T41" fmla="*/ 2147483647 h 94"/>
                  <a:gd name="T42" fmla="*/ 2147483647 w 146"/>
                  <a:gd name="T43" fmla="*/ 2147483647 h 94"/>
                  <a:gd name="T44" fmla="*/ 2147483647 w 146"/>
                  <a:gd name="T45" fmla="*/ 2147483647 h 94"/>
                  <a:gd name="T46" fmla="*/ 2147483647 w 146"/>
                  <a:gd name="T47" fmla="*/ 0 h 94"/>
                  <a:gd name="T48" fmla="*/ 2147483647 w 146"/>
                  <a:gd name="T49" fmla="*/ 0 h 94"/>
                  <a:gd name="T50" fmla="*/ 2147483647 w 146"/>
                  <a:gd name="T51" fmla="*/ 0 h 94"/>
                  <a:gd name="T52" fmla="*/ 2147483647 w 146"/>
                  <a:gd name="T53" fmla="*/ 2147483647 h 94"/>
                  <a:gd name="T54" fmla="*/ 2147483647 w 146"/>
                  <a:gd name="T55" fmla="*/ 2147483647 h 94"/>
                  <a:gd name="T56" fmla="*/ 2147483647 w 146"/>
                  <a:gd name="T57" fmla="*/ 2147483647 h 94"/>
                  <a:gd name="T58" fmla="*/ 2147483647 w 146"/>
                  <a:gd name="T59" fmla="*/ 2147483647 h 94"/>
                  <a:gd name="T60" fmla="*/ 2147483647 w 146"/>
                  <a:gd name="T61" fmla="*/ 2147483647 h 94"/>
                  <a:gd name="T62" fmla="*/ 2147483647 w 146"/>
                  <a:gd name="T63" fmla="*/ 2147483647 h 94"/>
                  <a:gd name="T64" fmla="*/ 2147483647 w 146"/>
                  <a:gd name="T65" fmla="*/ 2147483647 h 94"/>
                  <a:gd name="T66" fmla="*/ 2147483647 w 146"/>
                  <a:gd name="T67" fmla="*/ 2147483647 h 94"/>
                  <a:gd name="T68" fmla="*/ 2147483647 w 146"/>
                  <a:gd name="T69" fmla="*/ 2147483647 h 94"/>
                  <a:gd name="T70" fmla="*/ 2147483647 w 146"/>
                  <a:gd name="T71" fmla="*/ 2147483647 h 94"/>
                  <a:gd name="T72" fmla="*/ 2147483647 w 146"/>
                  <a:gd name="T73" fmla="*/ 2147483647 h 94"/>
                  <a:gd name="T74" fmla="*/ 2147483647 w 146"/>
                  <a:gd name="T75" fmla="*/ 2147483647 h 94"/>
                  <a:gd name="T76" fmla="*/ 2147483647 w 146"/>
                  <a:gd name="T77" fmla="*/ 2147483647 h 94"/>
                  <a:gd name="T78" fmla="*/ 2147483647 w 146"/>
                  <a:gd name="T79" fmla="*/ 2147483647 h 94"/>
                  <a:gd name="T80" fmla="*/ 2147483647 w 146"/>
                  <a:gd name="T81" fmla="*/ 2147483647 h 94"/>
                  <a:gd name="T82" fmla="*/ 2147483647 w 146"/>
                  <a:gd name="T83" fmla="*/ 2147483647 h 94"/>
                  <a:gd name="T84" fmla="*/ 2147483647 w 146"/>
                  <a:gd name="T85" fmla="*/ 2147483647 h 94"/>
                  <a:gd name="T86" fmla="*/ 2147483647 w 146"/>
                  <a:gd name="T87" fmla="*/ 2147483647 h 94"/>
                  <a:gd name="T88" fmla="*/ 2147483647 w 146"/>
                  <a:gd name="T89" fmla="*/ 2147483647 h 94"/>
                  <a:gd name="T90" fmla="*/ 2147483647 w 146"/>
                  <a:gd name="T91" fmla="*/ 2147483647 h 94"/>
                  <a:gd name="T92" fmla="*/ 2147483647 w 146"/>
                  <a:gd name="T93" fmla="*/ 2147483647 h 94"/>
                  <a:gd name="T94" fmla="*/ 2147483647 w 146"/>
                  <a:gd name="T95" fmla="*/ 2147483647 h 9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6"/>
                  <a:gd name="T145" fmla="*/ 0 h 94"/>
                  <a:gd name="T146" fmla="*/ 146 w 146"/>
                  <a:gd name="T147" fmla="*/ 94 h 9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6" h="94">
                    <a:moveTo>
                      <a:pt x="38" y="94"/>
                    </a:moveTo>
                    <a:lnTo>
                      <a:pt x="34" y="92"/>
                    </a:lnTo>
                    <a:lnTo>
                      <a:pt x="30" y="86"/>
                    </a:lnTo>
                    <a:lnTo>
                      <a:pt x="24" y="76"/>
                    </a:lnTo>
                    <a:lnTo>
                      <a:pt x="16" y="76"/>
                    </a:lnTo>
                    <a:lnTo>
                      <a:pt x="8" y="76"/>
                    </a:lnTo>
                    <a:lnTo>
                      <a:pt x="4" y="74"/>
                    </a:lnTo>
                    <a:lnTo>
                      <a:pt x="0" y="72"/>
                    </a:lnTo>
                    <a:lnTo>
                      <a:pt x="0" y="70"/>
                    </a:lnTo>
                    <a:lnTo>
                      <a:pt x="4" y="68"/>
                    </a:lnTo>
                    <a:lnTo>
                      <a:pt x="6" y="66"/>
                    </a:lnTo>
                    <a:lnTo>
                      <a:pt x="10" y="60"/>
                    </a:lnTo>
                    <a:lnTo>
                      <a:pt x="12" y="54"/>
                    </a:lnTo>
                    <a:lnTo>
                      <a:pt x="16" y="54"/>
                    </a:lnTo>
                    <a:lnTo>
                      <a:pt x="22" y="52"/>
                    </a:lnTo>
                    <a:lnTo>
                      <a:pt x="24" y="42"/>
                    </a:lnTo>
                    <a:lnTo>
                      <a:pt x="26" y="34"/>
                    </a:lnTo>
                    <a:lnTo>
                      <a:pt x="30" y="28"/>
                    </a:lnTo>
                    <a:lnTo>
                      <a:pt x="36" y="22"/>
                    </a:lnTo>
                    <a:lnTo>
                      <a:pt x="52" y="16"/>
                    </a:lnTo>
                    <a:lnTo>
                      <a:pt x="68" y="10"/>
                    </a:lnTo>
                    <a:lnTo>
                      <a:pt x="100" y="10"/>
                    </a:lnTo>
                    <a:lnTo>
                      <a:pt x="114" y="2"/>
                    </a:lnTo>
                    <a:lnTo>
                      <a:pt x="122" y="0"/>
                    </a:lnTo>
                    <a:lnTo>
                      <a:pt x="132" y="0"/>
                    </a:lnTo>
                    <a:lnTo>
                      <a:pt x="140" y="0"/>
                    </a:lnTo>
                    <a:lnTo>
                      <a:pt x="146" y="2"/>
                    </a:lnTo>
                    <a:lnTo>
                      <a:pt x="146" y="6"/>
                    </a:lnTo>
                    <a:lnTo>
                      <a:pt x="144" y="10"/>
                    </a:lnTo>
                    <a:lnTo>
                      <a:pt x="138" y="12"/>
                    </a:lnTo>
                    <a:lnTo>
                      <a:pt x="124" y="16"/>
                    </a:lnTo>
                    <a:lnTo>
                      <a:pt x="86" y="26"/>
                    </a:lnTo>
                    <a:lnTo>
                      <a:pt x="70" y="32"/>
                    </a:lnTo>
                    <a:lnTo>
                      <a:pt x="56" y="40"/>
                    </a:lnTo>
                    <a:lnTo>
                      <a:pt x="52" y="44"/>
                    </a:lnTo>
                    <a:lnTo>
                      <a:pt x="46" y="50"/>
                    </a:lnTo>
                    <a:lnTo>
                      <a:pt x="42" y="56"/>
                    </a:lnTo>
                    <a:lnTo>
                      <a:pt x="40" y="62"/>
                    </a:lnTo>
                    <a:lnTo>
                      <a:pt x="42" y="70"/>
                    </a:lnTo>
                    <a:lnTo>
                      <a:pt x="46" y="74"/>
                    </a:lnTo>
                    <a:lnTo>
                      <a:pt x="50" y="78"/>
                    </a:lnTo>
                    <a:lnTo>
                      <a:pt x="56" y="80"/>
                    </a:lnTo>
                    <a:lnTo>
                      <a:pt x="68" y="86"/>
                    </a:lnTo>
                    <a:lnTo>
                      <a:pt x="74" y="88"/>
                    </a:lnTo>
                    <a:lnTo>
                      <a:pt x="78" y="92"/>
                    </a:lnTo>
                    <a:lnTo>
                      <a:pt x="68" y="92"/>
                    </a:lnTo>
                    <a:lnTo>
                      <a:pt x="58" y="92"/>
                    </a:lnTo>
                    <a:lnTo>
                      <a:pt x="38" y="9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44" name="Freeform 226"/>
              <p:cNvSpPr/>
              <p:nvPr/>
            </p:nvSpPr>
            <p:spPr bwMode="auto">
              <a:xfrm>
                <a:off x="5963898" y="2350811"/>
                <a:ext cx="154517" cy="46460"/>
              </a:xfrm>
              <a:custGeom>
                <a:avLst/>
                <a:gdLst>
                  <a:gd name="T0" fmla="*/ 2147483647 w 106"/>
                  <a:gd name="T1" fmla="*/ 2147483647 h 30"/>
                  <a:gd name="T2" fmla="*/ 2147483647 w 106"/>
                  <a:gd name="T3" fmla="*/ 2147483647 h 30"/>
                  <a:gd name="T4" fmla="*/ 2147483647 w 106"/>
                  <a:gd name="T5" fmla="*/ 2147483647 h 30"/>
                  <a:gd name="T6" fmla="*/ 2147483647 w 106"/>
                  <a:gd name="T7" fmla="*/ 2147483647 h 30"/>
                  <a:gd name="T8" fmla="*/ 2147483647 w 106"/>
                  <a:gd name="T9" fmla="*/ 2147483647 h 30"/>
                  <a:gd name="T10" fmla="*/ 2147483647 w 106"/>
                  <a:gd name="T11" fmla="*/ 2147483647 h 30"/>
                  <a:gd name="T12" fmla="*/ 2147483647 w 106"/>
                  <a:gd name="T13" fmla="*/ 2147483647 h 30"/>
                  <a:gd name="T14" fmla="*/ 2147483647 w 106"/>
                  <a:gd name="T15" fmla="*/ 2147483647 h 30"/>
                  <a:gd name="T16" fmla="*/ 2147483647 w 106"/>
                  <a:gd name="T17" fmla="*/ 2147483647 h 30"/>
                  <a:gd name="T18" fmla="*/ 2147483647 w 106"/>
                  <a:gd name="T19" fmla="*/ 2147483647 h 30"/>
                  <a:gd name="T20" fmla="*/ 2147483647 w 106"/>
                  <a:gd name="T21" fmla="*/ 2147483647 h 30"/>
                  <a:gd name="T22" fmla="*/ 2147483647 w 106"/>
                  <a:gd name="T23" fmla="*/ 2147483647 h 30"/>
                  <a:gd name="T24" fmla="*/ 2147483647 w 106"/>
                  <a:gd name="T25" fmla="*/ 2147483647 h 30"/>
                  <a:gd name="T26" fmla="*/ 2147483647 w 106"/>
                  <a:gd name="T27" fmla="*/ 2147483647 h 30"/>
                  <a:gd name="T28" fmla="*/ 2147483647 w 106"/>
                  <a:gd name="T29" fmla="*/ 2147483647 h 30"/>
                  <a:gd name="T30" fmla="*/ 2147483647 w 106"/>
                  <a:gd name="T31" fmla="*/ 2147483647 h 30"/>
                  <a:gd name="T32" fmla="*/ 0 w 106"/>
                  <a:gd name="T33" fmla="*/ 2147483647 h 30"/>
                  <a:gd name="T34" fmla="*/ 2147483647 w 106"/>
                  <a:gd name="T35" fmla="*/ 2147483647 h 30"/>
                  <a:gd name="T36" fmla="*/ 2147483647 w 106"/>
                  <a:gd name="T37" fmla="*/ 2147483647 h 30"/>
                  <a:gd name="T38" fmla="*/ 2147483647 w 106"/>
                  <a:gd name="T39" fmla="*/ 0 h 30"/>
                  <a:gd name="T40" fmla="*/ 2147483647 w 106"/>
                  <a:gd name="T41" fmla="*/ 0 h 30"/>
                  <a:gd name="T42" fmla="*/ 2147483647 w 106"/>
                  <a:gd name="T43" fmla="*/ 0 h 30"/>
                  <a:gd name="T44" fmla="*/ 2147483647 w 106"/>
                  <a:gd name="T45" fmla="*/ 2147483647 h 30"/>
                  <a:gd name="T46" fmla="*/ 2147483647 w 106"/>
                  <a:gd name="T47" fmla="*/ 2147483647 h 30"/>
                  <a:gd name="T48" fmla="*/ 2147483647 w 106"/>
                  <a:gd name="T49" fmla="*/ 2147483647 h 30"/>
                  <a:gd name="T50" fmla="*/ 2147483647 w 106"/>
                  <a:gd name="T51" fmla="*/ 2147483647 h 30"/>
                  <a:gd name="T52" fmla="*/ 2147483647 w 106"/>
                  <a:gd name="T53" fmla="*/ 2147483647 h 30"/>
                  <a:gd name="T54" fmla="*/ 2147483647 w 106"/>
                  <a:gd name="T55" fmla="*/ 2147483647 h 30"/>
                  <a:gd name="T56" fmla="*/ 2147483647 w 106"/>
                  <a:gd name="T57" fmla="*/ 2147483647 h 30"/>
                  <a:gd name="T58" fmla="*/ 2147483647 w 106"/>
                  <a:gd name="T59" fmla="*/ 2147483647 h 30"/>
                  <a:gd name="T60" fmla="*/ 2147483647 w 106"/>
                  <a:gd name="T61" fmla="*/ 2147483647 h 30"/>
                  <a:gd name="T62" fmla="*/ 2147483647 w 106"/>
                  <a:gd name="T63" fmla="*/ 2147483647 h 30"/>
                  <a:gd name="T64" fmla="*/ 2147483647 w 106"/>
                  <a:gd name="T65" fmla="*/ 2147483647 h 30"/>
                  <a:gd name="T66" fmla="*/ 2147483647 w 106"/>
                  <a:gd name="T67" fmla="*/ 2147483647 h 30"/>
                  <a:gd name="T68" fmla="*/ 2147483647 w 106"/>
                  <a:gd name="T69" fmla="*/ 2147483647 h 30"/>
                  <a:gd name="T70" fmla="*/ 2147483647 w 106"/>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6"/>
                  <a:gd name="T109" fmla="*/ 0 h 30"/>
                  <a:gd name="T110" fmla="*/ 106 w 106"/>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6" h="30">
                    <a:moveTo>
                      <a:pt x="106" y="26"/>
                    </a:moveTo>
                    <a:lnTo>
                      <a:pt x="98" y="28"/>
                    </a:lnTo>
                    <a:lnTo>
                      <a:pt x="92" y="28"/>
                    </a:lnTo>
                    <a:lnTo>
                      <a:pt x="82" y="26"/>
                    </a:lnTo>
                    <a:lnTo>
                      <a:pt x="80" y="28"/>
                    </a:lnTo>
                    <a:lnTo>
                      <a:pt x="78" y="30"/>
                    </a:lnTo>
                    <a:lnTo>
                      <a:pt x="64" y="28"/>
                    </a:lnTo>
                    <a:lnTo>
                      <a:pt x="50" y="24"/>
                    </a:lnTo>
                    <a:lnTo>
                      <a:pt x="44" y="22"/>
                    </a:lnTo>
                    <a:lnTo>
                      <a:pt x="38" y="18"/>
                    </a:lnTo>
                    <a:lnTo>
                      <a:pt x="36" y="14"/>
                    </a:lnTo>
                    <a:lnTo>
                      <a:pt x="36" y="10"/>
                    </a:lnTo>
                    <a:lnTo>
                      <a:pt x="20" y="10"/>
                    </a:lnTo>
                    <a:lnTo>
                      <a:pt x="10" y="10"/>
                    </a:lnTo>
                    <a:lnTo>
                      <a:pt x="4" y="8"/>
                    </a:lnTo>
                    <a:lnTo>
                      <a:pt x="2" y="6"/>
                    </a:lnTo>
                    <a:lnTo>
                      <a:pt x="0" y="4"/>
                    </a:lnTo>
                    <a:lnTo>
                      <a:pt x="2" y="2"/>
                    </a:lnTo>
                    <a:lnTo>
                      <a:pt x="4" y="2"/>
                    </a:lnTo>
                    <a:lnTo>
                      <a:pt x="12" y="0"/>
                    </a:lnTo>
                    <a:lnTo>
                      <a:pt x="24" y="0"/>
                    </a:lnTo>
                    <a:lnTo>
                      <a:pt x="34" y="0"/>
                    </a:lnTo>
                    <a:lnTo>
                      <a:pt x="44" y="2"/>
                    </a:lnTo>
                    <a:lnTo>
                      <a:pt x="52" y="4"/>
                    </a:lnTo>
                    <a:lnTo>
                      <a:pt x="54" y="8"/>
                    </a:lnTo>
                    <a:lnTo>
                      <a:pt x="54" y="10"/>
                    </a:lnTo>
                    <a:lnTo>
                      <a:pt x="48" y="10"/>
                    </a:lnTo>
                    <a:lnTo>
                      <a:pt x="60" y="12"/>
                    </a:lnTo>
                    <a:lnTo>
                      <a:pt x="66" y="14"/>
                    </a:lnTo>
                    <a:lnTo>
                      <a:pt x="70" y="14"/>
                    </a:lnTo>
                    <a:lnTo>
                      <a:pt x="74" y="14"/>
                    </a:lnTo>
                    <a:lnTo>
                      <a:pt x="78" y="12"/>
                    </a:lnTo>
                    <a:lnTo>
                      <a:pt x="86" y="14"/>
                    </a:lnTo>
                    <a:lnTo>
                      <a:pt x="92" y="16"/>
                    </a:lnTo>
                    <a:lnTo>
                      <a:pt x="102" y="26"/>
                    </a:lnTo>
                    <a:lnTo>
                      <a:pt x="106" y="2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45" name="Freeform 227"/>
              <p:cNvSpPr/>
              <p:nvPr/>
            </p:nvSpPr>
            <p:spPr bwMode="auto">
              <a:xfrm>
                <a:off x="6132251" y="2382670"/>
                <a:ext cx="77258" cy="34513"/>
              </a:xfrm>
              <a:custGeom>
                <a:avLst/>
                <a:gdLst>
                  <a:gd name="T0" fmla="*/ 2147483647 w 52"/>
                  <a:gd name="T1" fmla="*/ 2147483647 h 22"/>
                  <a:gd name="T2" fmla="*/ 2147483647 w 52"/>
                  <a:gd name="T3" fmla="*/ 2147483647 h 22"/>
                  <a:gd name="T4" fmla="*/ 2147483647 w 52"/>
                  <a:gd name="T5" fmla="*/ 2147483647 h 22"/>
                  <a:gd name="T6" fmla="*/ 0 w 52"/>
                  <a:gd name="T7" fmla="*/ 2147483647 h 22"/>
                  <a:gd name="T8" fmla="*/ 0 w 52"/>
                  <a:gd name="T9" fmla="*/ 2147483647 h 22"/>
                  <a:gd name="T10" fmla="*/ 2147483647 w 52"/>
                  <a:gd name="T11" fmla="*/ 2147483647 h 22"/>
                  <a:gd name="T12" fmla="*/ 2147483647 w 52"/>
                  <a:gd name="T13" fmla="*/ 0 h 22"/>
                  <a:gd name="T14" fmla="*/ 2147483647 w 52"/>
                  <a:gd name="T15" fmla="*/ 0 h 22"/>
                  <a:gd name="T16" fmla="*/ 2147483647 w 52"/>
                  <a:gd name="T17" fmla="*/ 2147483647 h 22"/>
                  <a:gd name="T18" fmla="*/ 2147483647 w 52"/>
                  <a:gd name="T19" fmla="*/ 2147483647 h 22"/>
                  <a:gd name="T20" fmla="*/ 2147483647 w 52"/>
                  <a:gd name="T21" fmla="*/ 2147483647 h 22"/>
                  <a:gd name="T22" fmla="*/ 2147483647 w 52"/>
                  <a:gd name="T23" fmla="*/ 2147483647 h 22"/>
                  <a:gd name="T24" fmla="*/ 2147483647 w 52"/>
                  <a:gd name="T25" fmla="*/ 2147483647 h 22"/>
                  <a:gd name="T26" fmla="*/ 2147483647 w 52"/>
                  <a:gd name="T27" fmla="*/ 2147483647 h 22"/>
                  <a:gd name="T28" fmla="*/ 2147483647 w 52"/>
                  <a:gd name="T29" fmla="*/ 2147483647 h 22"/>
                  <a:gd name="T30" fmla="*/ 2147483647 w 52"/>
                  <a:gd name="T31" fmla="*/ 2147483647 h 22"/>
                  <a:gd name="T32" fmla="*/ 2147483647 w 52"/>
                  <a:gd name="T33" fmla="*/ 2147483647 h 22"/>
                  <a:gd name="T34" fmla="*/ 2147483647 w 52"/>
                  <a:gd name="T35" fmla="*/ 2147483647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2"/>
                  <a:gd name="T55" fmla="*/ 0 h 22"/>
                  <a:gd name="T56" fmla="*/ 52 w 52"/>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2" h="22">
                    <a:moveTo>
                      <a:pt x="6" y="22"/>
                    </a:moveTo>
                    <a:lnTo>
                      <a:pt x="4" y="22"/>
                    </a:lnTo>
                    <a:lnTo>
                      <a:pt x="2" y="20"/>
                    </a:lnTo>
                    <a:lnTo>
                      <a:pt x="0" y="18"/>
                    </a:lnTo>
                    <a:lnTo>
                      <a:pt x="0" y="6"/>
                    </a:lnTo>
                    <a:lnTo>
                      <a:pt x="4" y="2"/>
                    </a:lnTo>
                    <a:lnTo>
                      <a:pt x="6" y="0"/>
                    </a:lnTo>
                    <a:lnTo>
                      <a:pt x="14" y="0"/>
                    </a:lnTo>
                    <a:lnTo>
                      <a:pt x="20" y="4"/>
                    </a:lnTo>
                    <a:lnTo>
                      <a:pt x="32" y="6"/>
                    </a:lnTo>
                    <a:lnTo>
                      <a:pt x="52" y="10"/>
                    </a:lnTo>
                    <a:lnTo>
                      <a:pt x="50" y="14"/>
                    </a:lnTo>
                    <a:lnTo>
                      <a:pt x="46" y="16"/>
                    </a:lnTo>
                    <a:lnTo>
                      <a:pt x="40" y="18"/>
                    </a:lnTo>
                    <a:lnTo>
                      <a:pt x="28" y="18"/>
                    </a:lnTo>
                    <a:lnTo>
                      <a:pt x="20" y="20"/>
                    </a:lnTo>
                    <a:lnTo>
                      <a:pt x="14" y="22"/>
                    </a:lnTo>
                    <a:lnTo>
                      <a:pt x="6"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46" name="Freeform 228"/>
              <p:cNvSpPr/>
              <p:nvPr/>
            </p:nvSpPr>
            <p:spPr bwMode="auto">
              <a:xfrm>
                <a:off x="6781453" y="2449043"/>
                <a:ext cx="136067" cy="26549"/>
              </a:xfrm>
              <a:custGeom>
                <a:avLst/>
                <a:gdLst>
                  <a:gd name="T0" fmla="*/ 2147483647 w 92"/>
                  <a:gd name="T1" fmla="*/ 2147483647 h 18"/>
                  <a:gd name="T2" fmla="*/ 2147483647 w 92"/>
                  <a:gd name="T3" fmla="*/ 2147483647 h 18"/>
                  <a:gd name="T4" fmla="*/ 2147483647 w 92"/>
                  <a:gd name="T5" fmla="*/ 2147483647 h 18"/>
                  <a:gd name="T6" fmla="*/ 2147483647 w 92"/>
                  <a:gd name="T7" fmla="*/ 2147483647 h 18"/>
                  <a:gd name="T8" fmla="*/ 2147483647 w 92"/>
                  <a:gd name="T9" fmla="*/ 2147483647 h 18"/>
                  <a:gd name="T10" fmla="*/ 2147483647 w 92"/>
                  <a:gd name="T11" fmla="*/ 2147483647 h 18"/>
                  <a:gd name="T12" fmla="*/ 2147483647 w 92"/>
                  <a:gd name="T13" fmla="*/ 2147483647 h 18"/>
                  <a:gd name="T14" fmla="*/ 0 w 92"/>
                  <a:gd name="T15" fmla="*/ 2147483647 h 18"/>
                  <a:gd name="T16" fmla="*/ 0 w 92"/>
                  <a:gd name="T17" fmla="*/ 2147483647 h 18"/>
                  <a:gd name="T18" fmla="*/ 0 w 92"/>
                  <a:gd name="T19" fmla="*/ 2147483647 h 18"/>
                  <a:gd name="T20" fmla="*/ 2147483647 w 92"/>
                  <a:gd name="T21" fmla="*/ 2147483647 h 18"/>
                  <a:gd name="T22" fmla="*/ 2147483647 w 92"/>
                  <a:gd name="T23" fmla="*/ 0 h 18"/>
                  <a:gd name="T24" fmla="*/ 2147483647 w 92"/>
                  <a:gd name="T25" fmla="*/ 0 h 18"/>
                  <a:gd name="T26" fmla="*/ 2147483647 w 92"/>
                  <a:gd name="T27" fmla="*/ 2147483647 h 18"/>
                  <a:gd name="T28" fmla="*/ 2147483647 w 92"/>
                  <a:gd name="T29" fmla="*/ 2147483647 h 18"/>
                  <a:gd name="T30" fmla="*/ 2147483647 w 92"/>
                  <a:gd name="T31" fmla="*/ 2147483647 h 18"/>
                  <a:gd name="T32" fmla="*/ 2147483647 w 92"/>
                  <a:gd name="T33" fmla="*/ 2147483647 h 18"/>
                  <a:gd name="T34" fmla="*/ 2147483647 w 92"/>
                  <a:gd name="T35" fmla="*/ 2147483647 h 18"/>
                  <a:gd name="T36" fmla="*/ 2147483647 w 92"/>
                  <a:gd name="T37" fmla="*/ 2147483647 h 18"/>
                  <a:gd name="T38" fmla="*/ 2147483647 w 92"/>
                  <a:gd name="T39" fmla="*/ 2147483647 h 18"/>
                  <a:gd name="T40" fmla="*/ 2147483647 w 92"/>
                  <a:gd name="T41" fmla="*/ 2147483647 h 18"/>
                  <a:gd name="T42" fmla="*/ 2147483647 w 92"/>
                  <a:gd name="T43" fmla="*/ 2147483647 h 18"/>
                  <a:gd name="T44" fmla="*/ 2147483647 w 92"/>
                  <a:gd name="T45" fmla="*/ 2147483647 h 18"/>
                  <a:gd name="T46" fmla="*/ 2147483647 w 92"/>
                  <a:gd name="T47" fmla="*/ 2147483647 h 18"/>
                  <a:gd name="T48" fmla="*/ 2147483647 w 92"/>
                  <a:gd name="T49" fmla="*/ 2147483647 h 18"/>
                  <a:gd name="T50" fmla="*/ 2147483647 w 92"/>
                  <a:gd name="T51" fmla="*/ 2147483647 h 18"/>
                  <a:gd name="T52" fmla="*/ 2147483647 w 92"/>
                  <a:gd name="T53" fmla="*/ 2147483647 h 18"/>
                  <a:gd name="T54" fmla="*/ 2147483647 w 92"/>
                  <a:gd name="T55" fmla="*/ 2147483647 h 1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2"/>
                  <a:gd name="T85" fmla="*/ 0 h 18"/>
                  <a:gd name="T86" fmla="*/ 92 w 92"/>
                  <a:gd name="T87" fmla="*/ 18 h 1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2" h="18">
                    <a:moveTo>
                      <a:pt x="72" y="12"/>
                    </a:moveTo>
                    <a:lnTo>
                      <a:pt x="72" y="18"/>
                    </a:lnTo>
                    <a:lnTo>
                      <a:pt x="38" y="18"/>
                    </a:lnTo>
                    <a:lnTo>
                      <a:pt x="28" y="18"/>
                    </a:lnTo>
                    <a:lnTo>
                      <a:pt x="14" y="18"/>
                    </a:lnTo>
                    <a:lnTo>
                      <a:pt x="10" y="16"/>
                    </a:lnTo>
                    <a:lnTo>
                      <a:pt x="4" y="12"/>
                    </a:lnTo>
                    <a:lnTo>
                      <a:pt x="0" y="10"/>
                    </a:lnTo>
                    <a:lnTo>
                      <a:pt x="0" y="6"/>
                    </a:lnTo>
                    <a:lnTo>
                      <a:pt x="0" y="4"/>
                    </a:lnTo>
                    <a:lnTo>
                      <a:pt x="4" y="2"/>
                    </a:lnTo>
                    <a:lnTo>
                      <a:pt x="10" y="0"/>
                    </a:lnTo>
                    <a:lnTo>
                      <a:pt x="14" y="0"/>
                    </a:lnTo>
                    <a:lnTo>
                      <a:pt x="20" y="4"/>
                    </a:lnTo>
                    <a:lnTo>
                      <a:pt x="26" y="6"/>
                    </a:lnTo>
                    <a:lnTo>
                      <a:pt x="32" y="6"/>
                    </a:lnTo>
                    <a:lnTo>
                      <a:pt x="36" y="6"/>
                    </a:lnTo>
                    <a:lnTo>
                      <a:pt x="36" y="4"/>
                    </a:lnTo>
                    <a:lnTo>
                      <a:pt x="38" y="2"/>
                    </a:lnTo>
                    <a:lnTo>
                      <a:pt x="40" y="2"/>
                    </a:lnTo>
                    <a:lnTo>
                      <a:pt x="54" y="2"/>
                    </a:lnTo>
                    <a:lnTo>
                      <a:pt x="68" y="4"/>
                    </a:lnTo>
                    <a:lnTo>
                      <a:pt x="84" y="6"/>
                    </a:lnTo>
                    <a:lnTo>
                      <a:pt x="90" y="8"/>
                    </a:lnTo>
                    <a:lnTo>
                      <a:pt x="92" y="12"/>
                    </a:lnTo>
                    <a:lnTo>
                      <a:pt x="82" y="16"/>
                    </a:lnTo>
                    <a:lnTo>
                      <a:pt x="76" y="16"/>
                    </a:lnTo>
                    <a:lnTo>
                      <a:pt x="72"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47" name="Freeform 229"/>
              <p:cNvSpPr/>
              <p:nvPr/>
            </p:nvSpPr>
            <p:spPr bwMode="auto">
              <a:xfrm>
                <a:off x="6938275" y="2459662"/>
                <a:ext cx="76106" cy="23894"/>
              </a:xfrm>
              <a:custGeom>
                <a:avLst/>
                <a:gdLst>
                  <a:gd name="T0" fmla="*/ 2147483647 w 52"/>
                  <a:gd name="T1" fmla="*/ 2147483647 h 16"/>
                  <a:gd name="T2" fmla="*/ 2147483647 w 52"/>
                  <a:gd name="T3" fmla="*/ 2147483647 h 16"/>
                  <a:gd name="T4" fmla="*/ 2147483647 w 52"/>
                  <a:gd name="T5" fmla="*/ 2147483647 h 16"/>
                  <a:gd name="T6" fmla="*/ 2147483647 w 52"/>
                  <a:gd name="T7" fmla="*/ 2147483647 h 16"/>
                  <a:gd name="T8" fmla="*/ 2147483647 w 52"/>
                  <a:gd name="T9" fmla="*/ 2147483647 h 16"/>
                  <a:gd name="T10" fmla="*/ 0 w 52"/>
                  <a:gd name="T11" fmla="*/ 0 h 16"/>
                  <a:gd name="T12" fmla="*/ 2147483647 w 52"/>
                  <a:gd name="T13" fmla="*/ 0 h 16"/>
                  <a:gd name="T14" fmla="*/ 2147483647 w 52"/>
                  <a:gd name="T15" fmla="*/ 2147483647 h 16"/>
                  <a:gd name="T16" fmla="*/ 2147483647 w 52"/>
                  <a:gd name="T17" fmla="*/ 2147483647 h 16"/>
                  <a:gd name="T18" fmla="*/ 2147483647 w 52"/>
                  <a:gd name="T19" fmla="*/ 2147483647 h 16"/>
                  <a:gd name="T20" fmla="*/ 2147483647 w 52"/>
                  <a:gd name="T21" fmla="*/ 2147483647 h 16"/>
                  <a:gd name="T22" fmla="*/ 2147483647 w 52"/>
                  <a:gd name="T23" fmla="*/ 2147483647 h 16"/>
                  <a:gd name="T24" fmla="*/ 2147483647 w 52"/>
                  <a:gd name="T25" fmla="*/ 2147483647 h 16"/>
                  <a:gd name="T26" fmla="*/ 2147483647 w 52"/>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
                  <a:gd name="T43" fmla="*/ 0 h 16"/>
                  <a:gd name="T44" fmla="*/ 52 w 52"/>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 h="16">
                    <a:moveTo>
                      <a:pt x="42" y="16"/>
                    </a:moveTo>
                    <a:lnTo>
                      <a:pt x="32" y="16"/>
                    </a:lnTo>
                    <a:lnTo>
                      <a:pt x="18" y="12"/>
                    </a:lnTo>
                    <a:lnTo>
                      <a:pt x="6" y="8"/>
                    </a:lnTo>
                    <a:lnTo>
                      <a:pt x="2" y="4"/>
                    </a:lnTo>
                    <a:lnTo>
                      <a:pt x="0" y="0"/>
                    </a:lnTo>
                    <a:lnTo>
                      <a:pt x="8" y="0"/>
                    </a:lnTo>
                    <a:lnTo>
                      <a:pt x="18" y="4"/>
                    </a:lnTo>
                    <a:lnTo>
                      <a:pt x="30" y="4"/>
                    </a:lnTo>
                    <a:lnTo>
                      <a:pt x="42" y="6"/>
                    </a:lnTo>
                    <a:lnTo>
                      <a:pt x="46" y="6"/>
                    </a:lnTo>
                    <a:lnTo>
                      <a:pt x="52" y="8"/>
                    </a:lnTo>
                    <a:lnTo>
                      <a:pt x="48" y="14"/>
                    </a:lnTo>
                    <a:lnTo>
                      <a:pt x="42"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48" name="Freeform 230"/>
              <p:cNvSpPr/>
              <p:nvPr/>
            </p:nvSpPr>
            <p:spPr bwMode="auto">
              <a:xfrm>
                <a:off x="7615150" y="2551255"/>
                <a:ext cx="55349" cy="23894"/>
              </a:xfrm>
              <a:custGeom>
                <a:avLst/>
                <a:gdLst>
                  <a:gd name="T0" fmla="*/ 2147483647 w 38"/>
                  <a:gd name="T1" fmla="*/ 2147483647 h 14"/>
                  <a:gd name="T2" fmla="*/ 2147483647 w 38"/>
                  <a:gd name="T3" fmla="*/ 2147483647 h 14"/>
                  <a:gd name="T4" fmla="*/ 2147483647 w 38"/>
                  <a:gd name="T5" fmla="*/ 2147483647 h 14"/>
                  <a:gd name="T6" fmla="*/ 2147483647 w 38"/>
                  <a:gd name="T7" fmla="*/ 2147483647 h 14"/>
                  <a:gd name="T8" fmla="*/ 2147483647 w 38"/>
                  <a:gd name="T9" fmla="*/ 2147483647 h 14"/>
                  <a:gd name="T10" fmla="*/ 0 w 38"/>
                  <a:gd name="T11" fmla="*/ 2147483647 h 14"/>
                  <a:gd name="T12" fmla="*/ 2147483647 w 38"/>
                  <a:gd name="T13" fmla="*/ 2147483647 h 14"/>
                  <a:gd name="T14" fmla="*/ 2147483647 w 38"/>
                  <a:gd name="T15" fmla="*/ 2147483647 h 14"/>
                  <a:gd name="T16" fmla="*/ 2147483647 w 38"/>
                  <a:gd name="T17" fmla="*/ 0 h 14"/>
                  <a:gd name="T18" fmla="*/ 2147483647 w 38"/>
                  <a:gd name="T19" fmla="*/ 0 h 14"/>
                  <a:gd name="T20" fmla="*/ 2147483647 w 38"/>
                  <a:gd name="T21" fmla="*/ 2147483647 h 14"/>
                  <a:gd name="T22" fmla="*/ 2147483647 w 38"/>
                  <a:gd name="T23" fmla="*/ 2147483647 h 14"/>
                  <a:gd name="T24" fmla="*/ 2147483647 w 38"/>
                  <a:gd name="T25" fmla="*/ 2147483647 h 14"/>
                  <a:gd name="T26" fmla="*/ 2147483647 w 38"/>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4"/>
                  <a:gd name="T44" fmla="*/ 38 w 3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4">
                    <a:moveTo>
                      <a:pt x="18" y="10"/>
                    </a:moveTo>
                    <a:lnTo>
                      <a:pt x="14" y="12"/>
                    </a:lnTo>
                    <a:lnTo>
                      <a:pt x="10" y="14"/>
                    </a:lnTo>
                    <a:lnTo>
                      <a:pt x="6" y="14"/>
                    </a:lnTo>
                    <a:lnTo>
                      <a:pt x="2" y="12"/>
                    </a:lnTo>
                    <a:lnTo>
                      <a:pt x="0" y="8"/>
                    </a:lnTo>
                    <a:lnTo>
                      <a:pt x="2" y="6"/>
                    </a:lnTo>
                    <a:lnTo>
                      <a:pt x="8" y="2"/>
                    </a:lnTo>
                    <a:lnTo>
                      <a:pt x="14" y="0"/>
                    </a:lnTo>
                    <a:lnTo>
                      <a:pt x="22" y="0"/>
                    </a:lnTo>
                    <a:lnTo>
                      <a:pt x="28" y="4"/>
                    </a:lnTo>
                    <a:lnTo>
                      <a:pt x="38" y="10"/>
                    </a:lnTo>
                    <a:lnTo>
                      <a:pt x="28" y="12"/>
                    </a:lnTo>
                    <a:lnTo>
                      <a:pt x="18"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49" name="Freeform 231"/>
              <p:cNvSpPr/>
              <p:nvPr/>
            </p:nvSpPr>
            <p:spPr bwMode="auto">
              <a:xfrm>
                <a:off x="7460634" y="3007896"/>
                <a:ext cx="175272" cy="232302"/>
              </a:xfrm>
              <a:custGeom>
                <a:avLst/>
                <a:gdLst>
                  <a:gd name="T0" fmla="*/ 0 w 120"/>
                  <a:gd name="T1" fmla="*/ 0 h 146"/>
                  <a:gd name="T2" fmla="*/ 2147483647 w 120"/>
                  <a:gd name="T3" fmla="*/ 2147483647 h 146"/>
                  <a:gd name="T4" fmla="*/ 2147483647 w 120"/>
                  <a:gd name="T5" fmla="*/ 2147483647 h 146"/>
                  <a:gd name="T6" fmla="*/ 2147483647 w 120"/>
                  <a:gd name="T7" fmla="*/ 2147483647 h 146"/>
                  <a:gd name="T8" fmla="*/ 2147483647 w 120"/>
                  <a:gd name="T9" fmla="*/ 2147483647 h 146"/>
                  <a:gd name="T10" fmla="*/ 2147483647 w 120"/>
                  <a:gd name="T11" fmla="*/ 2147483647 h 146"/>
                  <a:gd name="T12" fmla="*/ 2147483647 w 120"/>
                  <a:gd name="T13" fmla="*/ 2147483647 h 146"/>
                  <a:gd name="T14" fmla="*/ 2147483647 w 120"/>
                  <a:gd name="T15" fmla="*/ 2147483647 h 146"/>
                  <a:gd name="T16" fmla="*/ 2147483647 w 120"/>
                  <a:gd name="T17" fmla="*/ 2147483647 h 146"/>
                  <a:gd name="T18" fmla="*/ 2147483647 w 120"/>
                  <a:gd name="T19" fmla="*/ 2147483647 h 146"/>
                  <a:gd name="T20" fmla="*/ 2147483647 w 120"/>
                  <a:gd name="T21" fmla="*/ 2147483647 h 146"/>
                  <a:gd name="T22" fmla="*/ 2147483647 w 120"/>
                  <a:gd name="T23" fmla="*/ 2147483647 h 146"/>
                  <a:gd name="T24" fmla="*/ 2147483647 w 120"/>
                  <a:gd name="T25" fmla="*/ 2147483647 h 146"/>
                  <a:gd name="T26" fmla="*/ 2147483647 w 120"/>
                  <a:gd name="T27" fmla="*/ 2147483647 h 146"/>
                  <a:gd name="T28" fmla="*/ 2147483647 w 120"/>
                  <a:gd name="T29" fmla="*/ 2147483647 h 146"/>
                  <a:gd name="T30" fmla="*/ 2147483647 w 120"/>
                  <a:gd name="T31" fmla="*/ 2147483647 h 146"/>
                  <a:gd name="T32" fmla="*/ 2147483647 w 120"/>
                  <a:gd name="T33" fmla="*/ 2147483647 h 146"/>
                  <a:gd name="T34" fmla="*/ 2147483647 w 120"/>
                  <a:gd name="T35" fmla="*/ 2147483647 h 146"/>
                  <a:gd name="T36" fmla="*/ 2147483647 w 120"/>
                  <a:gd name="T37" fmla="*/ 2147483647 h 146"/>
                  <a:gd name="T38" fmla="*/ 2147483647 w 120"/>
                  <a:gd name="T39" fmla="*/ 2147483647 h 146"/>
                  <a:gd name="T40" fmla="*/ 2147483647 w 120"/>
                  <a:gd name="T41" fmla="*/ 2147483647 h 146"/>
                  <a:gd name="T42" fmla="*/ 2147483647 w 120"/>
                  <a:gd name="T43" fmla="*/ 2147483647 h 146"/>
                  <a:gd name="T44" fmla="*/ 2147483647 w 120"/>
                  <a:gd name="T45" fmla="*/ 2147483647 h 146"/>
                  <a:gd name="T46" fmla="*/ 2147483647 w 120"/>
                  <a:gd name="T47" fmla="*/ 2147483647 h 146"/>
                  <a:gd name="T48" fmla="*/ 2147483647 w 120"/>
                  <a:gd name="T49" fmla="*/ 2147483647 h 146"/>
                  <a:gd name="T50" fmla="*/ 2147483647 w 120"/>
                  <a:gd name="T51" fmla="*/ 2147483647 h 146"/>
                  <a:gd name="T52" fmla="*/ 2147483647 w 120"/>
                  <a:gd name="T53" fmla="*/ 2147483647 h 146"/>
                  <a:gd name="T54" fmla="*/ 2147483647 w 120"/>
                  <a:gd name="T55" fmla="*/ 2147483647 h 146"/>
                  <a:gd name="T56" fmla="*/ 2147483647 w 120"/>
                  <a:gd name="T57" fmla="*/ 2147483647 h 146"/>
                  <a:gd name="T58" fmla="*/ 2147483647 w 120"/>
                  <a:gd name="T59" fmla="*/ 2147483647 h 146"/>
                  <a:gd name="T60" fmla="*/ 2147483647 w 120"/>
                  <a:gd name="T61" fmla="*/ 2147483647 h 146"/>
                  <a:gd name="T62" fmla="*/ 0 w 120"/>
                  <a:gd name="T63" fmla="*/ 0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0"/>
                  <a:gd name="T97" fmla="*/ 0 h 146"/>
                  <a:gd name="T98" fmla="*/ 120 w 120"/>
                  <a:gd name="T99" fmla="*/ 146 h 14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0" h="146">
                    <a:moveTo>
                      <a:pt x="0" y="0"/>
                    </a:moveTo>
                    <a:lnTo>
                      <a:pt x="98" y="90"/>
                    </a:lnTo>
                    <a:lnTo>
                      <a:pt x="94" y="90"/>
                    </a:lnTo>
                    <a:lnTo>
                      <a:pt x="92" y="90"/>
                    </a:lnTo>
                    <a:lnTo>
                      <a:pt x="88" y="88"/>
                    </a:lnTo>
                    <a:lnTo>
                      <a:pt x="82" y="86"/>
                    </a:lnTo>
                    <a:lnTo>
                      <a:pt x="78" y="88"/>
                    </a:lnTo>
                    <a:lnTo>
                      <a:pt x="76" y="90"/>
                    </a:lnTo>
                    <a:lnTo>
                      <a:pt x="78" y="98"/>
                    </a:lnTo>
                    <a:lnTo>
                      <a:pt x="82" y="106"/>
                    </a:lnTo>
                    <a:lnTo>
                      <a:pt x="88" y="114"/>
                    </a:lnTo>
                    <a:lnTo>
                      <a:pt x="92" y="118"/>
                    </a:lnTo>
                    <a:lnTo>
                      <a:pt x="108" y="130"/>
                    </a:lnTo>
                    <a:lnTo>
                      <a:pt x="120" y="138"/>
                    </a:lnTo>
                    <a:lnTo>
                      <a:pt x="112" y="138"/>
                    </a:lnTo>
                    <a:lnTo>
                      <a:pt x="108" y="136"/>
                    </a:lnTo>
                    <a:lnTo>
                      <a:pt x="102" y="134"/>
                    </a:lnTo>
                    <a:lnTo>
                      <a:pt x="102" y="146"/>
                    </a:lnTo>
                    <a:lnTo>
                      <a:pt x="94" y="140"/>
                    </a:lnTo>
                    <a:lnTo>
                      <a:pt x="88" y="130"/>
                    </a:lnTo>
                    <a:lnTo>
                      <a:pt x="76" y="114"/>
                    </a:lnTo>
                    <a:lnTo>
                      <a:pt x="66" y="94"/>
                    </a:lnTo>
                    <a:lnTo>
                      <a:pt x="54" y="76"/>
                    </a:lnTo>
                    <a:lnTo>
                      <a:pt x="44" y="62"/>
                    </a:lnTo>
                    <a:lnTo>
                      <a:pt x="34" y="50"/>
                    </a:lnTo>
                    <a:lnTo>
                      <a:pt x="24" y="42"/>
                    </a:lnTo>
                    <a:lnTo>
                      <a:pt x="12" y="36"/>
                    </a:lnTo>
                    <a:lnTo>
                      <a:pt x="10" y="32"/>
                    </a:lnTo>
                    <a:lnTo>
                      <a:pt x="6" y="28"/>
                    </a:lnTo>
                    <a:lnTo>
                      <a:pt x="4" y="22"/>
                    </a:lnTo>
                    <a:lnTo>
                      <a:pt x="2" y="16"/>
                    </a:lnTo>
                    <a:lnTo>
                      <a:pt x="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50" name="Freeform 232"/>
              <p:cNvSpPr/>
              <p:nvPr/>
            </p:nvSpPr>
            <p:spPr bwMode="auto">
              <a:xfrm>
                <a:off x="5767869" y="3337101"/>
                <a:ext cx="336708" cy="204426"/>
              </a:xfrm>
              <a:custGeom>
                <a:avLst/>
                <a:gdLst>
                  <a:gd name="T0" fmla="*/ 2147483647 w 230"/>
                  <a:gd name="T1" fmla="*/ 2147483647 h 130"/>
                  <a:gd name="T2" fmla="*/ 2147483647 w 230"/>
                  <a:gd name="T3" fmla="*/ 2147483647 h 130"/>
                  <a:gd name="T4" fmla="*/ 2147483647 w 230"/>
                  <a:gd name="T5" fmla="*/ 2147483647 h 130"/>
                  <a:gd name="T6" fmla="*/ 2147483647 w 230"/>
                  <a:gd name="T7" fmla="*/ 2147483647 h 130"/>
                  <a:gd name="T8" fmla="*/ 2147483647 w 230"/>
                  <a:gd name="T9" fmla="*/ 2147483647 h 130"/>
                  <a:gd name="T10" fmla="*/ 2147483647 w 230"/>
                  <a:gd name="T11" fmla="*/ 2147483647 h 130"/>
                  <a:gd name="T12" fmla="*/ 2147483647 w 230"/>
                  <a:gd name="T13" fmla="*/ 2147483647 h 130"/>
                  <a:gd name="T14" fmla="*/ 2147483647 w 230"/>
                  <a:gd name="T15" fmla="*/ 2147483647 h 130"/>
                  <a:gd name="T16" fmla="*/ 2147483647 w 230"/>
                  <a:gd name="T17" fmla="*/ 2147483647 h 130"/>
                  <a:gd name="T18" fmla="*/ 2147483647 w 230"/>
                  <a:gd name="T19" fmla="*/ 2147483647 h 130"/>
                  <a:gd name="T20" fmla="*/ 2147483647 w 230"/>
                  <a:gd name="T21" fmla="*/ 2147483647 h 130"/>
                  <a:gd name="T22" fmla="*/ 2147483647 w 230"/>
                  <a:gd name="T23" fmla="*/ 2147483647 h 130"/>
                  <a:gd name="T24" fmla="*/ 2147483647 w 230"/>
                  <a:gd name="T25" fmla="*/ 2147483647 h 130"/>
                  <a:gd name="T26" fmla="*/ 2147483647 w 230"/>
                  <a:gd name="T27" fmla="*/ 2147483647 h 130"/>
                  <a:gd name="T28" fmla="*/ 2147483647 w 230"/>
                  <a:gd name="T29" fmla="*/ 2147483647 h 130"/>
                  <a:gd name="T30" fmla="*/ 2147483647 w 230"/>
                  <a:gd name="T31" fmla="*/ 2147483647 h 130"/>
                  <a:gd name="T32" fmla="*/ 2147483647 w 230"/>
                  <a:gd name="T33" fmla="*/ 2147483647 h 130"/>
                  <a:gd name="T34" fmla="*/ 2147483647 w 230"/>
                  <a:gd name="T35" fmla="*/ 2147483647 h 130"/>
                  <a:gd name="T36" fmla="*/ 2147483647 w 230"/>
                  <a:gd name="T37" fmla="*/ 2147483647 h 130"/>
                  <a:gd name="T38" fmla="*/ 2147483647 w 230"/>
                  <a:gd name="T39" fmla="*/ 2147483647 h 130"/>
                  <a:gd name="T40" fmla="*/ 2147483647 w 230"/>
                  <a:gd name="T41" fmla="*/ 2147483647 h 130"/>
                  <a:gd name="T42" fmla="*/ 2147483647 w 230"/>
                  <a:gd name="T43" fmla="*/ 2147483647 h 130"/>
                  <a:gd name="T44" fmla="*/ 2147483647 w 230"/>
                  <a:gd name="T45" fmla="*/ 2147483647 h 130"/>
                  <a:gd name="T46" fmla="*/ 2147483647 w 230"/>
                  <a:gd name="T47" fmla="*/ 2147483647 h 130"/>
                  <a:gd name="T48" fmla="*/ 2147483647 w 230"/>
                  <a:gd name="T49" fmla="*/ 2147483647 h 130"/>
                  <a:gd name="T50" fmla="*/ 2147483647 w 230"/>
                  <a:gd name="T51" fmla="*/ 2147483647 h 130"/>
                  <a:gd name="T52" fmla="*/ 2147483647 w 230"/>
                  <a:gd name="T53" fmla="*/ 2147483647 h 130"/>
                  <a:gd name="T54" fmla="*/ 0 w 230"/>
                  <a:gd name="T55" fmla="*/ 2147483647 h 130"/>
                  <a:gd name="T56" fmla="*/ 2147483647 w 230"/>
                  <a:gd name="T57" fmla="*/ 2147483647 h 130"/>
                  <a:gd name="T58" fmla="*/ 2147483647 w 230"/>
                  <a:gd name="T59" fmla="*/ 2147483647 h 130"/>
                  <a:gd name="T60" fmla="*/ 2147483647 w 230"/>
                  <a:gd name="T61" fmla="*/ 2147483647 h 130"/>
                  <a:gd name="T62" fmla="*/ 2147483647 w 230"/>
                  <a:gd name="T63" fmla="*/ 2147483647 h 1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0"/>
                  <a:gd name="T97" fmla="*/ 0 h 130"/>
                  <a:gd name="T98" fmla="*/ 230 w 230"/>
                  <a:gd name="T99" fmla="*/ 130 h 1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0" h="130">
                    <a:moveTo>
                      <a:pt x="6" y="6"/>
                    </a:moveTo>
                    <a:lnTo>
                      <a:pt x="18" y="6"/>
                    </a:lnTo>
                    <a:lnTo>
                      <a:pt x="28" y="10"/>
                    </a:lnTo>
                    <a:lnTo>
                      <a:pt x="42" y="22"/>
                    </a:lnTo>
                    <a:lnTo>
                      <a:pt x="50" y="22"/>
                    </a:lnTo>
                    <a:lnTo>
                      <a:pt x="66" y="24"/>
                    </a:lnTo>
                    <a:lnTo>
                      <a:pt x="66" y="14"/>
                    </a:lnTo>
                    <a:lnTo>
                      <a:pt x="78" y="4"/>
                    </a:lnTo>
                    <a:lnTo>
                      <a:pt x="88" y="0"/>
                    </a:lnTo>
                    <a:lnTo>
                      <a:pt x="104" y="6"/>
                    </a:lnTo>
                    <a:lnTo>
                      <a:pt x="110" y="12"/>
                    </a:lnTo>
                    <a:lnTo>
                      <a:pt x="112" y="18"/>
                    </a:lnTo>
                    <a:lnTo>
                      <a:pt x="114" y="22"/>
                    </a:lnTo>
                    <a:lnTo>
                      <a:pt x="114" y="26"/>
                    </a:lnTo>
                    <a:lnTo>
                      <a:pt x="120" y="28"/>
                    </a:lnTo>
                    <a:lnTo>
                      <a:pt x="130" y="28"/>
                    </a:lnTo>
                    <a:lnTo>
                      <a:pt x="140" y="28"/>
                    </a:lnTo>
                    <a:lnTo>
                      <a:pt x="146" y="38"/>
                    </a:lnTo>
                    <a:lnTo>
                      <a:pt x="158" y="52"/>
                    </a:lnTo>
                    <a:lnTo>
                      <a:pt x="170" y="60"/>
                    </a:lnTo>
                    <a:lnTo>
                      <a:pt x="180" y="68"/>
                    </a:lnTo>
                    <a:lnTo>
                      <a:pt x="192" y="70"/>
                    </a:lnTo>
                    <a:lnTo>
                      <a:pt x="204" y="80"/>
                    </a:lnTo>
                    <a:lnTo>
                      <a:pt x="216" y="84"/>
                    </a:lnTo>
                    <a:lnTo>
                      <a:pt x="222" y="86"/>
                    </a:lnTo>
                    <a:lnTo>
                      <a:pt x="226" y="86"/>
                    </a:lnTo>
                    <a:lnTo>
                      <a:pt x="228" y="88"/>
                    </a:lnTo>
                    <a:lnTo>
                      <a:pt x="230" y="96"/>
                    </a:lnTo>
                    <a:lnTo>
                      <a:pt x="230" y="100"/>
                    </a:lnTo>
                    <a:lnTo>
                      <a:pt x="220" y="100"/>
                    </a:lnTo>
                    <a:lnTo>
                      <a:pt x="212" y="96"/>
                    </a:lnTo>
                    <a:lnTo>
                      <a:pt x="206" y="92"/>
                    </a:lnTo>
                    <a:lnTo>
                      <a:pt x="196" y="108"/>
                    </a:lnTo>
                    <a:lnTo>
                      <a:pt x="186" y="122"/>
                    </a:lnTo>
                    <a:lnTo>
                      <a:pt x="178" y="128"/>
                    </a:lnTo>
                    <a:lnTo>
                      <a:pt x="170" y="130"/>
                    </a:lnTo>
                    <a:lnTo>
                      <a:pt x="160" y="128"/>
                    </a:lnTo>
                    <a:lnTo>
                      <a:pt x="150" y="128"/>
                    </a:lnTo>
                    <a:lnTo>
                      <a:pt x="150" y="120"/>
                    </a:lnTo>
                    <a:lnTo>
                      <a:pt x="148" y="112"/>
                    </a:lnTo>
                    <a:lnTo>
                      <a:pt x="140" y="108"/>
                    </a:lnTo>
                    <a:lnTo>
                      <a:pt x="132" y="106"/>
                    </a:lnTo>
                    <a:lnTo>
                      <a:pt x="122" y="100"/>
                    </a:lnTo>
                    <a:lnTo>
                      <a:pt x="108" y="92"/>
                    </a:lnTo>
                    <a:lnTo>
                      <a:pt x="92" y="80"/>
                    </a:lnTo>
                    <a:lnTo>
                      <a:pt x="78" y="74"/>
                    </a:lnTo>
                    <a:lnTo>
                      <a:pt x="66" y="76"/>
                    </a:lnTo>
                    <a:lnTo>
                      <a:pt x="54" y="76"/>
                    </a:lnTo>
                    <a:lnTo>
                      <a:pt x="46" y="82"/>
                    </a:lnTo>
                    <a:lnTo>
                      <a:pt x="30" y="92"/>
                    </a:lnTo>
                    <a:lnTo>
                      <a:pt x="28" y="80"/>
                    </a:lnTo>
                    <a:lnTo>
                      <a:pt x="24" y="68"/>
                    </a:lnTo>
                    <a:lnTo>
                      <a:pt x="18" y="62"/>
                    </a:lnTo>
                    <a:lnTo>
                      <a:pt x="8" y="52"/>
                    </a:lnTo>
                    <a:lnTo>
                      <a:pt x="0" y="42"/>
                    </a:lnTo>
                    <a:lnTo>
                      <a:pt x="0" y="36"/>
                    </a:lnTo>
                    <a:lnTo>
                      <a:pt x="2" y="28"/>
                    </a:lnTo>
                    <a:lnTo>
                      <a:pt x="8" y="30"/>
                    </a:lnTo>
                    <a:lnTo>
                      <a:pt x="12" y="36"/>
                    </a:lnTo>
                    <a:lnTo>
                      <a:pt x="22" y="36"/>
                    </a:lnTo>
                    <a:lnTo>
                      <a:pt x="24" y="32"/>
                    </a:lnTo>
                    <a:lnTo>
                      <a:pt x="22" y="22"/>
                    </a:lnTo>
                    <a:lnTo>
                      <a:pt x="18" y="16"/>
                    </a:lnTo>
                    <a:lnTo>
                      <a:pt x="10" y="10"/>
                    </a:lnTo>
                    <a:lnTo>
                      <a:pt x="6"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51" name="Freeform 233"/>
              <p:cNvSpPr/>
              <p:nvPr/>
            </p:nvSpPr>
            <p:spPr bwMode="auto">
              <a:xfrm>
                <a:off x="6158773" y="3321172"/>
                <a:ext cx="185651" cy="114160"/>
              </a:xfrm>
              <a:custGeom>
                <a:avLst/>
                <a:gdLst>
                  <a:gd name="T0" fmla="*/ 2147483647 w 126"/>
                  <a:gd name="T1" fmla="*/ 2147483647 h 72"/>
                  <a:gd name="T2" fmla="*/ 2147483647 w 126"/>
                  <a:gd name="T3" fmla="*/ 2147483647 h 72"/>
                  <a:gd name="T4" fmla="*/ 2147483647 w 126"/>
                  <a:gd name="T5" fmla="*/ 2147483647 h 72"/>
                  <a:gd name="T6" fmla="*/ 2147483647 w 126"/>
                  <a:gd name="T7" fmla="*/ 2147483647 h 72"/>
                  <a:gd name="T8" fmla="*/ 2147483647 w 126"/>
                  <a:gd name="T9" fmla="*/ 2147483647 h 72"/>
                  <a:gd name="T10" fmla="*/ 2147483647 w 126"/>
                  <a:gd name="T11" fmla="*/ 2147483647 h 72"/>
                  <a:gd name="T12" fmla="*/ 2147483647 w 126"/>
                  <a:gd name="T13" fmla="*/ 2147483647 h 72"/>
                  <a:gd name="T14" fmla="*/ 2147483647 w 126"/>
                  <a:gd name="T15" fmla="*/ 2147483647 h 72"/>
                  <a:gd name="T16" fmla="*/ 2147483647 w 126"/>
                  <a:gd name="T17" fmla="*/ 2147483647 h 72"/>
                  <a:gd name="T18" fmla="*/ 0 w 126"/>
                  <a:gd name="T19" fmla="*/ 2147483647 h 72"/>
                  <a:gd name="T20" fmla="*/ 2147483647 w 126"/>
                  <a:gd name="T21" fmla="*/ 2147483647 h 72"/>
                  <a:gd name="T22" fmla="*/ 2147483647 w 126"/>
                  <a:gd name="T23" fmla="*/ 2147483647 h 72"/>
                  <a:gd name="T24" fmla="*/ 2147483647 w 126"/>
                  <a:gd name="T25" fmla="*/ 2147483647 h 72"/>
                  <a:gd name="T26" fmla="*/ 2147483647 w 126"/>
                  <a:gd name="T27" fmla="*/ 2147483647 h 72"/>
                  <a:gd name="T28" fmla="*/ 2147483647 w 126"/>
                  <a:gd name="T29" fmla="*/ 2147483647 h 72"/>
                  <a:gd name="T30" fmla="*/ 2147483647 w 126"/>
                  <a:gd name="T31" fmla="*/ 2147483647 h 72"/>
                  <a:gd name="T32" fmla="*/ 2147483647 w 126"/>
                  <a:gd name="T33" fmla="*/ 2147483647 h 72"/>
                  <a:gd name="T34" fmla="*/ 2147483647 w 126"/>
                  <a:gd name="T35" fmla="*/ 2147483647 h 72"/>
                  <a:gd name="T36" fmla="*/ 2147483647 w 126"/>
                  <a:gd name="T37" fmla="*/ 0 h 72"/>
                  <a:gd name="T38" fmla="*/ 2147483647 w 126"/>
                  <a:gd name="T39" fmla="*/ 2147483647 h 72"/>
                  <a:gd name="T40" fmla="*/ 2147483647 w 126"/>
                  <a:gd name="T41" fmla="*/ 2147483647 h 72"/>
                  <a:gd name="T42" fmla="*/ 2147483647 w 126"/>
                  <a:gd name="T43" fmla="*/ 2147483647 h 72"/>
                  <a:gd name="T44" fmla="*/ 2147483647 w 126"/>
                  <a:gd name="T45" fmla="*/ 2147483647 h 72"/>
                  <a:gd name="T46" fmla="*/ 2147483647 w 126"/>
                  <a:gd name="T47" fmla="*/ 2147483647 h 72"/>
                  <a:gd name="T48" fmla="*/ 2147483647 w 126"/>
                  <a:gd name="T49" fmla="*/ 2147483647 h 72"/>
                  <a:gd name="T50" fmla="*/ 2147483647 w 126"/>
                  <a:gd name="T51" fmla="*/ 2147483647 h 72"/>
                  <a:gd name="T52" fmla="*/ 2147483647 w 126"/>
                  <a:gd name="T53" fmla="*/ 2147483647 h 72"/>
                  <a:gd name="T54" fmla="*/ 2147483647 w 126"/>
                  <a:gd name="T55" fmla="*/ 2147483647 h 72"/>
                  <a:gd name="T56" fmla="*/ 2147483647 w 126"/>
                  <a:gd name="T57" fmla="*/ 2147483647 h 72"/>
                  <a:gd name="T58" fmla="*/ 2147483647 w 126"/>
                  <a:gd name="T59" fmla="*/ 2147483647 h 72"/>
                  <a:gd name="T60" fmla="*/ 2147483647 w 126"/>
                  <a:gd name="T61" fmla="*/ 2147483647 h 72"/>
                  <a:gd name="T62" fmla="*/ 2147483647 w 126"/>
                  <a:gd name="T63" fmla="*/ 2147483647 h 72"/>
                  <a:gd name="T64" fmla="*/ 2147483647 w 126"/>
                  <a:gd name="T65" fmla="*/ 2147483647 h 72"/>
                  <a:gd name="T66" fmla="*/ 2147483647 w 126"/>
                  <a:gd name="T67" fmla="*/ 2147483647 h 72"/>
                  <a:gd name="T68" fmla="*/ 2147483647 w 126"/>
                  <a:gd name="T69" fmla="*/ 2147483647 h 72"/>
                  <a:gd name="T70" fmla="*/ 2147483647 w 126"/>
                  <a:gd name="T71" fmla="*/ 2147483647 h 72"/>
                  <a:gd name="T72" fmla="*/ 2147483647 w 126"/>
                  <a:gd name="T73" fmla="*/ 2147483647 h 72"/>
                  <a:gd name="T74" fmla="*/ 2147483647 w 126"/>
                  <a:gd name="T75" fmla="*/ 2147483647 h 72"/>
                  <a:gd name="T76" fmla="*/ 2147483647 w 126"/>
                  <a:gd name="T77" fmla="*/ 2147483647 h 72"/>
                  <a:gd name="T78" fmla="*/ 2147483647 w 126"/>
                  <a:gd name="T79" fmla="*/ 2147483647 h 72"/>
                  <a:gd name="T80" fmla="*/ 2147483647 w 126"/>
                  <a:gd name="T81" fmla="*/ 2147483647 h 72"/>
                  <a:gd name="T82" fmla="*/ 2147483647 w 126"/>
                  <a:gd name="T83" fmla="*/ 2147483647 h 72"/>
                  <a:gd name="T84" fmla="*/ 2147483647 w 126"/>
                  <a:gd name="T85" fmla="*/ 2147483647 h 72"/>
                  <a:gd name="T86" fmla="*/ 2147483647 w 126"/>
                  <a:gd name="T87" fmla="*/ 2147483647 h 72"/>
                  <a:gd name="T88" fmla="*/ 2147483647 w 126"/>
                  <a:gd name="T89" fmla="*/ 2147483647 h 7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6"/>
                  <a:gd name="T136" fmla="*/ 0 h 72"/>
                  <a:gd name="T137" fmla="*/ 126 w 126"/>
                  <a:gd name="T138" fmla="*/ 72 h 7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6" h="72">
                    <a:moveTo>
                      <a:pt x="12" y="60"/>
                    </a:moveTo>
                    <a:lnTo>
                      <a:pt x="20" y="58"/>
                    </a:lnTo>
                    <a:lnTo>
                      <a:pt x="28" y="56"/>
                    </a:lnTo>
                    <a:lnTo>
                      <a:pt x="36" y="52"/>
                    </a:lnTo>
                    <a:lnTo>
                      <a:pt x="42" y="44"/>
                    </a:lnTo>
                    <a:lnTo>
                      <a:pt x="32" y="40"/>
                    </a:lnTo>
                    <a:lnTo>
                      <a:pt x="20" y="32"/>
                    </a:lnTo>
                    <a:lnTo>
                      <a:pt x="16" y="36"/>
                    </a:lnTo>
                    <a:lnTo>
                      <a:pt x="6" y="34"/>
                    </a:lnTo>
                    <a:lnTo>
                      <a:pt x="0" y="32"/>
                    </a:lnTo>
                    <a:lnTo>
                      <a:pt x="2" y="28"/>
                    </a:lnTo>
                    <a:lnTo>
                      <a:pt x="6" y="20"/>
                    </a:lnTo>
                    <a:lnTo>
                      <a:pt x="6" y="8"/>
                    </a:lnTo>
                    <a:lnTo>
                      <a:pt x="18" y="6"/>
                    </a:lnTo>
                    <a:lnTo>
                      <a:pt x="24" y="8"/>
                    </a:lnTo>
                    <a:lnTo>
                      <a:pt x="30" y="10"/>
                    </a:lnTo>
                    <a:lnTo>
                      <a:pt x="38" y="12"/>
                    </a:lnTo>
                    <a:lnTo>
                      <a:pt x="38" y="4"/>
                    </a:lnTo>
                    <a:lnTo>
                      <a:pt x="48" y="0"/>
                    </a:lnTo>
                    <a:lnTo>
                      <a:pt x="56" y="2"/>
                    </a:lnTo>
                    <a:lnTo>
                      <a:pt x="62" y="4"/>
                    </a:lnTo>
                    <a:lnTo>
                      <a:pt x="68" y="6"/>
                    </a:lnTo>
                    <a:lnTo>
                      <a:pt x="86" y="6"/>
                    </a:lnTo>
                    <a:lnTo>
                      <a:pt x="100" y="6"/>
                    </a:lnTo>
                    <a:lnTo>
                      <a:pt x="112" y="6"/>
                    </a:lnTo>
                    <a:lnTo>
                      <a:pt x="126" y="12"/>
                    </a:lnTo>
                    <a:lnTo>
                      <a:pt x="122" y="18"/>
                    </a:lnTo>
                    <a:lnTo>
                      <a:pt x="118" y="24"/>
                    </a:lnTo>
                    <a:lnTo>
                      <a:pt x="114" y="30"/>
                    </a:lnTo>
                    <a:lnTo>
                      <a:pt x="106" y="36"/>
                    </a:lnTo>
                    <a:lnTo>
                      <a:pt x="100" y="42"/>
                    </a:lnTo>
                    <a:lnTo>
                      <a:pt x="88" y="50"/>
                    </a:lnTo>
                    <a:lnTo>
                      <a:pt x="76" y="52"/>
                    </a:lnTo>
                    <a:lnTo>
                      <a:pt x="68" y="52"/>
                    </a:lnTo>
                    <a:lnTo>
                      <a:pt x="60" y="56"/>
                    </a:lnTo>
                    <a:lnTo>
                      <a:pt x="56" y="58"/>
                    </a:lnTo>
                    <a:lnTo>
                      <a:pt x="50" y="64"/>
                    </a:lnTo>
                    <a:lnTo>
                      <a:pt x="50" y="68"/>
                    </a:lnTo>
                    <a:lnTo>
                      <a:pt x="44" y="72"/>
                    </a:lnTo>
                    <a:lnTo>
                      <a:pt x="38" y="72"/>
                    </a:lnTo>
                    <a:lnTo>
                      <a:pt x="30" y="72"/>
                    </a:lnTo>
                    <a:lnTo>
                      <a:pt x="24" y="70"/>
                    </a:lnTo>
                    <a:lnTo>
                      <a:pt x="18" y="70"/>
                    </a:lnTo>
                    <a:lnTo>
                      <a:pt x="10" y="70"/>
                    </a:lnTo>
                    <a:lnTo>
                      <a:pt x="12" y="6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52" name="Freeform 234"/>
              <p:cNvSpPr/>
              <p:nvPr/>
            </p:nvSpPr>
            <p:spPr bwMode="auto">
              <a:xfrm>
                <a:off x="5825524" y="3252145"/>
                <a:ext cx="394363" cy="244249"/>
              </a:xfrm>
              <a:custGeom>
                <a:avLst/>
                <a:gdLst>
                  <a:gd name="T0" fmla="*/ 0 w 270"/>
                  <a:gd name="T1" fmla="*/ 2147483647 h 154"/>
                  <a:gd name="T2" fmla="*/ 2147483647 w 270"/>
                  <a:gd name="T3" fmla="*/ 2147483647 h 154"/>
                  <a:gd name="T4" fmla="*/ 2147483647 w 270"/>
                  <a:gd name="T5" fmla="*/ 2147483647 h 154"/>
                  <a:gd name="T6" fmla="*/ 2147483647 w 270"/>
                  <a:gd name="T7" fmla="*/ 2147483647 h 154"/>
                  <a:gd name="T8" fmla="*/ 2147483647 w 270"/>
                  <a:gd name="T9" fmla="*/ 2147483647 h 154"/>
                  <a:gd name="T10" fmla="*/ 2147483647 w 270"/>
                  <a:gd name="T11" fmla="*/ 2147483647 h 154"/>
                  <a:gd name="T12" fmla="*/ 2147483647 w 270"/>
                  <a:gd name="T13" fmla="*/ 2147483647 h 154"/>
                  <a:gd name="T14" fmla="*/ 2147483647 w 270"/>
                  <a:gd name="T15" fmla="*/ 2147483647 h 154"/>
                  <a:gd name="T16" fmla="*/ 2147483647 w 270"/>
                  <a:gd name="T17" fmla="*/ 2147483647 h 154"/>
                  <a:gd name="T18" fmla="*/ 2147483647 w 270"/>
                  <a:gd name="T19" fmla="*/ 2147483647 h 154"/>
                  <a:gd name="T20" fmla="*/ 2147483647 w 270"/>
                  <a:gd name="T21" fmla="*/ 2147483647 h 154"/>
                  <a:gd name="T22" fmla="*/ 2147483647 w 270"/>
                  <a:gd name="T23" fmla="*/ 2147483647 h 154"/>
                  <a:gd name="T24" fmla="*/ 2147483647 w 270"/>
                  <a:gd name="T25" fmla="*/ 2147483647 h 154"/>
                  <a:gd name="T26" fmla="*/ 2147483647 w 270"/>
                  <a:gd name="T27" fmla="*/ 2147483647 h 154"/>
                  <a:gd name="T28" fmla="*/ 2147483647 w 270"/>
                  <a:gd name="T29" fmla="*/ 2147483647 h 154"/>
                  <a:gd name="T30" fmla="*/ 2147483647 w 270"/>
                  <a:gd name="T31" fmla="*/ 2147483647 h 154"/>
                  <a:gd name="T32" fmla="*/ 2147483647 w 270"/>
                  <a:gd name="T33" fmla="*/ 2147483647 h 154"/>
                  <a:gd name="T34" fmla="*/ 2147483647 w 270"/>
                  <a:gd name="T35" fmla="*/ 2147483647 h 154"/>
                  <a:gd name="T36" fmla="*/ 2147483647 w 270"/>
                  <a:gd name="T37" fmla="*/ 2147483647 h 154"/>
                  <a:gd name="T38" fmla="*/ 2147483647 w 270"/>
                  <a:gd name="T39" fmla="*/ 2147483647 h 154"/>
                  <a:gd name="T40" fmla="*/ 2147483647 w 270"/>
                  <a:gd name="T41" fmla="*/ 2147483647 h 154"/>
                  <a:gd name="T42" fmla="*/ 2147483647 w 270"/>
                  <a:gd name="T43" fmla="*/ 2147483647 h 154"/>
                  <a:gd name="T44" fmla="*/ 2147483647 w 270"/>
                  <a:gd name="T45" fmla="*/ 2147483647 h 154"/>
                  <a:gd name="T46" fmla="*/ 2147483647 w 270"/>
                  <a:gd name="T47" fmla="*/ 2147483647 h 154"/>
                  <a:gd name="T48" fmla="*/ 2147483647 w 270"/>
                  <a:gd name="T49" fmla="*/ 2147483647 h 154"/>
                  <a:gd name="T50" fmla="*/ 2147483647 w 270"/>
                  <a:gd name="T51" fmla="*/ 2147483647 h 154"/>
                  <a:gd name="T52" fmla="*/ 2147483647 w 270"/>
                  <a:gd name="T53" fmla="*/ 2147483647 h 154"/>
                  <a:gd name="T54" fmla="*/ 2147483647 w 270"/>
                  <a:gd name="T55" fmla="*/ 2147483647 h 154"/>
                  <a:gd name="T56" fmla="*/ 2147483647 w 270"/>
                  <a:gd name="T57" fmla="*/ 2147483647 h 154"/>
                  <a:gd name="T58" fmla="*/ 2147483647 w 270"/>
                  <a:gd name="T59" fmla="*/ 2147483647 h 154"/>
                  <a:gd name="T60" fmla="*/ 2147483647 w 270"/>
                  <a:gd name="T61" fmla="*/ 2147483647 h 154"/>
                  <a:gd name="T62" fmla="*/ 2147483647 w 270"/>
                  <a:gd name="T63" fmla="*/ 2147483647 h 154"/>
                  <a:gd name="T64" fmla="*/ 2147483647 w 270"/>
                  <a:gd name="T65" fmla="*/ 2147483647 h 154"/>
                  <a:gd name="T66" fmla="*/ 2147483647 w 270"/>
                  <a:gd name="T67" fmla="*/ 2147483647 h 154"/>
                  <a:gd name="T68" fmla="*/ 2147483647 w 270"/>
                  <a:gd name="T69" fmla="*/ 2147483647 h 154"/>
                  <a:gd name="T70" fmla="*/ 2147483647 w 270"/>
                  <a:gd name="T71" fmla="*/ 2147483647 h 154"/>
                  <a:gd name="T72" fmla="*/ 2147483647 w 270"/>
                  <a:gd name="T73" fmla="*/ 2147483647 h 154"/>
                  <a:gd name="T74" fmla="*/ 2147483647 w 270"/>
                  <a:gd name="T75" fmla="*/ 2147483647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0"/>
                  <a:gd name="T115" fmla="*/ 0 h 154"/>
                  <a:gd name="T116" fmla="*/ 270 w 270"/>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0" h="154">
                    <a:moveTo>
                      <a:pt x="10" y="76"/>
                    </a:moveTo>
                    <a:lnTo>
                      <a:pt x="0" y="10"/>
                    </a:lnTo>
                    <a:lnTo>
                      <a:pt x="34" y="0"/>
                    </a:lnTo>
                    <a:lnTo>
                      <a:pt x="74" y="18"/>
                    </a:lnTo>
                    <a:lnTo>
                      <a:pt x="92" y="40"/>
                    </a:lnTo>
                    <a:lnTo>
                      <a:pt x="110" y="38"/>
                    </a:lnTo>
                    <a:lnTo>
                      <a:pt x="124" y="36"/>
                    </a:lnTo>
                    <a:lnTo>
                      <a:pt x="136" y="36"/>
                    </a:lnTo>
                    <a:lnTo>
                      <a:pt x="146" y="44"/>
                    </a:lnTo>
                    <a:lnTo>
                      <a:pt x="152" y="50"/>
                    </a:lnTo>
                    <a:lnTo>
                      <a:pt x="158" y="56"/>
                    </a:lnTo>
                    <a:lnTo>
                      <a:pt x="160" y="62"/>
                    </a:lnTo>
                    <a:lnTo>
                      <a:pt x="162" y="66"/>
                    </a:lnTo>
                    <a:lnTo>
                      <a:pt x="170" y="68"/>
                    </a:lnTo>
                    <a:lnTo>
                      <a:pt x="174" y="82"/>
                    </a:lnTo>
                    <a:lnTo>
                      <a:pt x="194" y="82"/>
                    </a:lnTo>
                    <a:lnTo>
                      <a:pt x="196" y="90"/>
                    </a:lnTo>
                    <a:lnTo>
                      <a:pt x="202" y="92"/>
                    </a:lnTo>
                    <a:lnTo>
                      <a:pt x="208" y="82"/>
                    </a:lnTo>
                    <a:lnTo>
                      <a:pt x="214" y="74"/>
                    </a:lnTo>
                    <a:lnTo>
                      <a:pt x="218" y="72"/>
                    </a:lnTo>
                    <a:lnTo>
                      <a:pt x="228" y="64"/>
                    </a:lnTo>
                    <a:lnTo>
                      <a:pt x="234" y="64"/>
                    </a:lnTo>
                    <a:lnTo>
                      <a:pt x="230" y="72"/>
                    </a:lnTo>
                    <a:lnTo>
                      <a:pt x="228" y="76"/>
                    </a:lnTo>
                    <a:lnTo>
                      <a:pt x="232" y="78"/>
                    </a:lnTo>
                    <a:lnTo>
                      <a:pt x="234" y="78"/>
                    </a:lnTo>
                    <a:lnTo>
                      <a:pt x="244" y="80"/>
                    </a:lnTo>
                    <a:lnTo>
                      <a:pt x="248" y="76"/>
                    </a:lnTo>
                    <a:lnTo>
                      <a:pt x="260" y="84"/>
                    </a:lnTo>
                    <a:lnTo>
                      <a:pt x="270" y="88"/>
                    </a:lnTo>
                    <a:lnTo>
                      <a:pt x="264" y="96"/>
                    </a:lnTo>
                    <a:lnTo>
                      <a:pt x="254" y="100"/>
                    </a:lnTo>
                    <a:lnTo>
                      <a:pt x="240" y="104"/>
                    </a:lnTo>
                    <a:lnTo>
                      <a:pt x="234" y="102"/>
                    </a:lnTo>
                    <a:lnTo>
                      <a:pt x="226" y="102"/>
                    </a:lnTo>
                    <a:lnTo>
                      <a:pt x="238" y="96"/>
                    </a:lnTo>
                    <a:lnTo>
                      <a:pt x="238" y="92"/>
                    </a:lnTo>
                    <a:lnTo>
                      <a:pt x="230" y="86"/>
                    </a:lnTo>
                    <a:lnTo>
                      <a:pt x="226" y="92"/>
                    </a:lnTo>
                    <a:lnTo>
                      <a:pt x="216" y="90"/>
                    </a:lnTo>
                    <a:lnTo>
                      <a:pt x="216" y="100"/>
                    </a:lnTo>
                    <a:lnTo>
                      <a:pt x="210" y="102"/>
                    </a:lnTo>
                    <a:lnTo>
                      <a:pt x="208" y="112"/>
                    </a:lnTo>
                    <a:lnTo>
                      <a:pt x="194" y="112"/>
                    </a:lnTo>
                    <a:lnTo>
                      <a:pt x="194" y="118"/>
                    </a:lnTo>
                    <a:lnTo>
                      <a:pt x="196" y="120"/>
                    </a:lnTo>
                    <a:lnTo>
                      <a:pt x="200" y="124"/>
                    </a:lnTo>
                    <a:lnTo>
                      <a:pt x="206" y="128"/>
                    </a:lnTo>
                    <a:lnTo>
                      <a:pt x="210" y="132"/>
                    </a:lnTo>
                    <a:lnTo>
                      <a:pt x="210" y="142"/>
                    </a:lnTo>
                    <a:lnTo>
                      <a:pt x="206" y="152"/>
                    </a:lnTo>
                    <a:lnTo>
                      <a:pt x="200" y="154"/>
                    </a:lnTo>
                    <a:lnTo>
                      <a:pt x="190" y="152"/>
                    </a:lnTo>
                    <a:lnTo>
                      <a:pt x="188" y="142"/>
                    </a:lnTo>
                    <a:lnTo>
                      <a:pt x="182" y="138"/>
                    </a:lnTo>
                    <a:lnTo>
                      <a:pt x="176" y="138"/>
                    </a:lnTo>
                    <a:lnTo>
                      <a:pt x="164" y="134"/>
                    </a:lnTo>
                    <a:lnTo>
                      <a:pt x="152" y="124"/>
                    </a:lnTo>
                    <a:lnTo>
                      <a:pt x="140" y="122"/>
                    </a:lnTo>
                    <a:lnTo>
                      <a:pt x="130" y="114"/>
                    </a:lnTo>
                    <a:lnTo>
                      <a:pt x="118" y="106"/>
                    </a:lnTo>
                    <a:lnTo>
                      <a:pt x="110" y="96"/>
                    </a:lnTo>
                    <a:lnTo>
                      <a:pt x="104" y="88"/>
                    </a:lnTo>
                    <a:lnTo>
                      <a:pt x="100" y="82"/>
                    </a:lnTo>
                    <a:lnTo>
                      <a:pt x="80" y="82"/>
                    </a:lnTo>
                    <a:lnTo>
                      <a:pt x="74" y="80"/>
                    </a:lnTo>
                    <a:lnTo>
                      <a:pt x="72" y="72"/>
                    </a:lnTo>
                    <a:lnTo>
                      <a:pt x="70" y="66"/>
                    </a:lnTo>
                    <a:lnTo>
                      <a:pt x="64" y="60"/>
                    </a:lnTo>
                    <a:lnTo>
                      <a:pt x="48" y="54"/>
                    </a:lnTo>
                    <a:lnTo>
                      <a:pt x="38" y="58"/>
                    </a:lnTo>
                    <a:lnTo>
                      <a:pt x="26" y="68"/>
                    </a:lnTo>
                    <a:lnTo>
                      <a:pt x="26" y="74"/>
                    </a:lnTo>
                    <a:lnTo>
                      <a:pt x="26" y="78"/>
                    </a:lnTo>
                    <a:lnTo>
                      <a:pt x="10" y="7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53" name="Freeform 235"/>
              <p:cNvSpPr/>
              <p:nvPr/>
            </p:nvSpPr>
            <p:spPr bwMode="auto">
              <a:xfrm>
                <a:off x="5602974" y="2970727"/>
                <a:ext cx="834851" cy="426109"/>
              </a:xfrm>
              <a:custGeom>
                <a:avLst/>
                <a:gdLst>
                  <a:gd name="T0" fmla="*/ 2147483647 w 570"/>
                  <a:gd name="T1" fmla="*/ 2147483647 h 270"/>
                  <a:gd name="T2" fmla="*/ 2147483647 w 570"/>
                  <a:gd name="T3" fmla="*/ 2147483647 h 270"/>
                  <a:gd name="T4" fmla="*/ 2147483647 w 570"/>
                  <a:gd name="T5" fmla="*/ 2147483647 h 270"/>
                  <a:gd name="T6" fmla="*/ 2147483647 w 570"/>
                  <a:gd name="T7" fmla="*/ 2147483647 h 270"/>
                  <a:gd name="T8" fmla="*/ 2147483647 w 570"/>
                  <a:gd name="T9" fmla="*/ 2147483647 h 270"/>
                  <a:gd name="T10" fmla="*/ 2147483647 w 570"/>
                  <a:gd name="T11" fmla="*/ 2147483647 h 270"/>
                  <a:gd name="T12" fmla="*/ 2147483647 w 570"/>
                  <a:gd name="T13" fmla="*/ 2147483647 h 270"/>
                  <a:gd name="T14" fmla="*/ 2147483647 w 570"/>
                  <a:gd name="T15" fmla="*/ 2147483647 h 270"/>
                  <a:gd name="T16" fmla="*/ 2147483647 w 570"/>
                  <a:gd name="T17" fmla="*/ 2147483647 h 270"/>
                  <a:gd name="T18" fmla="*/ 2147483647 w 570"/>
                  <a:gd name="T19" fmla="*/ 2147483647 h 270"/>
                  <a:gd name="T20" fmla="*/ 0 w 570"/>
                  <a:gd name="T21" fmla="*/ 2147483647 h 270"/>
                  <a:gd name="T22" fmla="*/ 2147483647 w 570"/>
                  <a:gd name="T23" fmla="*/ 2147483647 h 270"/>
                  <a:gd name="T24" fmla="*/ 2147483647 w 570"/>
                  <a:gd name="T25" fmla="*/ 2147483647 h 270"/>
                  <a:gd name="T26" fmla="*/ 2147483647 w 570"/>
                  <a:gd name="T27" fmla="*/ 2147483647 h 270"/>
                  <a:gd name="T28" fmla="*/ 2147483647 w 570"/>
                  <a:gd name="T29" fmla="*/ 2147483647 h 270"/>
                  <a:gd name="T30" fmla="*/ 2147483647 w 570"/>
                  <a:gd name="T31" fmla="*/ 2147483647 h 270"/>
                  <a:gd name="T32" fmla="*/ 2147483647 w 570"/>
                  <a:gd name="T33" fmla="*/ 2147483647 h 270"/>
                  <a:gd name="T34" fmla="*/ 2147483647 w 570"/>
                  <a:gd name="T35" fmla="*/ 2147483647 h 270"/>
                  <a:gd name="T36" fmla="*/ 2147483647 w 570"/>
                  <a:gd name="T37" fmla="*/ 2147483647 h 270"/>
                  <a:gd name="T38" fmla="*/ 2147483647 w 570"/>
                  <a:gd name="T39" fmla="*/ 2147483647 h 270"/>
                  <a:gd name="T40" fmla="*/ 2147483647 w 570"/>
                  <a:gd name="T41" fmla="*/ 2147483647 h 270"/>
                  <a:gd name="T42" fmla="*/ 2147483647 w 570"/>
                  <a:gd name="T43" fmla="*/ 2147483647 h 270"/>
                  <a:gd name="T44" fmla="*/ 2147483647 w 570"/>
                  <a:gd name="T45" fmla="*/ 2147483647 h 270"/>
                  <a:gd name="T46" fmla="*/ 2147483647 w 570"/>
                  <a:gd name="T47" fmla="*/ 2147483647 h 270"/>
                  <a:gd name="T48" fmla="*/ 2147483647 w 570"/>
                  <a:gd name="T49" fmla="*/ 2147483647 h 270"/>
                  <a:gd name="T50" fmla="*/ 2147483647 w 570"/>
                  <a:gd name="T51" fmla="*/ 2147483647 h 270"/>
                  <a:gd name="T52" fmla="*/ 2147483647 w 570"/>
                  <a:gd name="T53" fmla="*/ 2147483647 h 270"/>
                  <a:gd name="T54" fmla="*/ 2147483647 w 570"/>
                  <a:gd name="T55" fmla="*/ 2147483647 h 270"/>
                  <a:gd name="T56" fmla="*/ 2147483647 w 570"/>
                  <a:gd name="T57" fmla="*/ 2147483647 h 270"/>
                  <a:gd name="T58" fmla="*/ 2147483647 w 570"/>
                  <a:gd name="T59" fmla="*/ 2147483647 h 270"/>
                  <a:gd name="T60" fmla="*/ 2147483647 w 570"/>
                  <a:gd name="T61" fmla="*/ 2147483647 h 270"/>
                  <a:gd name="T62" fmla="*/ 2147483647 w 570"/>
                  <a:gd name="T63" fmla="*/ 2147483647 h 270"/>
                  <a:gd name="T64" fmla="*/ 2147483647 w 570"/>
                  <a:gd name="T65" fmla="*/ 2147483647 h 270"/>
                  <a:gd name="T66" fmla="*/ 2147483647 w 570"/>
                  <a:gd name="T67" fmla="*/ 2147483647 h 270"/>
                  <a:gd name="T68" fmla="*/ 2147483647 w 570"/>
                  <a:gd name="T69" fmla="*/ 2147483647 h 270"/>
                  <a:gd name="T70" fmla="*/ 2147483647 w 570"/>
                  <a:gd name="T71" fmla="*/ 2147483647 h 270"/>
                  <a:gd name="T72" fmla="*/ 2147483647 w 570"/>
                  <a:gd name="T73" fmla="*/ 2147483647 h 270"/>
                  <a:gd name="T74" fmla="*/ 2147483647 w 570"/>
                  <a:gd name="T75" fmla="*/ 2147483647 h 270"/>
                  <a:gd name="T76" fmla="*/ 2147483647 w 570"/>
                  <a:gd name="T77" fmla="*/ 2147483647 h 270"/>
                  <a:gd name="T78" fmla="*/ 2147483647 w 570"/>
                  <a:gd name="T79" fmla="*/ 2147483647 h 270"/>
                  <a:gd name="T80" fmla="*/ 2147483647 w 570"/>
                  <a:gd name="T81" fmla="*/ 2147483647 h 270"/>
                  <a:gd name="T82" fmla="*/ 2147483647 w 570"/>
                  <a:gd name="T83" fmla="*/ 2147483647 h 2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70"/>
                  <a:gd name="T127" fmla="*/ 0 h 270"/>
                  <a:gd name="T128" fmla="*/ 570 w 570"/>
                  <a:gd name="T129" fmla="*/ 270 h 2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70" h="270">
                    <a:moveTo>
                      <a:pt x="118" y="238"/>
                    </a:moveTo>
                    <a:lnTo>
                      <a:pt x="110" y="240"/>
                    </a:lnTo>
                    <a:lnTo>
                      <a:pt x="108" y="248"/>
                    </a:lnTo>
                    <a:lnTo>
                      <a:pt x="108" y="252"/>
                    </a:lnTo>
                    <a:lnTo>
                      <a:pt x="104" y="248"/>
                    </a:lnTo>
                    <a:lnTo>
                      <a:pt x="102" y="236"/>
                    </a:lnTo>
                    <a:lnTo>
                      <a:pt x="102" y="230"/>
                    </a:lnTo>
                    <a:lnTo>
                      <a:pt x="92" y="224"/>
                    </a:lnTo>
                    <a:lnTo>
                      <a:pt x="84" y="222"/>
                    </a:lnTo>
                    <a:lnTo>
                      <a:pt x="72" y="210"/>
                    </a:lnTo>
                    <a:lnTo>
                      <a:pt x="62" y="200"/>
                    </a:lnTo>
                    <a:lnTo>
                      <a:pt x="58" y="194"/>
                    </a:lnTo>
                    <a:lnTo>
                      <a:pt x="64" y="194"/>
                    </a:lnTo>
                    <a:lnTo>
                      <a:pt x="76" y="196"/>
                    </a:lnTo>
                    <a:lnTo>
                      <a:pt x="70" y="184"/>
                    </a:lnTo>
                    <a:lnTo>
                      <a:pt x="82" y="182"/>
                    </a:lnTo>
                    <a:lnTo>
                      <a:pt x="94" y="182"/>
                    </a:lnTo>
                    <a:lnTo>
                      <a:pt x="92" y="168"/>
                    </a:lnTo>
                    <a:lnTo>
                      <a:pt x="92" y="158"/>
                    </a:lnTo>
                    <a:lnTo>
                      <a:pt x="88" y="152"/>
                    </a:lnTo>
                    <a:lnTo>
                      <a:pt x="80" y="152"/>
                    </a:lnTo>
                    <a:lnTo>
                      <a:pt x="74" y="156"/>
                    </a:lnTo>
                    <a:lnTo>
                      <a:pt x="70" y="154"/>
                    </a:lnTo>
                    <a:lnTo>
                      <a:pt x="64" y="152"/>
                    </a:lnTo>
                    <a:lnTo>
                      <a:pt x="52" y="152"/>
                    </a:lnTo>
                    <a:lnTo>
                      <a:pt x="42" y="162"/>
                    </a:lnTo>
                    <a:lnTo>
                      <a:pt x="36" y="152"/>
                    </a:lnTo>
                    <a:lnTo>
                      <a:pt x="24" y="136"/>
                    </a:lnTo>
                    <a:lnTo>
                      <a:pt x="10" y="136"/>
                    </a:lnTo>
                    <a:lnTo>
                      <a:pt x="10" y="126"/>
                    </a:lnTo>
                    <a:lnTo>
                      <a:pt x="4" y="128"/>
                    </a:lnTo>
                    <a:lnTo>
                      <a:pt x="0" y="128"/>
                    </a:lnTo>
                    <a:lnTo>
                      <a:pt x="0" y="126"/>
                    </a:lnTo>
                    <a:lnTo>
                      <a:pt x="0" y="110"/>
                    </a:lnTo>
                    <a:lnTo>
                      <a:pt x="0" y="96"/>
                    </a:lnTo>
                    <a:lnTo>
                      <a:pt x="10" y="88"/>
                    </a:lnTo>
                    <a:lnTo>
                      <a:pt x="18" y="98"/>
                    </a:lnTo>
                    <a:lnTo>
                      <a:pt x="26" y="94"/>
                    </a:lnTo>
                    <a:lnTo>
                      <a:pt x="24" y="82"/>
                    </a:lnTo>
                    <a:lnTo>
                      <a:pt x="48" y="62"/>
                    </a:lnTo>
                    <a:lnTo>
                      <a:pt x="68" y="66"/>
                    </a:lnTo>
                    <a:lnTo>
                      <a:pt x="86" y="72"/>
                    </a:lnTo>
                    <a:lnTo>
                      <a:pt x="102" y="84"/>
                    </a:lnTo>
                    <a:lnTo>
                      <a:pt x="110" y="82"/>
                    </a:lnTo>
                    <a:lnTo>
                      <a:pt x="122" y="86"/>
                    </a:lnTo>
                    <a:lnTo>
                      <a:pt x="128" y="78"/>
                    </a:lnTo>
                    <a:lnTo>
                      <a:pt x="160" y="78"/>
                    </a:lnTo>
                    <a:lnTo>
                      <a:pt x="170" y="86"/>
                    </a:lnTo>
                    <a:lnTo>
                      <a:pt x="176" y="86"/>
                    </a:lnTo>
                    <a:lnTo>
                      <a:pt x="186" y="84"/>
                    </a:lnTo>
                    <a:lnTo>
                      <a:pt x="202" y="84"/>
                    </a:lnTo>
                    <a:lnTo>
                      <a:pt x="204" y="70"/>
                    </a:lnTo>
                    <a:lnTo>
                      <a:pt x="180" y="62"/>
                    </a:lnTo>
                    <a:lnTo>
                      <a:pt x="184" y="56"/>
                    </a:lnTo>
                    <a:lnTo>
                      <a:pt x="186" y="44"/>
                    </a:lnTo>
                    <a:lnTo>
                      <a:pt x="200" y="42"/>
                    </a:lnTo>
                    <a:lnTo>
                      <a:pt x="188" y="36"/>
                    </a:lnTo>
                    <a:lnTo>
                      <a:pt x="182" y="26"/>
                    </a:lnTo>
                    <a:lnTo>
                      <a:pt x="204" y="24"/>
                    </a:lnTo>
                    <a:lnTo>
                      <a:pt x="270" y="10"/>
                    </a:lnTo>
                    <a:lnTo>
                      <a:pt x="280" y="0"/>
                    </a:lnTo>
                    <a:lnTo>
                      <a:pt x="308" y="4"/>
                    </a:lnTo>
                    <a:lnTo>
                      <a:pt x="320" y="22"/>
                    </a:lnTo>
                    <a:lnTo>
                      <a:pt x="354" y="26"/>
                    </a:lnTo>
                    <a:lnTo>
                      <a:pt x="352" y="32"/>
                    </a:lnTo>
                    <a:lnTo>
                      <a:pt x="370" y="32"/>
                    </a:lnTo>
                    <a:lnTo>
                      <a:pt x="388" y="18"/>
                    </a:lnTo>
                    <a:lnTo>
                      <a:pt x="396" y="18"/>
                    </a:lnTo>
                    <a:lnTo>
                      <a:pt x="396" y="28"/>
                    </a:lnTo>
                    <a:lnTo>
                      <a:pt x="412" y="34"/>
                    </a:lnTo>
                    <a:lnTo>
                      <a:pt x="464" y="82"/>
                    </a:lnTo>
                    <a:lnTo>
                      <a:pt x="472" y="84"/>
                    </a:lnTo>
                    <a:lnTo>
                      <a:pt x="472" y="74"/>
                    </a:lnTo>
                    <a:lnTo>
                      <a:pt x="484" y="76"/>
                    </a:lnTo>
                    <a:lnTo>
                      <a:pt x="486" y="84"/>
                    </a:lnTo>
                    <a:lnTo>
                      <a:pt x="506" y="86"/>
                    </a:lnTo>
                    <a:lnTo>
                      <a:pt x="510" y="78"/>
                    </a:lnTo>
                    <a:lnTo>
                      <a:pt x="534" y="94"/>
                    </a:lnTo>
                    <a:lnTo>
                      <a:pt x="550" y="104"/>
                    </a:lnTo>
                    <a:lnTo>
                      <a:pt x="570" y="108"/>
                    </a:lnTo>
                    <a:lnTo>
                      <a:pt x="564" y="112"/>
                    </a:lnTo>
                    <a:lnTo>
                      <a:pt x="562" y="116"/>
                    </a:lnTo>
                    <a:lnTo>
                      <a:pt x="558" y="120"/>
                    </a:lnTo>
                    <a:lnTo>
                      <a:pt x="544" y="130"/>
                    </a:lnTo>
                    <a:lnTo>
                      <a:pt x="556" y="144"/>
                    </a:lnTo>
                    <a:lnTo>
                      <a:pt x="548" y="152"/>
                    </a:lnTo>
                    <a:lnTo>
                      <a:pt x="540" y="154"/>
                    </a:lnTo>
                    <a:lnTo>
                      <a:pt x="532" y="152"/>
                    </a:lnTo>
                    <a:lnTo>
                      <a:pt x="518" y="148"/>
                    </a:lnTo>
                    <a:lnTo>
                      <a:pt x="522" y="160"/>
                    </a:lnTo>
                    <a:lnTo>
                      <a:pt x="522" y="176"/>
                    </a:lnTo>
                    <a:lnTo>
                      <a:pt x="520" y="184"/>
                    </a:lnTo>
                    <a:lnTo>
                      <a:pt x="510" y="186"/>
                    </a:lnTo>
                    <a:lnTo>
                      <a:pt x="498" y="182"/>
                    </a:lnTo>
                    <a:lnTo>
                      <a:pt x="500" y="190"/>
                    </a:lnTo>
                    <a:lnTo>
                      <a:pt x="510" y="210"/>
                    </a:lnTo>
                    <a:lnTo>
                      <a:pt x="512" y="224"/>
                    </a:lnTo>
                    <a:lnTo>
                      <a:pt x="506" y="234"/>
                    </a:lnTo>
                    <a:lnTo>
                      <a:pt x="492" y="228"/>
                    </a:lnTo>
                    <a:lnTo>
                      <a:pt x="480" y="228"/>
                    </a:lnTo>
                    <a:lnTo>
                      <a:pt x="460" y="228"/>
                    </a:lnTo>
                    <a:lnTo>
                      <a:pt x="448" y="228"/>
                    </a:lnTo>
                    <a:lnTo>
                      <a:pt x="428" y="222"/>
                    </a:lnTo>
                    <a:lnTo>
                      <a:pt x="418" y="226"/>
                    </a:lnTo>
                    <a:lnTo>
                      <a:pt x="418" y="234"/>
                    </a:lnTo>
                    <a:lnTo>
                      <a:pt x="398" y="228"/>
                    </a:lnTo>
                    <a:lnTo>
                      <a:pt x="386" y="230"/>
                    </a:lnTo>
                    <a:lnTo>
                      <a:pt x="386" y="242"/>
                    </a:lnTo>
                    <a:lnTo>
                      <a:pt x="380" y="242"/>
                    </a:lnTo>
                    <a:lnTo>
                      <a:pt x="360" y="260"/>
                    </a:lnTo>
                    <a:lnTo>
                      <a:pt x="358" y="264"/>
                    </a:lnTo>
                    <a:lnTo>
                      <a:pt x="354" y="270"/>
                    </a:lnTo>
                    <a:lnTo>
                      <a:pt x="348" y="268"/>
                    </a:lnTo>
                    <a:lnTo>
                      <a:pt x="346" y="260"/>
                    </a:lnTo>
                    <a:lnTo>
                      <a:pt x="326" y="260"/>
                    </a:lnTo>
                    <a:lnTo>
                      <a:pt x="322" y="246"/>
                    </a:lnTo>
                    <a:lnTo>
                      <a:pt x="314" y="244"/>
                    </a:lnTo>
                    <a:lnTo>
                      <a:pt x="310" y="234"/>
                    </a:lnTo>
                    <a:lnTo>
                      <a:pt x="288" y="214"/>
                    </a:lnTo>
                    <a:lnTo>
                      <a:pt x="244" y="218"/>
                    </a:lnTo>
                    <a:lnTo>
                      <a:pt x="226" y="196"/>
                    </a:lnTo>
                    <a:lnTo>
                      <a:pt x="186" y="178"/>
                    </a:lnTo>
                    <a:lnTo>
                      <a:pt x="152" y="188"/>
                    </a:lnTo>
                    <a:lnTo>
                      <a:pt x="162" y="254"/>
                    </a:lnTo>
                    <a:lnTo>
                      <a:pt x="154" y="254"/>
                    </a:lnTo>
                    <a:lnTo>
                      <a:pt x="140" y="242"/>
                    </a:lnTo>
                    <a:lnTo>
                      <a:pt x="130" y="238"/>
                    </a:lnTo>
                    <a:lnTo>
                      <a:pt x="118" y="23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54" name="Freeform 236"/>
              <p:cNvSpPr/>
              <p:nvPr/>
            </p:nvSpPr>
            <p:spPr bwMode="auto">
              <a:xfrm>
                <a:off x="5602974" y="3423385"/>
                <a:ext cx="34594" cy="21239"/>
              </a:xfrm>
              <a:custGeom>
                <a:avLst/>
                <a:gdLst>
                  <a:gd name="T0" fmla="*/ 0 w 24"/>
                  <a:gd name="T1" fmla="*/ 2147483647 h 14"/>
                  <a:gd name="T2" fmla="*/ 2147483647 w 24"/>
                  <a:gd name="T3" fmla="*/ 0 h 14"/>
                  <a:gd name="T4" fmla="*/ 2147483647 w 24"/>
                  <a:gd name="T5" fmla="*/ 2147483647 h 14"/>
                  <a:gd name="T6" fmla="*/ 2147483647 w 24"/>
                  <a:gd name="T7" fmla="*/ 2147483647 h 14"/>
                  <a:gd name="T8" fmla="*/ 2147483647 w 24"/>
                  <a:gd name="T9" fmla="*/ 2147483647 h 14"/>
                  <a:gd name="T10" fmla="*/ 2147483647 w 24"/>
                  <a:gd name="T11" fmla="*/ 2147483647 h 14"/>
                  <a:gd name="T12" fmla="*/ 2147483647 w 24"/>
                  <a:gd name="T13" fmla="*/ 2147483647 h 14"/>
                  <a:gd name="T14" fmla="*/ 0 w 2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14"/>
                  <a:gd name="T26" fmla="*/ 24 w 24"/>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14">
                    <a:moveTo>
                      <a:pt x="0" y="2"/>
                    </a:moveTo>
                    <a:lnTo>
                      <a:pt x="8" y="0"/>
                    </a:lnTo>
                    <a:lnTo>
                      <a:pt x="18" y="8"/>
                    </a:lnTo>
                    <a:lnTo>
                      <a:pt x="24" y="12"/>
                    </a:lnTo>
                    <a:lnTo>
                      <a:pt x="16" y="14"/>
                    </a:lnTo>
                    <a:lnTo>
                      <a:pt x="12" y="14"/>
                    </a:lnTo>
                    <a:lnTo>
                      <a:pt x="6" y="10"/>
                    </a:lnTo>
                    <a:lnTo>
                      <a:pt x="0"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55" name="Freeform 237"/>
              <p:cNvSpPr/>
              <p:nvPr/>
            </p:nvSpPr>
            <p:spPr bwMode="auto">
              <a:xfrm>
                <a:off x="5117515" y="2417183"/>
                <a:ext cx="2878162" cy="955758"/>
              </a:xfrm>
              <a:custGeom>
                <a:avLst/>
                <a:gdLst>
                  <a:gd name="T0" fmla="*/ 2147483647 w 1968"/>
                  <a:gd name="T1" fmla="*/ 2147483647 h 606"/>
                  <a:gd name="T2" fmla="*/ 2147483647 w 1968"/>
                  <a:gd name="T3" fmla="*/ 2147483647 h 606"/>
                  <a:gd name="T4" fmla="*/ 2147483647 w 1968"/>
                  <a:gd name="T5" fmla="*/ 2147483647 h 606"/>
                  <a:gd name="T6" fmla="*/ 2147483647 w 1968"/>
                  <a:gd name="T7" fmla="*/ 2147483647 h 606"/>
                  <a:gd name="T8" fmla="*/ 2147483647 w 1968"/>
                  <a:gd name="T9" fmla="*/ 2147483647 h 606"/>
                  <a:gd name="T10" fmla="*/ 2147483647 w 1968"/>
                  <a:gd name="T11" fmla="*/ 2147483647 h 606"/>
                  <a:gd name="T12" fmla="*/ 2147483647 w 1968"/>
                  <a:gd name="T13" fmla="*/ 2147483647 h 606"/>
                  <a:gd name="T14" fmla="*/ 2147483647 w 1968"/>
                  <a:gd name="T15" fmla="*/ 2147483647 h 606"/>
                  <a:gd name="T16" fmla="*/ 2147483647 w 1968"/>
                  <a:gd name="T17" fmla="*/ 2147483647 h 606"/>
                  <a:gd name="T18" fmla="*/ 2147483647 w 1968"/>
                  <a:gd name="T19" fmla="*/ 2147483647 h 606"/>
                  <a:gd name="T20" fmla="*/ 2147483647 w 1968"/>
                  <a:gd name="T21" fmla="*/ 2147483647 h 606"/>
                  <a:gd name="T22" fmla="*/ 2147483647 w 1968"/>
                  <a:gd name="T23" fmla="*/ 2147483647 h 606"/>
                  <a:gd name="T24" fmla="*/ 2147483647 w 1968"/>
                  <a:gd name="T25" fmla="*/ 2147483647 h 606"/>
                  <a:gd name="T26" fmla="*/ 2147483647 w 1968"/>
                  <a:gd name="T27" fmla="*/ 2147483647 h 606"/>
                  <a:gd name="T28" fmla="*/ 2147483647 w 1968"/>
                  <a:gd name="T29" fmla="*/ 2147483647 h 606"/>
                  <a:gd name="T30" fmla="*/ 2147483647 w 1968"/>
                  <a:gd name="T31" fmla="*/ 2147483647 h 606"/>
                  <a:gd name="T32" fmla="*/ 2147483647 w 1968"/>
                  <a:gd name="T33" fmla="*/ 2147483647 h 606"/>
                  <a:gd name="T34" fmla="*/ 2147483647 w 1968"/>
                  <a:gd name="T35" fmla="*/ 2147483647 h 606"/>
                  <a:gd name="T36" fmla="*/ 2147483647 w 1968"/>
                  <a:gd name="T37" fmla="*/ 2147483647 h 606"/>
                  <a:gd name="T38" fmla="*/ 2147483647 w 1968"/>
                  <a:gd name="T39" fmla="*/ 2147483647 h 606"/>
                  <a:gd name="T40" fmla="*/ 2147483647 w 1968"/>
                  <a:gd name="T41" fmla="*/ 2147483647 h 606"/>
                  <a:gd name="T42" fmla="*/ 2147483647 w 1968"/>
                  <a:gd name="T43" fmla="*/ 2147483647 h 606"/>
                  <a:gd name="T44" fmla="*/ 2147483647 w 1968"/>
                  <a:gd name="T45" fmla="*/ 2147483647 h 606"/>
                  <a:gd name="T46" fmla="*/ 2147483647 w 1968"/>
                  <a:gd name="T47" fmla="*/ 2147483647 h 606"/>
                  <a:gd name="T48" fmla="*/ 2147483647 w 1968"/>
                  <a:gd name="T49" fmla="*/ 2147483647 h 606"/>
                  <a:gd name="T50" fmla="*/ 2147483647 w 1968"/>
                  <a:gd name="T51" fmla="*/ 2147483647 h 606"/>
                  <a:gd name="T52" fmla="*/ 2147483647 w 1968"/>
                  <a:gd name="T53" fmla="*/ 2147483647 h 606"/>
                  <a:gd name="T54" fmla="*/ 2147483647 w 1968"/>
                  <a:gd name="T55" fmla="*/ 2147483647 h 606"/>
                  <a:gd name="T56" fmla="*/ 2147483647 w 1968"/>
                  <a:gd name="T57" fmla="*/ 2147483647 h 606"/>
                  <a:gd name="T58" fmla="*/ 2147483647 w 1968"/>
                  <a:gd name="T59" fmla="*/ 2147483647 h 606"/>
                  <a:gd name="T60" fmla="*/ 2147483647 w 1968"/>
                  <a:gd name="T61" fmla="*/ 0 h 606"/>
                  <a:gd name="T62" fmla="*/ 2147483647 w 1968"/>
                  <a:gd name="T63" fmla="*/ 2147483647 h 606"/>
                  <a:gd name="T64" fmla="*/ 2147483647 w 1968"/>
                  <a:gd name="T65" fmla="*/ 2147483647 h 606"/>
                  <a:gd name="T66" fmla="*/ 2147483647 w 1968"/>
                  <a:gd name="T67" fmla="*/ 2147483647 h 606"/>
                  <a:gd name="T68" fmla="*/ 2147483647 w 1968"/>
                  <a:gd name="T69" fmla="*/ 2147483647 h 606"/>
                  <a:gd name="T70" fmla="*/ 2147483647 w 1968"/>
                  <a:gd name="T71" fmla="*/ 2147483647 h 606"/>
                  <a:gd name="T72" fmla="*/ 2147483647 w 1968"/>
                  <a:gd name="T73" fmla="*/ 2147483647 h 606"/>
                  <a:gd name="T74" fmla="*/ 2147483647 w 1968"/>
                  <a:gd name="T75" fmla="*/ 2147483647 h 606"/>
                  <a:gd name="T76" fmla="*/ 2147483647 w 1968"/>
                  <a:gd name="T77" fmla="*/ 2147483647 h 606"/>
                  <a:gd name="T78" fmla="*/ 2147483647 w 1968"/>
                  <a:gd name="T79" fmla="*/ 2147483647 h 606"/>
                  <a:gd name="T80" fmla="*/ 2147483647 w 1968"/>
                  <a:gd name="T81" fmla="*/ 2147483647 h 606"/>
                  <a:gd name="T82" fmla="*/ 2147483647 w 1968"/>
                  <a:gd name="T83" fmla="*/ 2147483647 h 606"/>
                  <a:gd name="T84" fmla="*/ 2147483647 w 1968"/>
                  <a:gd name="T85" fmla="*/ 2147483647 h 606"/>
                  <a:gd name="T86" fmla="*/ 2147483647 w 1968"/>
                  <a:gd name="T87" fmla="*/ 2147483647 h 606"/>
                  <a:gd name="T88" fmla="*/ 2147483647 w 1968"/>
                  <a:gd name="T89" fmla="*/ 2147483647 h 606"/>
                  <a:gd name="T90" fmla="*/ 2147483647 w 1968"/>
                  <a:gd name="T91" fmla="*/ 2147483647 h 606"/>
                  <a:gd name="T92" fmla="*/ 2147483647 w 1968"/>
                  <a:gd name="T93" fmla="*/ 2147483647 h 606"/>
                  <a:gd name="T94" fmla="*/ 2147483647 w 1968"/>
                  <a:gd name="T95" fmla="*/ 2147483647 h 606"/>
                  <a:gd name="T96" fmla="*/ 2147483647 w 1968"/>
                  <a:gd name="T97" fmla="*/ 2147483647 h 606"/>
                  <a:gd name="T98" fmla="*/ 2147483647 w 1968"/>
                  <a:gd name="T99" fmla="*/ 2147483647 h 606"/>
                  <a:gd name="T100" fmla="*/ 2147483647 w 1968"/>
                  <a:gd name="T101" fmla="*/ 2147483647 h 606"/>
                  <a:gd name="T102" fmla="*/ 2147483647 w 1968"/>
                  <a:gd name="T103" fmla="*/ 2147483647 h 606"/>
                  <a:gd name="T104" fmla="*/ 2147483647 w 1968"/>
                  <a:gd name="T105" fmla="*/ 2147483647 h 606"/>
                  <a:gd name="T106" fmla="*/ 2147483647 w 1968"/>
                  <a:gd name="T107" fmla="*/ 2147483647 h 606"/>
                  <a:gd name="T108" fmla="*/ 2147483647 w 1968"/>
                  <a:gd name="T109" fmla="*/ 2147483647 h 606"/>
                  <a:gd name="T110" fmla="*/ 2147483647 w 1968"/>
                  <a:gd name="T111" fmla="*/ 2147483647 h 606"/>
                  <a:gd name="T112" fmla="*/ 2147483647 w 1968"/>
                  <a:gd name="T113" fmla="*/ 2147483647 h 606"/>
                  <a:gd name="T114" fmla="*/ 2147483647 w 1968"/>
                  <a:gd name="T115" fmla="*/ 2147483647 h 606"/>
                  <a:gd name="T116" fmla="*/ 2147483647 w 1968"/>
                  <a:gd name="T117" fmla="*/ 2147483647 h 606"/>
                  <a:gd name="T118" fmla="*/ 2147483647 w 1968"/>
                  <a:gd name="T119" fmla="*/ 2147483647 h 6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68"/>
                  <a:gd name="T181" fmla="*/ 0 h 606"/>
                  <a:gd name="T182" fmla="*/ 1968 w 1968"/>
                  <a:gd name="T183" fmla="*/ 606 h 6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68" h="606">
                    <a:moveTo>
                      <a:pt x="902" y="458"/>
                    </a:moveTo>
                    <a:lnTo>
                      <a:pt x="912" y="448"/>
                    </a:lnTo>
                    <a:lnTo>
                      <a:pt x="924" y="440"/>
                    </a:lnTo>
                    <a:lnTo>
                      <a:pt x="936" y="436"/>
                    </a:lnTo>
                    <a:lnTo>
                      <a:pt x="950" y="434"/>
                    </a:lnTo>
                    <a:lnTo>
                      <a:pt x="958" y="436"/>
                    </a:lnTo>
                    <a:lnTo>
                      <a:pt x="964" y="436"/>
                    </a:lnTo>
                    <a:lnTo>
                      <a:pt x="982" y="442"/>
                    </a:lnTo>
                    <a:lnTo>
                      <a:pt x="1000" y="448"/>
                    </a:lnTo>
                    <a:lnTo>
                      <a:pt x="1010" y="450"/>
                    </a:lnTo>
                    <a:lnTo>
                      <a:pt x="1020" y="450"/>
                    </a:lnTo>
                    <a:lnTo>
                      <a:pt x="1026" y="450"/>
                    </a:lnTo>
                    <a:lnTo>
                      <a:pt x="1030" y="448"/>
                    </a:lnTo>
                    <a:lnTo>
                      <a:pt x="1034" y="446"/>
                    </a:lnTo>
                    <a:lnTo>
                      <a:pt x="1036" y="442"/>
                    </a:lnTo>
                    <a:lnTo>
                      <a:pt x="1036" y="438"/>
                    </a:lnTo>
                    <a:lnTo>
                      <a:pt x="1034" y="436"/>
                    </a:lnTo>
                    <a:lnTo>
                      <a:pt x="1028" y="430"/>
                    </a:lnTo>
                    <a:lnTo>
                      <a:pt x="1024" y="424"/>
                    </a:lnTo>
                    <a:lnTo>
                      <a:pt x="1022" y="420"/>
                    </a:lnTo>
                    <a:lnTo>
                      <a:pt x="1020" y="416"/>
                    </a:lnTo>
                    <a:lnTo>
                      <a:pt x="1022" y="414"/>
                    </a:lnTo>
                    <a:lnTo>
                      <a:pt x="1024" y="414"/>
                    </a:lnTo>
                    <a:lnTo>
                      <a:pt x="1030" y="412"/>
                    </a:lnTo>
                    <a:lnTo>
                      <a:pt x="1048" y="412"/>
                    </a:lnTo>
                    <a:lnTo>
                      <a:pt x="1066" y="416"/>
                    </a:lnTo>
                    <a:lnTo>
                      <a:pt x="1076" y="420"/>
                    </a:lnTo>
                    <a:lnTo>
                      <a:pt x="1082" y="426"/>
                    </a:lnTo>
                    <a:lnTo>
                      <a:pt x="1088" y="434"/>
                    </a:lnTo>
                    <a:lnTo>
                      <a:pt x="1092" y="436"/>
                    </a:lnTo>
                    <a:lnTo>
                      <a:pt x="1094" y="438"/>
                    </a:lnTo>
                    <a:lnTo>
                      <a:pt x="1100" y="440"/>
                    </a:lnTo>
                    <a:lnTo>
                      <a:pt x="1108" y="438"/>
                    </a:lnTo>
                    <a:lnTo>
                      <a:pt x="1122" y="436"/>
                    </a:lnTo>
                    <a:lnTo>
                      <a:pt x="1136" y="438"/>
                    </a:lnTo>
                    <a:lnTo>
                      <a:pt x="1148" y="440"/>
                    </a:lnTo>
                    <a:lnTo>
                      <a:pt x="1160" y="446"/>
                    </a:lnTo>
                    <a:lnTo>
                      <a:pt x="1186" y="458"/>
                    </a:lnTo>
                    <a:lnTo>
                      <a:pt x="1200" y="460"/>
                    </a:lnTo>
                    <a:lnTo>
                      <a:pt x="1214" y="462"/>
                    </a:lnTo>
                    <a:lnTo>
                      <a:pt x="1222" y="462"/>
                    </a:lnTo>
                    <a:lnTo>
                      <a:pt x="1230" y="460"/>
                    </a:lnTo>
                    <a:lnTo>
                      <a:pt x="1240" y="452"/>
                    </a:lnTo>
                    <a:lnTo>
                      <a:pt x="1252" y="444"/>
                    </a:lnTo>
                    <a:lnTo>
                      <a:pt x="1258" y="442"/>
                    </a:lnTo>
                    <a:lnTo>
                      <a:pt x="1264" y="442"/>
                    </a:lnTo>
                    <a:lnTo>
                      <a:pt x="1272" y="442"/>
                    </a:lnTo>
                    <a:lnTo>
                      <a:pt x="1284" y="446"/>
                    </a:lnTo>
                    <a:lnTo>
                      <a:pt x="1306" y="454"/>
                    </a:lnTo>
                    <a:lnTo>
                      <a:pt x="1314" y="454"/>
                    </a:lnTo>
                    <a:lnTo>
                      <a:pt x="1324" y="452"/>
                    </a:lnTo>
                    <a:lnTo>
                      <a:pt x="1326" y="450"/>
                    </a:lnTo>
                    <a:lnTo>
                      <a:pt x="1328" y="446"/>
                    </a:lnTo>
                    <a:lnTo>
                      <a:pt x="1328" y="442"/>
                    </a:lnTo>
                    <a:lnTo>
                      <a:pt x="1328" y="436"/>
                    </a:lnTo>
                    <a:lnTo>
                      <a:pt x="1326" y="426"/>
                    </a:lnTo>
                    <a:lnTo>
                      <a:pt x="1324" y="416"/>
                    </a:lnTo>
                    <a:lnTo>
                      <a:pt x="1318" y="410"/>
                    </a:lnTo>
                    <a:lnTo>
                      <a:pt x="1314" y="406"/>
                    </a:lnTo>
                    <a:lnTo>
                      <a:pt x="1312" y="404"/>
                    </a:lnTo>
                    <a:lnTo>
                      <a:pt x="1312" y="398"/>
                    </a:lnTo>
                    <a:lnTo>
                      <a:pt x="1314" y="394"/>
                    </a:lnTo>
                    <a:lnTo>
                      <a:pt x="1318" y="390"/>
                    </a:lnTo>
                    <a:lnTo>
                      <a:pt x="1324" y="388"/>
                    </a:lnTo>
                    <a:lnTo>
                      <a:pt x="1334" y="386"/>
                    </a:lnTo>
                    <a:lnTo>
                      <a:pt x="1346" y="386"/>
                    </a:lnTo>
                    <a:lnTo>
                      <a:pt x="1368" y="388"/>
                    </a:lnTo>
                    <a:lnTo>
                      <a:pt x="1384" y="394"/>
                    </a:lnTo>
                    <a:lnTo>
                      <a:pt x="1396" y="402"/>
                    </a:lnTo>
                    <a:lnTo>
                      <a:pt x="1408" y="410"/>
                    </a:lnTo>
                    <a:lnTo>
                      <a:pt x="1430" y="432"/>
                    </a:lnTo>
                    <a:lnTo>
                      <a:pt x="1442" y="440"/>
                    </a:lnTo>
                    <a:lnTo>
                      <a:pt x="1452" y="448"/>
                    </a:lnTo>
                    <a:lnTo>
                      <a:pt x="1466" y="454"/>
                    </a:lnTo>
                    <a:lnTo>
                      <a:pt x="1480" y="458"/>
                    </a:lnTo>
                    <a:lnTo>
                      <a:pt x="1494" y="462"/>
                    </a:lnTo>
                    <a:lnTo>
                      <a:pt x="1506" y="466"/>
                    </a:lnTo>
                    <a:lnTo>
                      <a:pt x="1512" y="474"/>
                    </a:lnTo>
                    <a:lnTo>
                      <a:pt x="1518" y="482"/>
                    </a:lnTo>
                    <a:lnTo>
                      <a:pt x="1526" y="488"/>
                    </a:lnTo>
                    <a:lnTo>
                      <a:pt x="1532" y="490"/>
                    </a:lnTo>
                    <a:lnTo>
                      <a:pt x="1536" y="490"/>
                    </a:lnTo>
                    <a:lnTo>
                      <a:pt x="1548" y="488"/>
                    </a:lnTo>
                    <a:lnTo>
                      <a:pt x="1554" y="484"/>
                    </a:lnTo>
                    <a:lnTo>
                      <a:pt x="1560" y="478"/>
                    </a:lnTo>
                    <a:lnTo>
                      <a:pt x="1568" y="472"/>
                    </a:lnTo>
                    <a:lnTo>
                      <a:pt x="1576" y="486"/>
                    </a:lnTo>
                    <a:lnTo>
                      <a:pt x="1580" y="496"/>
                    </a:lnTo>
                    <a:lnTo>
                      <a:pt x="1582" y="510"/>
                    </a:lnTo>
                    <a:lnTo>
                      <a:pt x="1582" y="522"/>
                    </a:lnTo>
                    <a:lnTo>
                      <a:pt x="1582" y="528"/>
                    </a:lnTo>
                    <a:lnTo>
                      <a:pt x="1582" y="538"/>
                    </a:lnTo>
                    <a:lnTo>
                      <a:pt x="1574" y="532"/>
                    </a:lnTo>
                    <a:lnTo>
                      <a:pt x="1562" y="528"/>
                    </a:lnTo>
                    <a:lnTo>
                      <a:pt x="1562" y="544"/>
                    </a:lnTo>
                    <a:lnTo>
                      <a:pt x="1570" y="550"/>
                    </a:lnTo>
                    <a:lnTo>
                      <a:pt x="1576" y="558"/>
                    </a:lnTo>
                    <a:lnTo>
                      <a:pt x="1584" y="580"/>
                    </a:lnTo>
                    <a:lnTo>
                      <a:pt x="1590" y="576"/>
                    </a:lnTo>
                    <a:lnTo>
                      <a:pt x="1600" y="574"/>
                    </a:lnTo>
                    <a:lnTo>
                      <a:pt x="1612" y="576"/>
                    </a:lnTo>
                    <a:lnTo>
                      <a:pt x="1618" y="576"/>
                    </a:lnTo>
                    <a:lnTo>
                      <a:pt x="1624" y="574"/>
                    </a:lnTo>
                    <a:lnTo>
                      <a:pt x="1630" y="574"/>
                    </a:lnTo>
                    <a:lnTo>
                      <a:pt x="1634" y="570"/>
                    </a:lnTo>
                    <a:lnTo>
                      <a:pt x="1640" y="558"/>
                    </a:lnTo>
                    <a:lnTo>
                      <a:pt x="1640" y="546"/>
                    </a:lnTo>
                    <a:lnTo>
                      <a:pt x="1642" y="532"/>
                    </a:lnTo>
                    <a:lnTo>
                      <a:pt x="1642" y="518"/>
                    </a:lnTo>
                    <a:lnTo>
                      <a:pt x="1642" y="494"/>
                    </a:lnTo>
                    <a:lnTo>
                      <a:pt x="1640" y="476"/>
                    </a:lnTo>
                    <a:lnTo>
                      <a:pt x="1636" y="458"/>
                    </a:lnTo>
                    <a:lnTo>
                      <a:pt x="1628" y="436"/>
                    </a:lnTo>
                    <a:lnTo>
                      <a:pt x="1616" y="418"/>
                    </a:lnTo>
                    <a:lnTo>
                      <a:pt x="1604" y="402"/>
                    </a:lnTo>
                    <a:lnTo>
                      <a:pt x="1588" y="386"/>
                    </a:lnTo>
                    <a:lnTo>
                      <a:pt x="1580" y="382"/>
                    </a:lnTo>
                    <a:lnTo>
                      <a:pt x="1572" y="380"/>
                    </a:lnTo>
                    <a:lnTo>
                      <a:pt x="1562" y="376"/>
                    </a:lnTo>
                    <a:lnTo>
                      <a:pt x="1554" y="376"/>
                    </a:lnTo>
                    <a:lnTo>
                      <a:pt x="1550" y="376"/>
                    </a:lnTo>
                    <a:lnTo>
                      <a:pt x="1548" y="376"/>
                    </a:lnTo>
                    <a:lnTo>
                      <a:pt x="1544" y="382"/>
                    </a:lnTo>
                    <a:lnTo>
                      <a:pt x="1534" y="378"/>
                    </a:lnTo>
                    <a:lnTo>
                      <a:pt x="1530" y="370"/>
                    </a:lnTo>
                    <a:lnTo>
                      <a:pt x="1524" y="362"/>
                    </a:lnTo>
                    <a:lnTo>
                      <a:pt x="1516" y="354"/>
                    </a:lnTo>
                    <a:lnTo>
                      <a:pt x="1510" y="358"/>
                    </a:lnTo>
                    <a:lnTo>
                      <a:pt x="1502" y="362"/>
                    </a:lnTo>
                    <a:lnTo>
                      <a:pt x="1492" y="366"/>
                    </a:lnTo>
                    <a:lnTo>
                      <a:pt x="1492" y="354"/>
                    </a:lnTo>
                    <a:lnTo>
                      <a:pt x="1494" y="354"/>
                    </a:lnTo>
                    <a:lnTo>
                      <a:pt x="1496" y="350"/>
                    </a:lnTo>
                    <a:lnTo>
                      <a:pt x="1502" y="344"/>
                    </a:lnTo>
                    <a:lnTo>
                      <a:pt x="1504" y="340"/>
                    </a:lnTo>
                    <a:lnTo>
                      <a:pt x="1504" y="334"/>
                    </a:lnTo>
                    <a:lnTo>
                      <a:pt x="1504" y="324"/>
                    </a:lnTo>
                    <a:lnTo>
                      <a:pt x="1506" y="312"/>
                    </a:lnTo>
                    <a:lnTo>
                      <a:pt x="1506" y="308"/>
                    </a:lnTo>
                    <a:lnTo>
                      <a:pt x="1508" y="302"/>
                    </a:lnTo>
                    <a:lnTo>
                      <a:pt x="1516" y="296"/>
                    </a:lnTo>
                    <a:lnTo>
                      <a:pt x="1524" y="290"/>
                    </a:lnTo>
                    <a:lnTo>
                      <a:pt x="1534" y="286"/>
                    </a:lnTo>
                    <a:lnTo>
                      <a:pt x="1546" y="284"/>
                    </a:lnTo>
                    <a:lnTo>
                      <a:pt x="1570" y="286"/>
                    </a:lnTo>
                    <a:lnTo>
                      <a:pt x="1592" y="286"/>
                    </a:lnTo>
                    <a:lnTo>
                      <a:pt x="1610" y="288"/>
                    </a:lnTo>
                    <a:lnTo>
                      <a:pt x="1624" y="292"/>
                    </a:lnTo>
                    <a:lnTo>
                      <a:pt x="1636" y="296"/>
                    </a:lnTo>
                    <a:lnTo>
                      <a:pt x="1648" y="298"/>
                    </a:lnTo>
                    <a:lnTo>
                      <a:pt x="1656" y="296"/>
                    </a:lnTo>
                    <a:lnTo>
                      <a:pt x="1662" y="294"/>
                    </a:lnTo>
                    <a:lnTo>
                      <a:pt x="1668" y="290"/>
                    </a:lnTo>
                    <a:lnTo>
                      <a:pt x="1670" y="286"/>
                    </a:lnTo>
                    <a:lnTo>
                      <a:pt x="1666" y="284"/>
                    </a:lnTo>
                    <a:lnTo>
                      <a:pt x="1660" y="278"/>
                    </a:lnTo>
                    <a:lnTo>
                      <a:pt x="1656" y="272"/>
                    </a:lnTo>
                    <a:lnTo>
                      <a:pt x="1654" y="262"/>
                    </a:lnTo>
                    <a:lnTo>
                      <a:pt x="1654" y="254"/>
                    </a:lnTo>
                    <a:lnTo>
                      <a:pt x="1656" y="252"/>
                    </a:lnTo>
                    <a:lnTo>
                      <a:pt x="1658" y="248"/>
                    </a:lnTo>
                    <a:lnTo>
                      <a:pt x="1662" y="246"/>
                    </a:lnTo>
                    <a:lnTo>
                      <a:pt x="1668" y="246"/>
                    </a:lnTo>
                    <a:lnTo>
                      <a:pt x="1682" y="246"/>
                    </a:lnTo>
                    <a:lnTo>
                      <a:pt x="1694" y="250"/>
                    </a:lnTo>
                    <a:lnTo>
                      <a:pt x="1704" y="256"/>
                    </a:lnTo>
                    <a:lnTo>
                      <a:pt x="1714" y="262"/>
                    </a:lnTo>
                    <a:lnTo>
                      <a:pt x="1722" y="264"/>
                    </a:lnTo>
                    <a:lnTo>
                      <a:pt x="1722" y="256"/>
                    </a:lnTo>
                    <a:lnTo>
                      <a:pt x="1722" y="250"/>
                    </a:lnTo>
                    <a:lnTo>
                      <a:pt x="1724" y="244"/>
                    </a:lnTo>
                    <a:lnTo>
                      <a:pt x="1722" y="230"/>
                    </a:lnTo>
                    <a:lnTo>
                      <a:pt x="1738" y="230"/>
                    </a:lnTo>
                    <a:lnTo>
                      <a:pt x="1740" y="240"/>
                    </a:lnTo>
                    <a:lnTo>
                      <a:pt x="1744" y="246"/>
                    </a:lnTo>
                    <a:lnTo>
                      <a:pt x="1750" y="254"/>
                    </a:lnTo>
                    <a:lnTo>
                      <a:pt x="1754" y="260"/>
                    </a:lnTo>
                    <a:lnTo>
                      <a:pt x="1748" y="270"/>
                    </a:lnTo>
                    <a:lnTo>
                      <a:pt x="1740" y="284"/>
                    </a:lnTo>
                    <a:lnTo>
                      <a:pt x="1734" y="300"/>
                    </a:lnTo>
                    <a:lnTo>
                      <a:pt x="1732" y="314"/>
                    </a:lnTo>
                    <a:lnTo>
                      <a:pt x="1732" y="322"/>
                    </a:lnTo>
                    <a:lnTo>
                      <a:pt x="1736" y="330"/>
                    </a:lnTo>
                    <a:lnTo>
                      <a:pt x="1740" y="338"/>
                    </a:lnTo>
                    <a:lnTo>
                      <a:pt x="1746" y="346"/>
                    </a:lnTo>
                    <a:lnTo>
                      <a:pt x="1760" y="362"/>
                    </a:lnTo>
                    <a:lnTo>
                      <a:pt x="1776" y="378"/>
                    </a:lnTo>
                    <a:lnTo>
                      <a:pt x="1814" y="406"/>
                    </a:lnTo>
                    <a:lnTo>
                      <a:pt x="1830" y="420"/>
                    </a:lnTo>
                    <a:lnTo>
                      <a:pt x="1840" y="434"/>
                    </a:lnTo>
                    <a:lnTo>
                      <a:pt x="1846" y="424"/>
                    </a:lnTo>
                    <a:lnTo>
                      <a:pt x="1848" y="416"/>
                    </a:lnTo>
                    <a:lnTo>
                      <a:pt x="1846" y="410"/>
                    </a:lnTo>
                    <a:lnTo>
                      <a:pt x="1840" y="404"/>
                    </a:lnTo>
                    <a:lnTo>
                      <a:pt x="1838" y="400"/>
                    </a:lnTo>
                    <a:lnTo>
                      <a:pt x="1840" y="398"/>
                    </a:lnTo>
                    <a:lnTo>
                      <a:pt x="1844" y="394"/>
                    </a:lnTo>
                    <a:lnTo>
                      <a:pt x="1850" y="390"/>
                    </a:lnTo>
                    <a:lnTo>
                      <a:pt x="1842" y="384"/>
                    </a:lnTo>
                    <a:lnTo>
                      <a:pt x="1838" y="382"/>
                    </a:lnTo>
                    <a:lnTo>
                      <a:pt x="1838" y="376"/>
                    </a:lnTo>
                    <a:lnTo>
                      <a:pt x="1838" y="372"/>
                    </a:lnTo>
                    <a:lnTo>
                      <a:pt x="1840" y="368"/>
                    </a:lnTo>
                    <a:lnTo>
                      <a:pt x="1850" y="366"/>
                    </a:lnTo>
                    <a:lnTo>
                      <a:pt x="1850" y="364"/>
                    </a:lnTo>
                    <a:lnTo>
                      <a:pt x="1852" y="362"/>
                    </a:lnTo>
                    <a:lnTo>
                      <a:pt x="1852" y="358"/>
                    </a:lnTo>
                    <a:lnTo>
                      <a:pt x="1850" y="356"/>
                    </a:lnTo>
                    <a:lnTo>
                      <a:pt x="1846" y="354"/>
                    </a:lnTo>
                    <a:lnTo>
                      <a:pt x="1838" y="354"/>
                    </a:lnTo>
                    <a:lnTo>
                      <a:pt x="1828" y="354"/>
                    </a:lnTo>
                    <a:lnTo>
                      <a:pt x="1840" y="338"/>
                    </a:lnTo>
                    <a:lnTo>
                      <a:pt x="1828" y="328"/>
                    </a:lnTo>
                    <a:lnTo>
                      <a:pt x="1806" y="316"/>
                    </a:lnTo>
                    <a:lnTo>
                      <a:pt x="1798" y="308"/>
                    </a:lnTo>
                    <a:lnTo>
                      <a:pt x="1790" y="302"/>
                    </a:lnTo>
                    <a:lnTo>
                      <a:pt x="1784" y="296"/>
                    </a:lnTo>
                    <a:lnTo>
                      <a:pt x="1782" y="290"/>
                    </a:lnTo>
                    <a:lnTo>
                      <a:pt x="1784" y="282"/>
                    </a:lnTo>
                    <a:lnTo>
                      <a:pt x="1786" y="274"/>
                    </a:lnTo>
                    <a:lnTo>
                      <a:pt x="1792" y="270"/>
                    </a:lnTo>
                    <a:lnTo>
                      <a:pt x="1796" y="268"/>
                    </a:lnTo>
                    <a:lnTo>
                      <a:pt x="1828" y="268"/>
                    </a:lnTo>
                    <a:lnTo>
                      <a:pt x="1838" y="266"/>
                    </a:lnTo>
                    <a:lnTo>
                      <a:pt x="1850" y="262"/>
                    </a:lnTo>
                    <a:lnTo>
                      <a:pt x="1858" y="258"/>
                    </a:lnTo>
                    <a:lnTo>
                      <a:pt x="1868" y="252"/>
                    </a:lnTo>
                    <a:lnTo>
                      <a:pt x="1888" y="240"/>
                    </a:lnTo>
                    <a:lnTo>
                      <a:pt x="1898" y="234"/>
                    </a:lnTo>
                    <a:lnTo>
                      <a:pt x="1912" y="228"/>
                    </a:lnTo>
                    <a:lnTo>
                      <a:pt x="1906" y="218"/>
                    </a:lnTo>
                    <a:lnTo>
                      <a:pt x="1900" y="214"/>
                    </a:lnTo>
                    <a:lnTo>
                      <a:pt x="1892" y="210"/>
                    </a:lnTo>
                    <a:lnTo>
                      <a:pt x="1884" y="208"/>
                    </a:lnTo>
                    <a:lnTo>
                      <a:pt x="1864" y="206"/>
                    </a:lnTo>
                    <a:lnTo>
                      <a:pt x="1856" y="204"/>
                    </a:lnTo>
                    <a:lnTo>
                      <a:pt x="1846" y="198"/>
                    </a:lnTo>
                    <a:lnTo>
                      <a:pt x="1858" y="194"/>
                    </a:lnTo>
                    <a:lnTo>
                      <a:pt x="1868" y="190"/>
                    </a:lnTo>
                    <a:lnTo>
                      <a:pt x="1862" y="184"/>
                    </a:lnTo>
                    <a:lnTo>
                      <a:pt x="1858" y="178"/>
                    </a:lnTo>
                    <a:lnTo>
                      <a:pt x="1868" y="176"/>
                    </a:lnTo>
                    <a:lnTo>
                      <a:pt x="1882" y="180"/>
                    </a:lnTo>
                    <a:lnTo>
                      <a:pt x="1912" y="188"/>
                    </a:lnTo>
                    <a:lnTo>
                      <a:pt x="1940" y="194"/>
                    </a:lnTo>
                    <a:lnTo>
                      <a:pt x="1950" y="198"/>
                    </a:lnTo>
                    <a:lnTo>
                      <a:pt x="1962" y="198"/>
                    </a:lnTo>
                    <a:lnTo>
                      <a:pt x="1966" y="198"/>
                    </a:lnTo>
                    <a:lnTo>
                      <a:pt x="1968" y="196"/>
                    </a:lnTo>
                    <a:lnTo>
                      <a:pt x="1968" y="194"/>
                    </a:lnTo>
                    <a:lnTo>
                      <a:pt x="1968" y="190"/>
                    </a:lnTo>
                    <a:lnTo>
                      <a:pt x="1968" y="188"/>
                    </a:lnTo>
                    <a:lnTo>
                      <a:pt x="1962" y="182"/>
                    </a:lnTo>
                    <a:lnTo>
                      <a:pt x="1960" y="178"/>
                    </a:lnTo>
                    <a:lnTo>
                      <a:pt x="1956" y="174"/>
                    </a:lnTo>
                    <a:lnTo>
                      <a:pt x="1940" y="166"/>
                    </a:lnTo>
                    <a:lnTo>
                      <a:pt x="1924" y="164"/>
                    </a:lnTo>
                    <a:lnTo>
                      <a:pt x="1906" y="162"/>
                    </a:lnTo>
                    <a:lnTo>
                      <a:pt x="1896" y="162"/>
                    </a:lnTo>
                    <a:lnTo>
                      <a:pt x="1892" y="162"/>
                    </a:lnTo>
                    <a:lnTo>
                      <a:pt x="1888" y="164"/>
                    </a:lnTo>
                    <a:lnTo>
                      <a:pt x="1868" y="152"/>
                    </a:lnTo>
                    <a:lnTo>
                      <a:pt x="1844" y="142"/>
                    </a:lnTo>
                    <a:lnTo>
                      <a:pt x="1818" y="134"/>
                    </a:lnTo>
                    <a:lnTo>
                      <a:pt x="1788" y="126"/>
                    </a:lnTo>
                    <a:lnTo>
                      <a:pt x="1760" y="122"/>
                    </a:lnTo>
                    <a:lnTo>
                      <a:pt x="1730" y="118"/>
                    </a:lnTo>
                    <a:lnTo>
                      <a:pt x="1700" y="114"/>
                    </a:lnTo>
                    <a:lnTo>
                      <a:pt x="1674" y="114"/>
                    </a:lnTo>
                    <a:lnTo>
                      <a:pt x="1668" y="112"/>
                    </a:lnTo>
                    <a:lnTo>
                      <a:pt x="1656" y="110"/>
                    </a:lnTo>
                    <a:lnTo>
                      <a:pt x="1652" y="110"/>
                    </a:lnTo>
                    <a:lnTo>
                      <a:pt x="1650" y="114"/>
                    </a:lnTo>
                    <a:lnTo>
                      <a:pt x="1652" y="120"/>
                    </a:lnTo>
                    <a:lnTo>
                      <a:pt x="1660" y="130"/>
                    </a:lnTo>
                    <a:lnTo>
                      <a:pt x="1644" y="130"/>
                    </a:lnTo>
                    <a:lnTo>
                      <a:pt x="1636" y="124"/>
                    </a:lnTo>
                    <a:lnTo>
                      <a:pt x="1622" y="120"/>
                    </a:lnTo>
                    <a:lnTo>
                      <a:pt x="1610" y="118"/>
                    </a:lnTo>
                    <a:lnTo>
                      <a:pt x="1594" y="118"/>
                    </a:lnTo>
                    <a:lnTo>
                      <a:pt x="1562" y="120"/>
                    </a:lnTo>
                    <a:lnTo>
                      <a:pt x="1548" y="120"/>
                    </a:lnTo>
                    <a:lnTo>
                      <a:pt x="1534" y="118"/>
                    </a:lnTo>
                    <a:lnTo>
                      <a:pt x="1526" y="116"/>
                    </a:lnTo>
                    <a:lnTo>
                      <a:pt x="1520" y="112"/>
                    </a:lnTo>
                    <a:lnTo>
                      <a:pt x="1514" y="108"/>
                    </a:lnTo>
                    <a:lnTo>
                      <a:pt x="1508" y="102"/>
                    </a:lnTo>
                    <a:lnTo>
                      <a:pt x="1500" y="98"/>
                    </a:lnTo>
                    <a:lnTo>
                      <a:pt x="1480" y="96"/>
                    </a:lnTo>
                    <a:lnTo>
                      <a:pt x="1454" y="96"/>
                    </a:lnTo>
                    <a:lnTo>
                      <a:pt x="1418" y="100"/>
                    </a:lnTo>
                    <a:lnTo>
                      <a:pt x="1406" y="100"/>
                    </a:lnTo>
                    <a:lnTo>
                      <a:pt x="1394" y="96"/>
                    </a:lnTo>
                    <a:lnTo>
                      <a:pt x="1388" y="90"/>
                    </a:lnTo>
                    <a:lnTo>
                      <a:pt x="1378" y="84"/>
                    </a:lnTo>
                    <a:lnTo>
                      <a:pt x="1364" y="72"/>
                    </a:lnTo>
                    <a:lnTo>
                      <a:pt x="1354" y="68"/>
                    </a:lnTo>
                    <a:lnTo>
                      <a:pt x="1344" y="66"/>
                    </a:lnTo>
                    <a:lnTo>
                      <a:pt x="1340" y="68"/>
                    </a:lnTo>
                    <a:lnTo>
                      <a:pt x="1336" y="70"/>
                    </a:lnTo>
                    <a:lnTo>
                      <a:pt x="1334" y="78"/>
                    </a:lnTo>
                    <a:lnTo>
                      <a:pt x="1328" y="78"/>
                    </a:lnTo>
                    <a:lnTo>
                      <a:pt x="1312" y="80"/>
                    </a:lnTo>
                    <a:lnTo>
                      <a:pt x="1304" y="78"/>
                    </a:lnTo>
                    <a:lnTo>
                      <a:pt x="1292" y="76"/>
                    </a:lnTo>
                    <a:lnTo>
                      <a:pt x="1280" y="72"/>
                    </a:lnTo>
                    <a:lnTo>
                      <a:pt x="1266" y="66"/>
                    </a:lnTo>
                    <a:lnTo>
                      <a:pt x="1260" y="64"/>
                    </a:lnTo>
                    <a:lnTo>
                      <a:pt x="1256" y="64"/>
                    </a:lnTo>
                    <a:lnTo>
                      <a:pt x="1250" y="68"/>
                    </a:lnTo>
                    <a:lnTo>
                      <a:pt x="1246" y="74"/>
                    </a:lnTo>
                    <a:lnTo>
                      <a:pt x="1240" y="82"/>
                    </a:lnTo>
                    <a:lnTo>
                      <a:pt x="1236" y="88"/>
                    </a:lnTo>
                    <a:lnTo>
                      <a:pt x="1232" y="90"/>
                    </a:lnTo>
                    <a:lnTo>
                      <a:pt x="1224" y="94"/>
                    </a:lnTo>
                    <a:lnTo>
                      <a:pt x="1212" y="96"/>
                    </a:lnTo>
                    <a:lnTo>
                      <a:pt x="1190" y="98"/>
                    </a:lnTo>
                    <a:lnTo>
                      <a:pt x="1148" y="96"/>
                    </a:lnTo>
                    <a:lnTo>
                      <a:pt x="1136" y="94"/>
                    </a:lnTo>
                    <a:lnTo>
                      <a:pt x="1124" y="90"/>
                    </a:lnTo>
                    <a:lnTo>
                      <a:pt x="1114" y="84"/>
                    </a:lnTo>
                    <a:lnTo>
                      <a:pt x="1104" y="80"/>
                    </a:lnTo>
                    <a:lnTo>
                      <a:pt x="1094" y="72"/>
                    </a:lnTo>
                    <a:lnTo>
                      <a:pt x="1082" y="66"/>
                    </a:lnTo>
                    <a:lnTo>
                      <a:pt x="1066" y="62"/>
                    </a:lnTo>
                    <a:lnTo>
                      <a:pt x="1048" y="60"/>
                    </a:lnTo>
                    <a:lnTo>
                      <a:pt x="1038" y="58"/>
                    </a:lnTo>
                    <a:lnTo>
                      <a:pt x="1018" y="56"/>
                    </a:lnTo>
                    <a:lnTo>
                      <a:pt x="980" y="54"/>
                    </a:lnTo>
                    <a:lnTo>
                      <a:pt x="924" y="56"/>
                    </a:lnTo>
                    <a:lnTo>
                      <a:pt x="898" y="54"/>
                    </a:lnTo>
                    <a:lnTo>
                      <a:pt x="868" y="54"/>
                    </a:lnTo>
                    <a:lnTo>
                      <a:pt x="880" y="46"/>
                    </a:lnTo>
                    <a:lnTo>
                      <a:pt x="886" y="40"/>
                    </a:lnTo>
                    <a:lnTo>
                      <a:pt x="890" y="34"/>
                    </a:lnTo>
                    <a:lnTo>
                      <a:pt x="876" y="26"/>
                    </a:lnTo>
                    <a:lnTo>
                      <a:pt x="852" y="20"/>
                    </a:lnTo>
                    <a:lnTo>
                      <a:pt x="828" y="12"/>
                    </a:lnTo>
                    <a:lnTo>
                      <a:pt x="800" y="4"/>
                    </a:lnTo>
                    <a:lnTo>
                      <a:pt x="774" y="2"/>
                    </a:lnTo>
                    <a:lnTo>
                      <a:pt x="764" y="0"/>
                    </a:lnTo>
                    <a:lnTo>
                      <a:pt x="752" y="2"/>
                    </a:lnTo>
                    <a:lnTo>
                      <a:pt x="742" y="4"/>
                    </a:lnTo>
                    <a:lnTo>
                      <a:pt x="736" y="8"/>
                    </a:lnTo>
                    <a:lnTo>
                      <a:pt x="732" y="14"/>
                    </a:lnTo>
                    <a:lnTo>
                      <a:pt x="728" y="22"/>
                    </a:lnTo>
                    <a:lnTo>
                      <a:pt x="712" y="20"/>
                    </a:lnTo>
                    <a:lnTo>
                      <a:pt x="692" y="18"/>
                    </a:lnTo>
                    <a:lnTo>
                      <a:pt x="668" y="20"/>
                    </a:lnTo>
                    <a:lnTo>
                      <a:pt x="642" y="26"/>
                    </a:lnTo>
                    <a:lnTo>
                      <a:pt x="630" y="28"/>
                    </a:lnTo>
                    <a:lnTo>
                      <a:pt x="618" y="32"/>
                    </a:lnTo>
                    <a:lnTo>
                      <a:pt x="608" y="38"/>
                    </a:lnTo>
                    <a:lnTo>
                      <a:pt x="602" y="46"/>
                    </a:lnTo>
                    <a:lnTo>
                      <a:pt x="608" y="46"/>
                    </a:lnTo>
                    <a:lnTo>
                      <a:pt x="618" y="52"/>
                    </a:lnTo>
                    <a:lnTo>
                      <a:pt x="606" y="54"/>
                    </a:lnTo>
                    <a:lnTo>
                      <a:pt x="596" y="54"/>
                    </a:lnTo>
                    <a:lnTo>
                      <a:pt x="578" y="54"/>
                    </a:lnTo>
                    <a:lnTo>
                      <a:pt x="564" y="56"/>
                    </a:lnTo>
                    <a:lnTo>
                      <a:pt x="574" y="74"/>
                    </a:lnTo>
                    <a:lnTo>
                      <a:pt x="562" y="74"/>
                    </a:lnTo>
                    <a:lnTo>
                      <a:pt x="552" y="76"/>
                    </a:lnTo>
                    <a:lnTo>
                      <a:pt x="548" y="80"/>
                    </a:lnTo>
                    <a:lnTo>
                      <a:pt x="548" y="82"/>
                    </a:lnTo>
                    <a:lnTo>
                      <a:pt x="546" y="86"/>
                    </a:lnTo>
                    <a:lnTo>
                      <a:pt x="548" y="90"/>
                    </a:lnTo>
                    <a:lnTo>
                      <a:pt x="548" y="96"/>
                    </a:lnTo>
                    <a:lnTo>
                      <a:pt x="542" y="94"/>
                    </a:lnTo>
                    <a:lnTo>
                      <a:pt x="536" y="90"/>
                    </a:lnTo>
                    <a:lnTo>
                      <a:pt x="524" y="82"/>
                    </a:lnTo>
                    <a:lnTo>
                      <a:pt x="516" y="74"/>
                    </a:lnTo>
                    <a:lnTo>
                      <a:pt x="510" y="72"/>
                    </a:lnTo>
                    <a:lnTo>
                      <a:pt x="502" y="68"/>
                    </a:lnTo>
                    <a:lnTo>
                      <a:pt x="502" y="72"/>
                    </a:lnTo>
                    <a:lnTo>
                      <a:pt x="500" y="80"/>
                    </a:lnTo>
                    <a:lnTo>
                      <a:pt x="502" y="84"/>
                    </a:lnTo>
                    <a:lnTo>
                      <a:pt x="506" y="90"/>
                    </a:lnTo>
                    <a:lnTo>
                      <a:pt x="514" y="96"/>
                    </a:lnTo>
                    <a:lnTo>
                      <a:pt x="522" y="102"/>
                    </a:lnTo>
                    <a:lnTo>
                      <a:pt x="522" y="124"/>
                    </a:lnTo>
                    <a:lnTo>
                      <a:pt x="512" y="116"/>
                    </a:lnTo>
                    <a:lnTo>
                      <a:pt x="504" y="108"/>
                    </a:lnTo>
                    <a:lnTo>
                      <a:pt x="492" y="88"/>
                    </a:lnTo>
                    <a:lnTo>
                      <a:pt x="486" y="82"/>
                    </a:lnTo>
                    <a:lnTo>
                      <a:pt x="478" y="74"/>
                    </a:lnTo>
                    <a:lnTo>
                      <a:pt x="466" y="68"/>
                    </a:lnTo>
                    <a:lnTo>
                      <a:pt x="450" y="66"/>
                    </a:lnTo>
                    <a:lnTo>
                      <a:pt x="442" y="68"/>
                    </a:lnTo>
                    <a:lnTo>
                      <a:pt x="438" y="72"/>
                    </a:lnTo>
                    <a:lnTo>
                      <a:pt x="434" y="80"/>
                    </a:lnTo>
                    <a:lnTo>
                      <a:pt x="434" y="88"/>
                    </a:lnTo>
                    <a:lnTo>
                      <a:pt x="434" y="94"/>
                    </a:lnTo>
                    <a:lnTo>
                      <a:pt x="438" y="102"/>
                    </a:lnTo>
                    <a:lnTo>
                      <a:pt x="440" y="108"/>
                    </a:lnTo>
                    <a:lnTo>
                      <a:pt x="446" y="114"/>
                    </a:lnTo>
                    <a:lnTo>
                      <a:pt x="454" y="120"/>
                    </a:lnTo>
                    <a:lnTo>
                      <a:pt x="462" y="126"/>
                    </a:lnTo>
                    <a:lnTo>
                      <a:pt x="468" y="128"/>
                    </a:lnTo>
                    <a:lnTo>
                      <a:pt x="478" y="130"/>
                    </a:lnTo>
                    <a:lnTo>
                      <a:pt x="468" y="136"/>
                    </a:lnTo>
                    <a:lnTo>
                      <a:pt x="460" y="136"/>
                    </a:lnTo>
                    <a:lnTo>
                      <a:pt x="450" y="134"/>
                    </a:lnTo>
                    <a:lnTo>
                      <a:pt x="440" y="132"/>
                    </a:lnTo>
                    <a:lnTo>
                      <a:pt x="420" y="122"/>
                    </a:lnTo>
                    <a:lnTo>
                      <a:pt x="410" y="118"/>
                    </a:lnTo>
                    <a:lnTo>
                      <a:pt x="400" y="116"/>
                    </a:lnTo>
                    <a:lnTo>
                      <a:pt x="366" y="116"/>
                    </a:lnTo>
                    <a:lnTo>
                      <a:pt x="368" y="120"/>
                    </a:lnTo>
                    <a:lnTo>
                      <a:pt x="370" y="130"/>
                    </a:lnTo>
                    <a:lnTo>
                      <a:pt x="370" y="134"/>
                    </a:lnTo>
                    <a:lnTo>
                      <a:pt x="368" y="134"/>
                    </a:lnTo>
                    <a:lnTo>
                      <a:pt x="362" y="132"/>
                    </a:lnTo>
                    <a:lnTo>
                      <a:pt x="356" y="124"/>
                    </a:lnTo>
                    <a:lnTo>
                      <a:pt x="350" y="122"/>
                    </a:lnTo>
                    <a:lnTo>
                      <a:pt x="346" y="122"/>
                    </a:lnTo>
                    <a:lnTo>
                      <a:pt x="340" y="124"/>
                    </a:lnTo>
                    <a:lnTo>
                      <a:pt x="334" y="128"/>
                    </a:lnTo>
                    <a:lnTo>
                      <a:pt x="322" y="136"/>
                    </a:lnTo>
                    <a:lnTo>
                      <a:pt x="314" y="136"/>
                    </a:lnTo>
                    <a:lnTo>
                      <a:pt x="306" y="138"/>
                    </a:lnTo>
                    <a:lnTo>
                      <a:pt x="302" y="136"/>
                    </a:lnTo>
                    <a:lnTo>
                      <a:pt x="302" y="134"/>
                    </a:lnTo>
                    <a:lnTo>
                      <a:pt x="298" y="132"/>
                    </a:lnTo>
                    <a:lnTo>
                      <a:pt x="290" y="130"/>
                    </a:lnTo>
                    <a:lnTo>
                      <a:pt x="280" y="132"/>
                    </a:lnTo>
                    <a:lnTo>
                      <a:pt x="270" y="134"/>
                    </a:lnTo>
                    <a:lnTo>
                      <a:pt x="260" y="136"/>
                    </a:lnTo>
                    <a:lnTo>
                      <a:pt x="250" y="142"/>
                    </a:lnTo>
                    <a:lnTo>
                      <a:pt x="236" y="152"/>
                    </a:lnTo>
                    <a:lnTo>
                      <a:pt x="222" y="164"/>
                    </a:lnTo>
                    <a:lnTo>
                      <a:pt x="218" y="158"/>
                    </a:lnTo>
                    <a:lnTo>
                      <a:pt x="216" y="152"/>
                    </a:lnTo>
                    <a:lnTo>
                      <a:pt x="214" y="144"/>
                    </a:lnTo>
                    <a:lnTo>
                      <a:pt x="214" y="136"/>
                    </a:lnTo>
                    <a:lnTo>
                      <a:pt x="192" y="136"/>
                    </a:lnTo>
                    <a:lnTo>
                      <a:pt x="192" y="144"/>
                    </a:lnTo>
                    <a:lnTo>
                      <a:pt x="194" y="150"/>
                    </a:lnTo>
                    <a:lnTo>
                      <a:pt x="196" y="158"/>
                    </a:lnTo>
                    <a:lnTo>
                      <a:pt x="198" y="166"/>
                    </a:lnTo>
                    <a:lnTo>
                      <a:pt x="190" y="166"/>
                    </a:lnTo>
                    <a:lnTo>
                      <a:pt x="180" y="168"/>
                    </a:lnTo>
                    <a:lnTo>
                      <a:pt x="172" y="172"/>
                    </a:lnTo>
                    <a:lnTo>
                      <a:pt x="166" y="176"/>
                    </a:lnTo>
                    <a:lnTo>
                      <a:pt x="158" y="186"/>
                    </a:lnTo>
                    <a:lnTo>
                      <a:pt x="148" y="196"/>
                    </a:lnTo>
                    <a:lnTo>
                      <a:pt x="132" y="190"/>
                    </a:lnTo>
                    <a:lnTo>
                      <a:pt x="118" y="190"/>
                    </a:lnTo>
                    <a:lnTo>
                      <a:pt x="126" y="198"/>
                    </a:lnTo>
                    <a:lnTo>
                      <a:pt x="130" y="206"/>
                    </a:lnTo>
                    <a:lnTo>
                      <a:pt x="132" y="210"/>
                    </a:lnTo>
                    <a:lnTo>
                      <a:pt x="118" y="210"/>
                    </a:lnTo>
                    <a:lnTo>
                      <a:pt x="110" y="208"/>
                    </a:lnTo>
                    <a:lnTo>
                      <a:pt x="102" y="202"/>
                    </a:lnTo>
                    <a:lnTo>
                      <a:pt x="94" y="196"/>
                    </a:lnTo>
                    <a:lnTo>
                      <a:pt x="84" y="180"/>
                    </a:lnTo>
                    <a:lnTo>
                      <a:pt x="76" y="166"/>
                    </a:lnTo>
                    <a:lnTo>
                      <a:pt x="84" y="166"/>
                    </a:lnTo>
                    <a:lnTo>
                      <a:pt x="96" y="170"/>
                    </a:lnTo>
                    <a:lnTo>
                      <a:pt x="110" y="172"/>
                    </a:lnTo>
                    <a:lnTo>
                      <a:pt x="124" y="174"/>
                    </a:lnTo>
                    <a:lnTo>
                      <a:pt x="134" y="172"/>
                    </a:lnTo>
                    <a:lnTo>
                      <a:pt x="142" y="170"/>
                    </a:lnTo>
                    <a:lnTo>
                      <a:pt x="158" y="164"/>
                    </a:lnTo>
                    <a:lnTo>
                      <a:pt x="156" y="158"/>
                    </a:lnTo>
                    <a:lnTo>
                      <a:pt x="150" y="152"/>
                    </a:lnTo>
                    <a:lnTo>
                      <a:pt x="144" y="146"/>
                    </a:lnTo>
                    <a:lnTo>
                      <a:pt x="138" y="142"/>
                    </a:lnTo>
                    <a:lnTo>
                      <a:pt x="120" y="136"/>
                    </a:lnTo>
                    <a:lnTo>
                      <a:pt x="100" y="132"/>
                    </a:lnTo>
                    <a:lnTo>
                      <a:pt x="56" y="124"/>
                    </a:lnTo>
                    <a:lnTo>
                      <a:pt x="36" y="118"/>
                    </a:lnTo>
                    <a:lnTo>
                      <a:pt x="28" y="114"/>
                    </a:lnTo>
                    <a:lnTo>
                      <a:pt x="24" y="110"/>
                    </a:lnTo>
                    <a:lnTo>
                      <a:pt x="24" y="122"/>
                    </a:lnTo>
                    <a:lnTo>
                      <a:pt x="8" y="126"/>
                    </a:lnTo>
                    <a:lnTo>
                      <a:pt x="2" y="130"/>
                    </a:lnTo>
                    <a:lnTo>
                      <a:pt x="0" y="134"/>
                    </a:lnTo>
                    <a:lnTo>
                      <a:pt x="0" y="136"/>
                    </a:lnTo>
                    <a:lnTo>
                      <a:pt x="0" y="140"/>
                    </a:lnTo>
                    <a:lnTo>
                      <a:pt x="2" y="142"/>
                    </a:lnTo>
                    <a:lnTo>
                      <a:pt x="10" y="144"/>
                    </a:lnTo>
                    <a:lnTo>
                      <a:pt x="18" y="146"/>
                    </a:lnTo>
                    <a:lnTo>
                      <a:pt x="20" y="148"/>
                    </a:lnTo>
                    <a:lnTo>
                      <a:pt x="20" y="150"/>
                    </a:lnTo>
                    <a:lnTo>
                      <a:pt x="20" y="154"/>
                    </a:lnTo>
                    <a:lnTo>
                      <a:pt x="18" y="158"/>
                    </a:lnTo>
                    <a:lnTo>
                      <a:pt x="14" y="160"/>
                    </a:lnTo>
                    <a:lnTo>
                      <a:pt x="14" y="164"/>
                    </a:lnTo>
                    <a:lnTo>
                      <a:pt x="16" y="166"/>
                    </a:lnTo>
                    <a:lnTo>
                      <a:pt x="18" y="164"/>
                    </a:lnTo>
                    <a:lnTo>
                      <a:pt x="24" y="164"/>
                    </a:lnTo>
                    <a:lnTo>
                      <a:pt x="24" y="174"/>
                    </a:lnTo>
                    <a:lnTo>
                      <a:pt x="28" y="186"/>
                    </a:lnTo>
                    <a:lnTo>
                      <a:pt x="30" y="192"/>
                    </a:lnTo>
                    <a:lnTo>
                      <a:pt x="32" y="196"/>
                    </a:lnTo>
                    <a:lnTo>
                      <a:pt x="36" y="198"/>
                    </a:lnTo>
                    <a:lnTo>
                      <a:pt x="36" y="202"/>
                    </a:lnTo>
                    <a:lnTo>
                      <a:pt x="38" y="208"/>
                    </a:lnTo>
                    <a:lnTo>
                      <a:pt x="40" y="212"/>
                    </a:lnTo>
                    <a:lnTo>
                      <a:pt x="40" y="218"/>
                    </a:lnTo>
                    <a:lnTo>
                      <a:pt x="50" y="222"/>
                    </a:lnTo>
                    <a:lnTo>
                      <a:pt x="56" y="228"/>
                    </a:lnTo>
                    <a:lnTo>
                      <a:pt x="56" y="240"/>
                    </a:lnTo>
                    <a:lnTo>
                      <a:pt x="46" y="242"/>
                    </a:lnTo>
                    <a:lnTo>
                      <a:pt x="38" y="246"/>
                    </a:lnTo>
                    <a:lnTo>
                      <a:pt x="28" y="260"/>
                    </a:lnTo>
                    <a:lnTo>
                      <a:pt x="32" y="266"/>
                    </a:lnTo>
                    <a:lnTo>
                      <a:pt x="36" y="268"/>
                    </a:lnTo>
                    <a:lnTo>
                      <a:pt x="40" y="270"/>
                    </a:lnTo>
                    <a:lnTo>
                      <a:pt x="34" y="276"/>
                    </a:lnTo>
                    <a:lnTo>
                      <a:pt x="26" y="282"/>
                    </a:lnTo>
                    <a:lnTo>
                      <a:pt x="20" y="284"/>
                    </a:lnTo>
                    <a:lnTo>
                      <a:pt x="20" y="294"/>
                    </a:lnTo>
                    <a:lnTo>
                      <a:pt x="18" y="296"/>
                    </a:lnTo>
                    <a:lnTo>
                      <a:pt x="14" y="296"/>
                    </a:lnTo>
                    <a:lnTo>
                      <a:pt x="16" y="300"/>
                    </a:lnTo>
                    <a:lnTo>
                      <a:pt x="24" y="314"/>
                    </a:lnTo>
                    <a:lnTo>
                      <a:pt x="26" y="320"/>
                    </a:lnTo>
                    <a:lnTo>
                      <a:pt x="28" y="330"/>
                    </a:lnTo>
                    <a:lnTo>
                      <a:pt x="30" y="338"/>
                    </a:lnTo>
                    <a:lnTo>
                      <a:pt x="30" y="340"/>
                    </a:lnTo>
                    <a:lnTo>
                      <a:pt x="32" y="340"/>
                    </a:lnTo>
                    <a:lnTo>
                      <a:pt x="34" y="340"/>
                    </a:lnTo>
                    <a:lnTo>
                      <a:pt x="42" y="338"/>
                    </a:lnTo>
                    <a:lnTo>
                      <a:pt x="50" y="334"/>
                    </a:lnTo>
                    <a:lnTo>
                      <a:pt x="58" y="338"/>
                    </a:lnTo>
                    <a:lnTo>
                      <a:pt x="68" y="338"/>
                    </a:lnTo>
                    <a:lnTo>
                      <a:pt x="80" y="338"/>
                    </a:lnTo>
                    <a:lnTo>
                      <a:pt x="88" y="350"/>
                    </a:lnTo>
                    <a:lnTo>
                      <a:pt x="88" y="358"/>
                    </a:lnTo>
                    <a:lnTo>
                      <a:pt x="94" y="362"/>
                    </a:lnTo>
                    <a:lnTo>
                      <a:pt x="100" y="372"/>
                    </a:lnTo>
                    <a:lnTo>
                      <a:pt x="104" y="376"/>
                    </a:lnTo>
                    <a:lnTo>
                      <a:pt x="108" y="376"/>
                    </a:lnTo>
                    <a:lnTo>
                      <a:pt x="112" y="378"/>
                    </a:lnTo>
                    <a:lnTo>
                      <a:pt x="112" y="376"/>
                    </a:lnTo>
                    <a:lnTo>
                      <a:pt x="114" y="384"/>
                    </a:lnTo>
                    <a:lnTo>
                      <a:pt x="110" y="386"/>
                    </a:lnTo>
                    <a:lnTo>
                      <a:pt x="96" y="390"/>
                    </a:lnTo>
                    <a:lnTo>
                      <a:pt x="104" y="406"/>
                    </a:lnTo>
                    <a:lnTo>
                      <a:pt x="112" y="406"/>
                    </a:lnTo>
                    <a:lnTo>
                      <a:pt x="132" y="400"/>
                    </a:lnTo>
                    <a:lnTo>
                      <a:pt x="142" y="408"/>
                    </a:lnTo>
                    <a:lnTo>
                      <a:pt x="142" y="414"/>
                    </a:lnTo>
                    <a:lnTo>
                      <a:pt x="144" y="422"/>
                    </a:lnTo>
                    <a:lnTo>
                      <a:pt x="160" y="424"/>
                    </a:lnTo>
                    <a:lnTo>
                      <a:pt x="164" y="436"/>
                    </a:lnTo>
                    <a:lnTo>
                      <a:pt x="174" y="436"/>
                    </a:lnTo>
                    <a:lnTo>
                      <a:pt x="178" y="440"/>
                    </a:lnTo>
                    <a:lnTo>
                      <a:pt x="192" y="436"/>
                    </a:lnTo>
                    <a:lnTo>
                      <a:pt x="198" y="444"/>
                    </a:lnTo>
                    <a:lnTo>
                      <a:pt x="210" y="448"/>
                    </a:lnTo>
                    <a:lnTo>
                      <a:pt x="214" y="448"/>
                    </a:lnTo>
                    <a:lnTo>
                      <a:pt x="222" y="450"/>
                    </a:lnTo>
                    <a:lnTo>
                      <a:pt x="228" y="452"/>
                    </a:lnTo>
                    <a:lnTo>
                      <a:pt x="234" y="454"/>
                    </a:lnTo>
                    <a:lnTo>
                      <a:pt x="236" y="456"/>
                    </a:lnTo>
                    <a:lnTo>
                      <a:pt x="236" y="458"/>
                    </a:lnTo>
                    <a:lnTo>
                      <a:pt x="234" y="460"/>
                    </a:lnTo>
                    <a:lnTo>
                      <a:pt x="230" y="464"/>
                    </a:lnTo>
                    <a:lnTo>
                      <a:pt x="234" y="472"/>
                    </a:lnTo>
                    <a:lnTo>
                      <a:pt x="236" y="480"/>
                    </a:lnTo>
                    <a:lnTo>
                      <a:pt x="236" y="484"/>
                    </a:lnTo>
                    <a:lnTo>
                      <a:pt x="220" y="484"/>
                    </a:lnTo>
                    <a:lnTo>
                      <a:pt x="212" y="492"/>
                    </a:lnTo>
                    <a:lnTo>
                      <a:pt x="212" y="500"/>
                    </a:lnTo>
                    <a:lnTo>
                      <a:pt x="216" y="500"/>
                    </a:lnTo>
                    <a:lnTo>
                      <a:pt x="224" y="500"/>
                    </a:lnTo>
                    <a:lnTo>
                      <a:pt x="206" y="510"/>
                    </a:lnTo>
                    <a:lnTo>
                      <a:pt x="214" y="518"/>
                    </a:lnTo>
                    <a:lnTo>
                      <a:pt x="206" y="520"/>
                    </a:lnTo>
                    <a:lnTo>
                      <a:pt x="206" y="532"/>
                    </a:lnTo>
                    <a:lnTo>
                      <a:pt x="192" y="534"/>
                    </a:lnTo>
                    <a:lnTo>
                      <a:pt x="198" y="536"/>
                    </a:lnTo>
                    <a:lnTo>
                      <a:pt x="202" y="540"/>
                    </a:lnTo>
                    <a:lnTo>
                      <a:pt x="208" y="544"/>
                    </a:lnTo>
                    <a:lnTo>
                      <a:pt x="216" y="548"/>
                    </a:lnTo>
                    <a:lnTo>
                      <a:pt x="242" y="562"/>
                    </a:lnTo>
                    <a:lnTo>
                      <a:pt x="250" y="564"/>
                    </a:lnTo>
                    <a:lnTo>
                      <a:pt x="260" y="564"/>
                    </a:lnTo>
                    <a:lnTo>
                      <a:pt x="272" y="568"/>
                    </a:lnTo>
                    <a:lnTo>
                      <a:pt x="284" y="570"/>
                    </a:lnTo>
                    <a:lnTo>
                      <a:pt x="294" y="572"/>
                    </a:lnTo>
                    <a:lnTo>
                      <a:pt x="304" y="578"/>
                    </a:lnTo>
                    <a:lnTo>
                      <a:pt x="318" y="578"/>
                    </a:lnTo>
                    <a:lnTo>
                      <a:pt x="334" y="584"/>
                    </a:lnTo>
                    <a:lnTo>
                      <a:pt x="340" y="592"/>
                    </a:lnTo>
                    <a:lnTo>
                      <a:pt x="350" y="594"/>
                    </a:lnTo>
                    <a:lnTo>
                      <a:pt x="354" y="598"/>
                    </a:lnTo>
                    <a:lnTo>
                      <a:pt x="356" y="600"/>
                    </a:lnTo>
                    <a:lnTo>
                      <a:pt x="358" y="602"/>
                    </a:lnTo>
                    <a:lnTo>
                      <a:pt x="362" y="604"/>
                    </a:lnTo>
                    <a:lnTo>
                      <a:pt x="364" y="606"/>
                    </a:lnTo>
                    <a:lnTo>
                      <a:pt x="370" y="606"/>
                    </a:lnTo>
                    <a:lnTo>
                      <a:pt x="376" y="600"/>
                    </a:lnTo>
                    <a:lnTo>
                      <a:pt x="380" y="596"/>
                    </a:lnTo>
                    <a:lnTo>
                      <a:pt x="372" y="582"/>
                    </a:lnTo>
                    <a:lnTo>
                      <a:pt x="362" y="568"/>
                    </a:lnTo>
                    <a:lnTo>
                      <a:pt x="352" y="558"/>
                    </a:lnTo>
                    <a:lnTo>
                      <a:pt x="350" y="556"/>
                    </a:lnTo>
                    <a:lnTo>
                      <a:pt x="342" y="544"/>
                    </a:lnTo>
                    <a:lnTo>
                      <a:pt x="344" y="542"/>
                    </a:lnTo>
                    <a:lnTo>
                      <a:pt x="348" y="530"/>
                    </a:lnTo>
                    <a:lnTo>
                      <a:pt x="350" y="526"/>
                    </a:lnTo>
                    <a:lnTo>
                      <a:pt x="354" y="526"/>
                    </a:lnTo>
                    <a:lnTo>
                      <a:pt x="358" y="524"/>
                    </a:lnTo>
                    <a:lnTo>
                      <a:pt x="366" y="518"/>
                    </a:lnTo>
                    <a:lnTo>
                      <a:pt x="374" y="512"/>
                    </a:lnTo>
                    <a:lnTo>
                      <a:pt x="370" y="506"/>
                    </a:lnTo>
                    <a:lnTo>
                      <a:pt x="366" y="498"/>
                    </a:lnTo>
                    <a:lnTo>
                      <a:pt x="358" y="486"/>
                    </a:lnTo>
                    <a:lnTo>
                      <a:pt x="342" y="486"/>
                    </a:lnTo>
                    <a:lnTo>
                      <a:pt x="342" y="476"/>
                    </a:lnTo>
                    <a:lnTo>
                      <a:pt x="336" y="478"/>
                    </a:lnTo>
                    <a:lnTo>
                      <a:pt x="332" y="478"/>
                    </a:lnTo>
                    <a:lnTo>
                      <a:pt x="332" y="476"/>
                    </a:lnTo>
                    <a:lnTo>
                      <a:pt x="332" y="474"/>
                    </a:lnTo>
                    <a:lnTo>
                      <a:pt x="332" y="464"/>
                    </a:lnTo>
                    <a:lnTo>
                      <a:pt x="332" y="462"/>
                    </a:lnTo>
                    <a:lnTo>
                      <a:pt x="332" y="446"/>
                    </a:lnTo>
                    <a:lnTo>
                      <a:pt x="342" y="436"/>
                    </a:lnTo>
                    <a:lnTo>
                      <a:pt x="350" y="448"/>
                    </a:lnTo>
                    <a:lnTo>
                      <a:pt x="358" y="444"/>
                    </a:lnTo>
                    <a:lnTo>
                      <a:pt x="356" y="432"/>
                    </a:lnTo>
                    <a:lnTo>
                      <a:pt x="380" y="412"/>
                    </a:lnTo>
                    <a:lnTo>
                      <a:pt x="402" y="416"/>
                    </a:lnTo>
                    <a:lnTo>
                      <a:pt x="418" y="422"/>
                    </a:lnTo>
                    <a:lnTo>
                      <a:pt x="434" y="434"/>
                    </a:lnTo>
                    <a:lnTo>
                      <a:pt x="442" y="432"/>
                    </a:lnTo>
                    <a:lnTo>
                      <a:pt x="454" y="436"/>
                    </a:lnTo>
                    <a:lnTo>
                      <a:pt x="460" y="428"/>
                    </a:lnTo>
                    <a:lnTo>
                      <a:pt x="492" y="428"/>
                    </a:lnTo>
                    <a:lnTo>
                      <a:pt x="502" y="436"/>
                    </a:lnTo>
                    <a:lnTo>
                      <a:pt x="534" y="434"/>
                    </a:lnTo>
                    <a:lnTo>
                      <a:pt x="536" y="420"/>
                    </a:lnTo>
                    <a:lnTo>
                      <a:pt x="512" y="412"/>
                    </a:lnTo>
                    <a:lnTo>
                      <a:pt x="516" y="406"/>
                    </a:lnTo>
                    <a:lnTo>
                      <a:pt x="518" y="394"/>
                    </a:lnTo>
                    <a:lnTo>
                      <a:pt x="532" y="392"/>
                    </a:lnTo>
                    <a:lnTo>
                      <a:pt x="520" y="386"/>
                    </a:lnTo>
                    <a:lnTo>
                      <a:pt x="514" y="376"/>
                    </a:lnTo>
                    <a:lnTo>
                      <a:pt x="534" y="376"/>
                    </a:lnTo>
                    <a:lnTo>
                      <a:pt x="602" y="360"/>
                    </a:lnTo>
                    <a:lnTo>
                      <a:pt x="612" y="350"/>
                    </a:lnTo>
                    <a:lnTo>
                      <a:pt x="640" y="354"/>
                    </a:lnTo>
                    <a:lnTo>
                      <a:pt x="652" y="372"/>
                    </a:lnTo>
                    <a:lnTo>
                      <a:pt x="684" y="376"/>
                    </a:lnTo>
                    <a:lnTo>
                      <a:pt x="684" y="382"/>
                    </a:lnTo>
                    <a:lnTo>
                      <a:pt x="702" y="382"/>
                    </a:lnTo>
                    <a:lnTo>
                      <a:pt x="720" y="368"/>
                    </a:lnTo>
                    <a:lnTo>
                      <a:pt x="728" y="368"/>
                    </a:lnTo>
                    <a:lnTo>
                      <a:pt x="728" y="378"/>
                    </a:lnTo>
                    <a:lnTo>
                      <a:pt x="744" y="384"/>
                    </a:lnTo>
                    <a:lnTo>
                      <a:pt x="796" y="432"/>
                    </a:lnTo>
                    <a:lnTo>
                      <a:pt x="804" y="434"/>
                    </a:lnTo>
                    <a:lnTo>
                      <a:pt x="804" y="424"/>
                    </a:lnTo>
                    <a:lnTo>
                      <a:pt x="816" y="426"/>
                    </a:lnTo>
                    <a:lnTo>
                      <a:pt x="818" y="434"/>
                    </a:lnTo>
                    <a:lnTo>
                      <a:pt x="836" y="436"/>
                    </a:lnTo>
                    <a:lnTo>
                      <a:pt x="842" y="428"/>
                    </a:lnTo>
                    <a:lnTo>
                      <a:pt x="866" y="446"/>
                    </a:lnTo>
                    <a:lnTo>
                      <a:pt x="884" y="454"/>
                    </a:lnTo>
                    <a:lnTo>
                      <a:pt x="902" y="45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56" name="Freeform 238"/>
              <p:cNvSpPr/>
              <p:nvPr/>
            </p:nvSpPr>
            <p:spPr bwMode="auto">
              <a:xfrm>
                <a:off x="6109189" y="3386217"/>
                <a:ext cx="164895" cy="110178"/>
              </a:xfrm>
              <a:custGeom>
                <a:avLst/>
                <a:gdLst>
                  <a:gd name="T0" fmla="*/ 0 w 112"/>
                  <a:gd name="T1" fmla="*/ 2147483647 h 68"/>
                  <a:gd name="T2" fmla="*/ 2147483647 w 112"/>
                  <a:gd name="T3" fmla="*/ 2147483647 h 68"/>
                  <a:gd name="T4" fmla="*/ 2147483647 w 112"/>
                  <a:gd name="T5" fmla="*/ 2147483647 h 68"/>
                  <a:gd name="T6" fmla="*/ 2147483647 w 112"/>
                  <a:gd name="T7" fmla="*/ 2147483647 h 68"/>
                  <a:gd name="T8" fmla="*/ 2147483647 w 112"/>
                  <a:gd name="T9" fmla="*/ 2147483647 h 68"/>
                  <a:gd name="T10" fmla="*/ 2147483647 w 112"/>
                  <a:gd name="T11" fmla="*/ 2147483647 h 68"/>
                  <a:gd name="T12" fmla="*/ 2147483647 w 112"/>
                  <a:gd name="T13" fmla="*/ 0 h 68"/>
                  <a:gd name="T14" fmla="*/ 2147483647 w 112"/>
                  <a:gd name="T15" fmla="*/ 2147483647 h 68"/>
                  <a:gd name="T16" fmla="*/ 2147483647 w 112"/>
                  <a:gd name="T17" fmla="*/ 2147483647 h 68"/>
                  <a:gd name="T18" fmla="*/ 2147483647 w 112"/>
                  <a:gd name="T19" fmla="*/ 2147483647 h 68"/>
                  <a:gd name="T20" fmla="*/ 2147483647 w 112"/>
                  <a:gd name="T21" fmla="*/ 2147483647 h 68"/>
                  <a:gd name="T22" fmla="*/ 2147483647 w 112"/>
                  <a:gd name="T23" fmla="*/ 2147483647 h 68"/>
                  <a:gd name="T24" fmla="*/ 2147483647 w 112"/>
                  <a:gd name="T25" fmla="*/ 2147483647 h 68"/>
                  <a:gd name="T26" fmla="*/ 2147483647 w 112"/>
                  <a:gd name="T27" fmla="*/ 2147483647 h 68"/>
                  <a:gd name="T28" fmla="*/ 2147483647 w 112"/>
                  <a:gd name="T29" fmla="*/ 2147483647 h 68"/>
                  <a:gd name="T30" fmla="*/ 2147483647 w 112"/>
                  <a:gd name="T31" fmla="*/ 2147483647 h 68"/>
                  <a:gd name="T32" fmla="*/ 2147483647 w 112"/>
                  <a:gd name="T33" fmla="*/ 2147483647 h 68"/>
                  <a:gd name="T34" fmla="*/ 2147483647 w 112"/>
                  <a:gd name="T35" fmla="*/ 2147483647 h 68"/>
                  <a:gd name="T36" fmla="*/ 2147483647 w 112"/>
                  <a:gd name="T37" fmla="*/ 2147483647 h 68"/>
                  <a:gd name="T38" fmla="*/ 2147483647 w 112"/>
                  <a:gd name="T39" fmla="*/ 2147483647 h 68"/>
                  <a:gd name="T40" fmla="*/ 2147483647 w 112"/>
                  <a:gd name="T41" fmla="*/ 2147483647 h 68"/>
                  <a:gd name="T42" fmla="*/ 2147483647 w 112"/>
                  <a:gd name="T43" fmla="*/ 2147483647 h 68"/>
                  <a:gd name="T44" fmla="*/ 2147483647 w 112"/>
                  <a:gd name="T45" fmla="*/ 2147483647 h 68"/>
                  <a:gd name="T46" fmla="*/ 2147483647 w 112"/>
                  <a:gd name="T47" fmla="*/ 2147483647 h 68"/>
                  <a:gd name="T48" fmla="*/ 2147483647 w 112"/>
                  <a:gd name="T49" fmla="*/ 2147483647 h 68"/>
                  <a:gd name="T50" fmla="*/ 2147483647 w 112"/>
                  <a:gd name="T51" fmla="*/ 2147483647 h 68"/>
                  <a:gd name="T52" fmla="*/ 2147483647 w 112"/>
                  <a:gd name="T53" fmla="*/ 2147483647 h 68"/>
                  <a:gd name="T54" fmla="*/ 2147483647 w 112"/>
                  <a:gd name="T55" fmla="*/ 2147483647 h 68"/>
                  <a:gd name="T56" fmla="*/ 2147483647 w 112"/>
                  <a:gd name="T57" fmla="*/ 2147483647 h 68"/>
                  <a:gd name="T58" fmla="*/ 2147483647 w 112"/>
                  <a:gd name="T59" fmla="*/ 2147483647 h 68"/>
                  <a:gd name="T60" fmla="*/ 2147483647 w 112"/>
                  <a:gd name="T61" fmla="*/ 2147483647 h 68"/>
                  <a:gd name="T62" fmla="*/ 2147483647 w 112"/>
                  <a:gd name="T63" fmla="*/ 2147483647 h 68"/>
                  <a:gd name="T64" fmla="*/ 2147483647 w 112"/>
                  <a:gd name="T65" fmla="*/ 2147483647 h 68"/>
                  <a:gd name="T66" fmla="*/ 2147483647 w 112"/>
                  <a:gd name="T67" fmla="*/ 2147483647 h 68"/>
                  <a:gd name="T68" fmla="*/ 2147483647 w 112"/>
                  <a:gd name="T69" fmla="*/ 2147483647 h 68"/>
                  <a:gd name="T70" fmla="*/ 2147483647 w 112"/>
                  <a:gd name="T71" fmla="*/ 2147483647 h 68"/>
                  <a:gd name="T72" fmla="*/ 2147483647 w 112"/>
                  <a:gd name="T73" fmla="*/ 2147483647 h 68"/>
                  <a:gd name="T74" fmla="*/ 2147483647 w 112"/>
                  <a:gd name="T75" fmla="*/ 2147483647 h 68"/>
                  <a:gd name="T76" fmla="*/ 2147483647 w 112"/>
                  <a:gd name="T77" fmla="*/ 2147483647 h 68"/>
                  <a:gd name="T78" fmla="*/ 2147483647 w 112"/>
                  <a:gd name="T79" fmla="*/ 2147483647 h 68"/>
                  <a:gd name="T80" fmla="*/ 2147483647 w 112"/>
                  <a:gd name="T81" fmla="*/ 2147483647 h 68"/>
                  <a:gd name="T82" fmla="*/ 2147483647 w 112"/>
                  <a:gd name="T83" fmla="*/ 2147483647 h 68"/>
                  <a:gd name="T84" fmla="*/ 2147483647 w 112"/>
                  <a:gd name="T85" fmla="*/ 2147483647 h 68"/>
                  <a:gd name="T86" fmla="*/ 2147483647 w 112"/>
                  <a:gd name="T87" fmla="*/ 2147483647 h 68"/>
                  <a:gd name="T88" fmla="*/ 2147483647 w 112"/>
                  <a:gd name="T89" fmla="*/ 2147483647 h 68"/>
                  <a:gd name="T90" fmla="*/ 2147483647 w 112"/>
                  <a:gd name="T91" fmla="*/ 2147483647 h 68"/>
                  <a:gd name="T92" fmla="*/ 0 w 112"/>
                  <a:gd name="T93" fmla="*/ 2147483647 h 68"/>
                  <a:gd name="T94" fmla="*/ 0 w 112"/>
                  <a:gd name="T95" fmla="*/ 2147483647 h 6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2"/>
                  <a:gd name="T145" fmla="*/ 0 h 68"/>
                  <a:gd name="T146" fmla="*/ 112 w 112"/>
                  <a:gd name="T147" fmla="*/ 68 h 6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2" h="68">
                    <a:moveTo>
                      <a:pt x="0" y="26"/>
                    </a:moveTo>
                    <a:lnTo>
                      <a:pt x="14" y="26"/>
                    </a:lnTo>
                    <a:lnTo>
                      <a:pt x="16" y="16"/>
                    </a:lnTo>
                    <a:lnTo>
                      <a:pt x="22" y="14"/>
                    </a:lnTo>
                    <a:lnTo>
                      <a:pt x="22" y="4"/>
                    </a:lnTo>
                    <a:lnTo>
                      <a:pt x="32" y="6"/>
                    </a:lnTo>
                    <a:lnTo>
                      <a:pt x="36" y="0"/>
                    </a:lnTo>
                    <a:lnTo>
                      <a:pt x="44" y="6"/>
                    </a:lnTo>
                    <a:lnTo>
                      <a:pt x="44" y="10"/>
                    </a:lnTo>
                    <a:lnTo>
                      <a:pt x="36" y="14"/>
                    </a:lnTo>
                    <a:lnTo>
                      <a:pt x="32" y="16"/>
                    </a:lnTo>
                    <a:lnTo>
                      <a:pt x="40" y="16"/>
                    </a:lnTo>
                    <a:lnTo>
                      <a:pt x="46" y="18"/>
                    </a:lnTo>
                    <a:lnTo>
                      <a:pt x="44" y="28"/>
                    </a:lnTo>
                    <a:lnTo>
                      <a:pt x="58" y="28"/>
                    </a:lnTo>
                    <a:lnTo>
                      <a:pt x="64" y="30"/>
                    </a:lnTo>
                    <a:lnTo>
                      <a:pt x="78" y="30"/>
                    </a:lnTo>
                    <a:lnTo>
                      <a:pt x="84" y="26"/>
                    </a:lnTo>
                    <a:lnTo>
                      <a:pt x="84" y="30"/>
                    </a:lnTo>
                    <a:lnTo>
                      <a:pt x="88" y="32"/>
                    </a:lnTo>
                    <a:lnTo>
                      <a:pt x="98" y="38"/>
                    </a:lnTo>
                    <a:lnTo>
                      <a:pt x="102" y="44"/>
                    </a:lnTo>
                    <a:lnTo>
                      <a:pt x="108" y="48"/>
                    </a:lnTo>
                    <a:lnTo>
                      <a:pt x="112" y="58"/>
                    </a:lnTo>
                    <a:lnTo>
                      <a:pt x="106" y="60"/>
                    </a:lnTo>
                    <a:lnTo>
                      <a:pt x="98" y="62"/>
                    </a:lnTo>
                    <a:lnTo>
                      <a:pt x="90" y="64"/>
                    </a:lnTo>
                    <a:lnTo>
                      <a:pt x="82" y="66"/>
                    </a:lnTo>
                    <a:lnTo>
                      <a:pt x="76" y="68"/>
                    </a:lnTo>
                    <a:lnTo>
                      <a:pt x="74" y="68"/>
                    </a:lnTo>
                    <a:lnTo>
                      <a:pt x="70" y="68"/>
                    </a:lnTo>
                    <a:lnTo>
                      <a:pt x="66" y="64"/>
                    </a:lnTo>
                    <a:lnTo>
                      <a:pt x="60" y="58"/>
                    </a:lnTo>
                    <a:lnTo>
                      <a:pt x="58" y="50"/>
                    </a:lnTo>
                    <a:lnTo>
                      <a:pt x="54" y="40"/>
                    </a:lnTo>
                    <a:lnTo>
                      <a:pt x="48" y="40"/>
                    </a:lnTo>
                    <a:lnTo>
                      <a:pt x="44" y="46"/>
                    </a:lnTo>
                    <a:lnTo>
                      <a:pt x="40" y="50"/>
                    </a:lnTo>
                    <a:lnTo>
                      <a:pt x="34" y="56"/>
                    </a:lnTo>
                    <a:lnTo>
                      <a:pt x="30" y="60"/>
                    </a:lnTo>
                    <a:lnTo>
                      <a:pt x="20" y="66"/>
                    </a:lnTo>
                    <a:lnTo>
                      <a:pt x="12" y="66"/>
                    </a:lnTo>
                    <a:lnTo>
                      <a:pt x="16" y="56"/>
                    </a:lnTo>
                    <a:lnTo>
                      <a:pt x="16" y="46"/>
                    </a:lnTo>
                    <a:lnTo>
                      <a:pt x="12" y="42"/>
                    </a:lnTo>
                    <a:lnTo>
                      <a:pt x="6" y="38"/>
                    </a:lnTo>
                    <a:lnTo>
                      <a:pt x="0" y="32"/>
                    </a:lnTo>
                    <a:lnTo>
                      <a:pt x="0" y="2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57" name="Freeform 239"/>
              <p:cNvSpPr/>
              <p:nvPr/>
            </p:nvSpPr>
            <p:spPr bwMode="auto">
              <a:xfrm>
                <a:off x="5471520" y="3305243"/>
                <a:ext cx="161435" cy="73009"/>
              </a:xfrm>
              <a:custGeom>
                <a:avLst/>
                <a:gdLst>
                  <a:gd name="T0" fmla="*/ 2147483647 w 110"/>
                  <a:gd name="T1" fmla="*/ 2147483647 h 46"/>
                  <a:gd name="T2" fmla="*/ 2147483647 w 110"/>
                  <a:gd name="T3" fmla="*/ 2147483647 h 46"/>
                  <a:gd name="T4" fmla="*/ 2147483647 w 110"/>
                  <a:gd name="T5" fmla="*/ 2147483647 h 46"/>
                  <a:gd name="T6" fmla="*/ 2147483647 w 110"/>
                  <a:gd name="T7" fmla="*/ 2147483647 h 46"/>
                  <a:gd name="T8" fmla="*/ 2147483647 w 110"/>
                  <a:gd name="T9" fmla="*/ 2147483647 h 46"/>
                  <a:gd name="T10" fmla="*/ 2147483647 w 110"/>
                  <a:gd name="T11" fmla="*/ 2147483647 h 46"/>
                  <a:gd name="T12" fmla="*/ 2147483647 w 110"/>
                  <a:gd name="T13" fmla="*/ 2147483647 h 46"/>
                  <a:gd name="T14" fmla="*/ 2147483647 w 110"/>
                  <a:gd name="T15" fmla="*/ 2147483647 h 46"/>
                  <a:gd name="T16" fmla="*/ 2147483647 w 110"/>
                  <a:gd name="T17" fmla="*/ 2147483647 h 46"/>
                  <a:gd name="T18" fmla="*/ 2147483647 w 110"/>
                  <a:gd name="T19" fmla="*/ 2147483647 h 46"/>
                  <a:gd name="T20" fmla="*/ 2147483647 w 110"/>
                  <a:gd name="T21" fmla="*/ 2147483647 h 46"/>
                  <a:gd name="T22" fmla="*/ 2147483647 w 110"/>
                  <a:gd name="T23" fmla="*/ 2147483647 h 46"/>
                  <a:gd name="T24" fmla="*/ 2147483647 w 110"/>
                  <a:gd name="T25" fmla="*/ 2147483647 h 46"/>
                  <a:gd name="T26" fmla="*/ 2147483647 w 110"/>
                  <a:gd name="T27" fmla="*/ 2147483647 h 46"/>
                  <a:gd name="T28" fmla="*/ 2147483647 w 110"/>
                  <a:gd name="T29" fmla="*/ 2147483647 h 46"/>
                  <a:gd name="T30" fmla="*/ 2147483647 w 110"/>
                  <a:gd name="T31" fmla="*/ 2147483647 h 46"/>
                  <a:gd name="T32" fmla="*/ 2147483647 w 110"/>
                  <a:gd name="T33" fmla="*/ 2147483647 h 46"/>
                  <a:gd name="T34" fmla="*/ 2147483647 w 110"/>
                  <a:gd name="T35" fmla="*/ 2147483647 h 46"/>
                  <a:gd name="T36" fmla="*/ 2147483647 w 110"/>
                  <a:gd name="T37" fmla="*/ 2147483647 h 46"/>
                  <a:gd name="T38" fmla="*/ 2147483647 w 110"/>
                  <a:gd name="T39" fmla="*/ 2147483647 h 46"/>
                  <a:gd name="T40" fmla="*/ 2147483647 w 110"/>
                  <a:gd name="T41" fmla="*/ 2147483647 h 46"/>
                  <a:gd name="T42" fmla="*/ 2147483647 w 110"/>
                  <a:gd name="T43" fmla="*/ 2147483647 h 46"/>
                  <a:gd name="T44" fmla="*/ 2147483647 w 110"/>
                  <a:gd name="T45" fmla="*/ 2147483647 h 46"/>
                  <a:gd name="T46" fmla="*/ 2147483647 w 110"/>
                  <a:gd name="T47" fmla="*/ 2147483647 h 46"/>
                  <a:gd name="T48" fmla="*/ 0 w 110"/>
                  <a:gd name="T49" fmla="*/ 0 h 46"/>
                  <a:gd name="T50" fmla="*/ 2147483647 w 110"/>
                  <a:gd name="T51" fmla="*/ 2147483647 h 46"/>
                  <a:gd name="T52" fmla="*/ 2147483647 w 110"/>
                  <a:gd name="T53" fmla="*/ 2147483647 h 46"/>
                  <a:gd name="T54" fmla="*/ 2147483647 w 110"/>
                  <a:gd name="T55" fmla="*/ 2147483647 h 46"/>
                  <a:gd name="T56" fmla="*/ 2147483647 w 110"/>
                  <a:gd name="T57" fmla="*/ 2147483647 h 46"/>
                  <a:gd name="T58" fmla="*/ 2147483647 w 110"/>
                  <a:gd name="T59" fmla="*/ 2147483647 h 46"/>
                  <a:gd name="T60" fmla="*/ 2147483647 w 110"/>
                  <a:gd name="T61" fmla="*/ 2147483647 h 46"/>
                  <a:gd name="T62" fmla="*/ 2147483647 w 110"/>
                  <a:gd name="T63" fmla="*/ 2147483647 h 46"/>
                  <a:gd name="T64" fmla="*/ 2147483647 w 110"/>
                  <a:gd name="T65" fmla="*/ 2147483647 h 46"/>
                  <a:gd name="T66" fmla="*/ 2147483647 w 110"/>
                  <a:gd name="T67" fmla="*/ 2147483647 h 46"/>
                  <a:gd name="T68" fmla="*/ 2147483647 w 110"/>
                  <a:gd name="T69" fmla="*/ 2147483647 h 46"/>
                  <a:gd name="T70" fmla="*/ 2147483647 w 110"/>
                  <a:gd name="T71" fmla="*/ 2147483647 h 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0"/>
                  <a:gd name="T109" fmla="*/ 0 h 46"/>
                  <a:gd name="T110" fmla="*/ 110 w 110"/>
                  <a:gd name="T111" fmla="*/ 46 h 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0" h="46">
                    <a:moveTo>
                      <a:pt x="36" y="36"/>
                    </a:moveTo>
                    <a:lnTo>
                      <a:pt x="44" y="34"/>
                    </a:lnTo>
                    <a:lnTo>
                      <a:pt x="50" y="34"/>
                    </a:lnTo>
                    <a:lnTo>
                      <a:pt x="60" y="36"/>
                    </a:lnTo>
                    <a:lnTo>
                      <a:pt x="64" y="40"/>
                    </a:lnTo>
                    <a:lnTo>
                      <a:pt x="66" y="42"/>
                    </a:lnTo>
                    <a:lnTo>
                      <a:pt x="66" y="44"/>
                    </a:lnTo>
                    <a:lnTo>
                      <a:pt x="78" y="44"/>
                    </a:lnTo>
                    <a:lnTo>
                      <a:pt x="86" y="44"/>
                    </a:lnTo>
                    <a:lnTo>
                      <a:pt x="88" y="38"/>
                    </a:lnTo>
                    <a:lnTo>
                      <a:pt x="96" y="42"/>
                    </a:lnTo>
                    <a:lnTo>
                      <a:pt x="100" y="46"/>
                    </a:lnTo>
                    <a:lnTo>
                      <a:pt x="110" y="46"/>
                    </a:lnTo>
                    <a:lnTo>
                      <a:pt x="106" y="40"/>
                    </a:lnTo>
                    <a:lnTo>
                      <a:pt x="104" y="36"/>
                    </a:lnTo>
                    <a:lnTo>
                      <a:pt x="108" y="32"/>
                    </a:lnTo>
                    <a:lnTo>
                      <a:pt x="98" y="30"/>
                    </a:lnTo>
                    <a:lnTo>
                      <a:pt x="92" y="22"/>
                    </a:lnTo>
                    <a:lnTo>
                      <a:pt x="76" y="16"/>
                    </a:lnTo>
                    <a:lnTo>
                      <a:pt x="62" y="16"/>
                    </a:lnTo>
                    <a:lnTo>
                      <a:pt x="52" y="10"/>
                    </a:lnTo>
                    <a:lnTo>
                      <a:pt x="40" y="8"/>
                    </a:lnTo>
                    <a:lnTo>
                      <a:pt x="30" y="6"/>
                    </a:lnTo>
                    <a:lnTo>
                      <a:pt x="18" y="2"/>
                    </a:lnTo>
                    <a:lnTo>
                      <a:pt x="0" y="0"/>
                    </a:lnTo>
                    <a:lnTo>
                      <a:pt x="6" y="4"/>
                    </a:lnTo>
                    <a:lnTo>
                      <a:pt x="12" y="8"/>
                    </a:lnTo>
                    <a:lnTo>
                      <a:pt x="20" y="12"/>
                    </a:lnTo>
                    <a:lnTo>
                      <a:pt x="24" y="14"/>
                    </a:lnTo>
                    <a:lnTo>
                      <a:pt x="30" y="16"/>
                    </a:lnTo>
                    <a:lnTo>
                      <a:pt x="32" y="20"/>
                    </a:lnTo>
                    <a:lnTo>
                      <a:pt x="34" y="24"/>
                    </a:lnTo>
                    <a:lnTo>
                      <a:pt x="34" y="26"/>
                    </a:lnTo>
                    <a:lnTo>
                      <a:pt x="36" y="30"/>
                    </a:lnTo>
                    <a:lnTo>
                      <a:pt x="36" y="32"/>
                    </a:lnTo>
                    <a:lnTo>
                      <a:pt x="36" y="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58" name="Freeform 240"/>
              <p:cNvSpPr/>
              <p:nvPr/>
            </p:nvSpPr>
            <p:spPr bwMode="auto">
              <a:xfrm>
                <a:off x="5568381" y="3372942"/>
                <a:ext cx="74952" cy="67700"/>
              </a:xfrm>
              <a:custGeom>
                <a:avLst/>
                <a:gdLst>
                  <a:gd name="T0" fmla="*/ 0 w 52"/>
                  <a:gd name="T1" fmla="*/ 0 h 42"/>
                  <a:gd name="T2" fmla="*/ 2147483647 w 52"/>
                  <a:gd name="T3" fmla="*/ 0 h 42"/>
                  <a:gd name="T4" fmla="*/ 2147483647 w 52"/>
                  <a:gd name="T5" fmla="*/ 2147483647 h 42"/>
                  <a:gd name="T6" fmla="*/ 2147483647 w 52"/>
                  <a:gd name="T7" fmla="*/ 2147483647 h 42"/>
                  <a:gd name="T8" fmla="*/ 2147483647 w 52"/>
                  <a:gd name="T9" fmla="*/ 2147483647 h 42"/>
                  <a:gd name="T10" fmla="*/ 2147483647 w 52"/>
                  <a:gd name="T11" fmla="*/ 2147483647 h 42"/>
                  <a:gd name="T12" fmla="*/ 2147483647 w 52"/>
                  <a:gd name="T13" fmla="*/ 2147483647 h 42"/>
                  <a:gd name="T14" fmla="*/ 2147483647 w 52"/>
                  <a:gd name="T15" fmla="*/ 2147483647 h 42"/>
                  <a:gd name="T16" fmla="*/ 2147483647 w 52"/>
                  <a:gd name="T17" fmla="*/ 2147483647 h 42"/>
                  <a:gd name="T18" fmla="*/ 2147483647 w 52"/>
                  <a:gd name="T19" fmla="*/ 2147483647 h 42"/>
                  <a:gd name="T20" fmla="*/ 2147483647 w 52"/>
                  <a:gd name="T21" fmla="*/ 2147483647 h 42"/>
                  <a:gd name="T22" fmla="*/ 2147483647 w 52"/>
                  <a:gd name="T23" fmla="*/ 2147483647 h 42"/>
                  <a:gd name="T24" fmla="*/ 2147483647 w 52"/>
                  <a:gd name="T25" fmla="*/ 2147483647 h 42"/>
                  <a:gd name="T26" fmla="*/ 2147483647 w 52"/>
                  <a:gd name="T27" fmla="*/ 2147483647 h 42"/>
                  <a:gd name="T28" fmla="*/ 2147483647 w 52"/>
                  <a:gd name="T29" fmla="*/ 2147483647 h 42"/>
                  <a:gd name="T30" fmla="*/ 2147483647 w 52"/>
                  <a:gd name="T31" fmla="*/ 2147483647 h 42"/>
                  <a:gd name="T32" fmla="*/ 2147483647 w 52"/>
                  <a:gd name="T33" fmla="*/ 2147483647 h 42"/>
                  <a:gd name="T34" fmla="*/ 2147483647 w 52"/>
                  <a:gd name="T35" fmla="*/ 2147483647 h 42"/>
                  <a:gd name="T36" fmla="*/ 2147483647 w 52"/>
                  <a:gd name="T37" fmla="*/ 2147483647 h 42"/>
                  <a:gd name="T38" fmla="*/ 2147483647 w 52"/>
                  <a:gd name="T39" fmla="*/ 2147483647 h 42"/>
                  <a:gd name="T40" fmla="*/ 0 w 52"/>
                  <a:gd name="T41" fmla="*/ 0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42"/>
                  <a:gd name="T65" fmla="*/ 52 w 52"/>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42">
                    <a:moveTo>
                      <a:pt x="0" y="0"/>
                    </a:moveTo>
                    <a:lnTo>
                      <a:pt x="20" y="0"/>
                    </a:lnTo>
                    <a:lnTo>
                      <a:pt x="26" y="6"/>
                    </a:lnTo>
                    <a:lnTo>
                      <a:pt x="28" y="6"/>
                    </a:lnTo>
                    <a:lnTo>
                      <a:pt x="30" y="10"/>
                    </a:lnTo>
                    <a:lnTo>
                      <a:pt x="32" y="16"/>
                    </a:lnTo>
                    <a:lnTo>
                      <a:pt x="38" y="22"/>
                    </a:lnTo>
                    <a:lnTo>
                      <a:pt x="40" y="22"/>
                    </a:lnTo>
                    <a:lnTo>
                      <a:pt x="48" y="26"/>
                    </a:lnTo>
                    <a:lnTo>
                      <a:pt x="52" y="38"/>
                    </a:lnTo>
                    <a:lnTo>
                      <a:pt x="48" y="42"/>
                    </a:lnTo>
                    <a:lnTo>
                      <a:pt x="42" y="38"/>
                    </a:lnTo>
                    <a:lnTo>
                      <a:pt x="38" y="34"/>
                    </a:lnTo>
                    <a:lnTo>
                      <a:pt x="32" y="30"/>
                    </a:lnTo>
                    <a:lnTo>
                      <a:pt x="24" y="32"/>
                    </a:lnTo>
                    <a:lnTo>
                      <a:pt x="20" y="26"/>
                    </a:lnTo>
                    <a:lnTo>
                      <a:pt x="16" y="22"/>
                    </a:lnTo>
                    <a:lnTo>
                      <a:pt x="12" y="20"/>
                    </a:lnTo>
                    <a:lnTo>
                      <a:pt x="2" y="18"/>
                    </a:lnTo>
                    <a:lnTo>
                      <a:pt x="2" y="10"/>
                    </a:lnTo>
                    <a:lnTo>
                      <a:pt x="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59" name="Freeform 241"/>
              <p:cNvSpPr/>
              <p:nvPr/>
            </p:nvSpPr>
            <p:spPr bwMode="auto">
              <a:xfrm>
                <a:off x="5598362" y="3357013"/>
                <a:ext cx="113005" cy="92921"/>
              </a:xfrm>
              <a:custGeom>
                <a:avLst/>
                <a:gdLst>
                  <a:gd name="T0" fmla="*/ 2147483647 w 78"/>
                  <a:gd name="T1" fmla="*/ 2147483647 h 60"/>
                  <a:gd name="T2" fmla="*/ 2147483647 w 78"/>
                  <a:gd name="T3" fmla="*/ 2147483647 h 60"/>
                  <a:gd name="T4" fmla="*/ 2147483647 w 78"/>
                  <a:gd name="T5" fmla="*/ 2147483647 h 60"/>
                  <a:gd name="T6" fmla="*/ 2147483647 w 78"/>
                  <a:gd name="T7" fmla="*/ 2147483647 h 60"/>
                  <a:gd name="T8" fmla="*/ 2147483647 w 78"/>
                  <a:gd name="T9" fmla="*/ 2147483647 h 60"/>
                  <a:gd name="T10" fmla="*/ 2147483647 w 78"/>
                  <a:gd name="T11" fmla="*/ 2147483647 h 60"/>
                  <a:gd name="T12" fmla="*/ 2147483647 w 78"/>
                  <a:gd name="T13" fmla="*/ 0 h 60"/>
                  <a:gd name="T14" fmla="*/ 2147483647 w 78"/>
                  <a:gd name="T15" fmla="*/ 2147483647 h 60"/>
                  <a:gd name="T16" fmla="*/ 2147483647 w 78"/>
                  <a:gd name="T17" fmla="*/ 2147483647 h 60"/>
                  <a:gd name="T18" fmla="*/ 2147483647 w 78"/>
                  <a:gd name="T19" fmla="*/ 2147483647 h 60"/>
                  <a:gd name="T20" fmla="*/ 2147483647 w 78"/>
                  <a:gd name="T21" fmla="*/ 2147483647 h 60"/>
                  <a:gd name="T22" fmla="*/ 2147483647 w 78"/>
                  <a:gd name="T23" fmla="*/ 2147483647 h 60"/>
                  <a:gd name="T24" fmla="*/ 2147483647 w 78"/>
                  <a:gd name="T25" fmla="*/ 2147483647 h 60"/>
                  <a:gd name="T26" fmla="*/ 2147483647 w 78"/>
                  <a:gd name="T27" fmla="*/ 2147483647 h 60"/>
                  <a:gd name="T28" fmla="*/ 0 w 78"/>
                  <a:gd name="T29" fmla="*/ 2147483647 h 60"/>
                  <a:gd name="T30" fmla="*/ 2147483647 w 78"/>
                  <a:gd name="T31" fmla="*/ 2147483647 h 60"/>
                  <a:gd name="T32" fmla="*/ 2147483647 w 78"/>
                  <a:gd name="T33" fmla="*/ 2147483647 h 60"/>
                  <a:gd name="T34" fmla="*/ 2147483647 w 78"/>
                  <a:gd name="T35" fmla="*/ 2147483647 h 60"/>
                  <a:gd name="T36" fmla="*/ 2147483647 w 78"/>
                  <a:gd name="T37" fmla="*/ 2147483647 h 60"/>
                  <a:gd name="T38" fmla="*/ 2147483647 w 78"/>
                  <a:gd name="T39" fmla="*/ 2147483647 h 60"/>
                  <a:gd name="T40" fmla="*/ 2147483647 w 78"/>
                  <a:gd name="T41" fmla="*/ 2147483647 h 60"/>
                  <a:gd name="T42" fmla="*/ 2147483647 w 78"/>
                  <a:gd name="T43" fmla="*/ 2147483647 h 60"/>
                  <a:gd name="T44" fmla="*/ 2147483647 w 78"/>
                  <a:gd name="T45" fmla="*/ 2147483647 h 60"/>
                  <a:gd name="T46" fmla="*/ 2147483647 w 78"/>
                  <a:gd name="T47" fmla="*/ 2147483647 h 60"/>
                  <a:gd name="T48" fmla="*/ 2147483647 w 78"/>
                  <a:gd name="T49" fmla="*/ 2147483647 h 60"/>
                  <a:gd name="T50" fmla="*/ 2147483647 w 78"/>
                  <a:gd name="T51" fmla="*/ 2147483647 h 60"/>
                  <a:gd name="T52" fmla="*/ 2147483647 w 78"/>
                  <a:gd name="T53" fmla="*/ 2147483647 h 60"/>
                  <a:gd name="T54" fmla="*/ 2147483647 w 78"/>
                  <a:gd name="T55" fmla="*/ 2147483647 h 60"/>
                  <a:gd name="T56" fmla="*/ 2147483647 w 78"/>
                  <a:gd name="T57" fmla="*/ 2147483647 h 60"/>
                  <a:gd name="T58" fmla="*/ 2147483647 w 78"/>
                  <a:gd name="T59" fmla="*/ 2147483647 h 60"/>
                  <a:gd name="T60" fmla="*/ 2147483647 w 78"/>
                  <a:gd name="T61" fmla="*/ 2147483647 h 60"/>
                  <a:gd name="T62" fmla="*/ 2147483647 w 78"/>
                  <a:gd name="T63" fmla="*/ 2147483647 h 60"/>
                  <a:gd name="T64" fmla="*/ 2147483647 w 78"/>
                  <a:gd name="T65" fmla="*/ 2147483647 h 60"/>
                  <a:gd name="T66" fmla="*/ 2147483647 w 78"/>
                  <a:gd name="T67" fmla="*/ 2147483647 h 60"/>
                  <a:gd name="T68" fmla="*/ 2147483647 w 78"/>
                  <a:gd name="T69" fmla="*/ 2147483647 h 60"/>
                  <a:gd name="T70" fmla="*/ 2147483647 w 78"/>
                  <a:gd name="T71" fmla="*/ 2147483647 h 60"/>
                  <a:gd name="T72" fmla="*/ 2147483647 w 78"/>
                  <a:gd name="T73" fmla="*/ 2147483647 h 60"/>
                  <a:gd name="T74" fmla="*/ 2147483647 w 78"/>
                  <a:gd name="T75" fmla="*/ 2147483647 h 60"/>
                  <a:gd name="T76" fmla="*/ 2147483647 w 78"/>
                  <a:gd name="T77" fmla="*/ 2147483647 h 60"/>
                  <a:gd name="T78" fmla="*/ 2147483647 w 78"/>
                  <a:gd name="T79" fmla="*/ 2147483647 h 60"/>
                  <a:gd name="T80" fmla="*/ 2147483647 w 78"/>
                  <a:gd name="T81" fmla="*/ 2147483647 h 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8"/>
                  <a:gd name="T124" fmla="*/ 0 h 60"/>
                  <a:gd name="T125" fmla="*/ 78 w 78"/>
                  <a:gd name="T126" fmla="*/ 60 h 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8" h="60">
                    <a:moveTo>
                      <a:pt x="52" y="2"/>
                    </a:moveTo>
                    <a:lnTo>
                      <a:pt x="48" y="6"/>
                    </a:lnTo>
                    <a:lnTo>
                      <a:pt x="42" y="12"/>
                    </a:lnTo>
                    <a:lnTo>
                      <a:pt x="36" y="12"/>
                    </a:lnTo>
                    <a:lnTo>
                      <a:pt x="32" y="8"/>
                    </a:lnTo>
                    <a:lnTo>
                      <a:pt x="28" y="6"/>
                    </a:lnTo>
                    <a:lnTo>
                      <a:pt x="22" y="0"/>
                    </a:lnTo>
                    <a:lnTo>
                      <a:pt x="18" y="4"/>
                    </a:lnTo>
                    <a:lnTo>
                      <a:pt x="20" y="8"/>
                    </a:lnTo>
                    <a:lnTo>
                      <a:pt x="24" y="14"/>
                    </a:lnTo>
                    <a:lnTo>
                      <a:pt x="20" y="14"/>
                    </a:lnTo>
                    <a:lnTo>
                      <a:pt x="14" y="14"/>
                    </a:lnTo>
                    <a:lnTo>
                      <a:pt x="10" y="10"/>
                    </a:lnTo>
                    <a:lnTo>
                      <a:pt x="2" y="6"/>
                    </a:lnTo>
                    <a:lnTo>
                      <a:pt x="0" y="12"/>
                    </a:lnTo>
                    <a:lnTo>
                      <a:pt x="6" y="18"/>
                    </a:lnTo>
                    <a:lnTo>
                      <a:pt x="8" y="18"/>
                    </a:lnTo>
                    <a:lnTo>
                      <a:pt x="10" y="24"/>
                    </a:lnTo>
                    <a:lnTo>
                      <a:pt x="12" y="28"/>
                    </a:lnTo>
                    <a:lnTo>
                      <a:pt x="14" y="30"/>
                    </a:lnTo>
                    <a:lnTo>
                      <a:pt x="20" y="34"/>
                    </a:lnTo>
                    <a:lnTo>
                      <a:pt x="28" y="38"/>
                    </a:lnTo>
                    <a:lnTo>
                      <a:pt x="32" y="50"/>
                    </a:lnTo>
                    <a:lnTo>
                      <a:pt x="36" y="46"/>
                    </a:lnTo>
                    <a:lnTo>
                      <a:pt x="42" y="42"/>
                    </a:lnTo>
                    <a:lnTo>
                      <a:pt x="46" y="38"/>
                    </a:lnTo>
                    <a:lnTo>
                      <a:pt x="54" y="38"/>
                    </a:lnTo>
                    <a:lnTo>
                      <a:pt x="54" y="44"/>
                    </a:lnTo>
                    <a:lnTo>
                      <a:pt x="56" y="46"/>
                    </a:lnTo>
                    <a:lnTo>
                      <a:pt x="56" y="52"/>
                    </a:lnTo>
                    <a:lnTo>
                      <a:pt x="58" y="54"/>
                    </a:lnTo>
                    <a:lnTo>
                      <a:pt x="60" y="56"/>
                    </a:lnTo>
                    <a:lnTo>
                      <a:pt x="64" y="56"/>
                    </a:lnTo>
                    <a:lnTo>
                      <a:pt x="68" y="60"/>
                    </a:lnTo>
                    <a:lnTo>
                      <a:pt x="72" y="28"/>
                    </a:lnTo>
                    <a:lnTo>
                      <a:pt x="78" y="28"/>
                    </a:lnTo>
                    <a:lnTo>
                      <a:pt x="64" y="18"/>
                    </a:lnTo>
                    <a:lnTo>
                      <a:pt x="62" y="14"/>
                    </a:lnTo>
                    <a:lnTo>
                      <a:pt x="56" y="8"/>
                    </a:lnTo>
                    <a:lnTo>
                      <a:pt x="56" y="6"/>
                    </a:lnTo>
                    <a:lnTo>
                      <a:pt x="52"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60" name="Freeform 267"/>
              <p:cNvSpPr/>
              <p:nvPr/>
            </p:nvSpPr>
            <p:spPr bwMode="auto">
              <a:xfrm>
                <a:off x="7933409" y="4637995"/>
                <a:ext cx="222550" cy="241594"/>
              </a:xfrm>
              <a:custGeom>
                <a:avLst/>
                <a:gdLst>
                  <a:gd name="T0" fmla="*/ 2147483647 w 152"/>
                  <a:gd name="T1" fmla="*/ 2147483647 h 154"/>
                  <a:gd name="T2" fmla="*/ 0 w 152"/>
                  <a:gd name="T3" fmla="*/ 2147483647 h 154"/>
                  <a:gd name="T4" fmla="*/ 2147483647 w 152"/>
                  <a:gd name="T5" fmla="*/ 2147483647 h 154"/>
                  <a:gd name="T6" fmla="*/ 2147483647 w 152"/>
                  <a:gd name="T7" fmla="*/ 2147483647 h 154"/>
                  <a:gd name="T8" fmla="*/ 2147483647 w 152"/>
                  <a:gd name="T9" fmla="*/ 2147483647 h 154"/>
                  <a:gd name="T10" fmla="*/ 2147483647 w 152"/>
                  <a:gd name="T11" fmla="*/ 2147483647 h 154"/>
                  <a:gd name="T12" fmla="*/ 2147483647 w 152"/>
                  <a:gd name="T13" fmla="*/ 2147483647 h 154"/>
                  <a:gd name="T14" fmla="*/ 2147483647 w 152"/>
                  <a:gd name="T15" fmla="*/ 2147483647 h 154"/>
                  <a:gd name="T16" fmla="*/ 2147483647 w 152"/>
                  <a:gd name="T17" fmla="*/ 2147483647 h 154"/>
                  <a:gd name="T18" fmla="*/ 2147483647 w 152"/>
                  <a:gd name="T19" fmla="*/ 2147483647 h 154"/>
                  <a:gd name="T20" fmla="*/ 2147483647 w 152"/>
                  <a:gd name="T21" fmla="*/ 2147483647 h 154"/>
                  <a:gd name="T22" fmla="*/ 2147483647 w 152"/>
                  <a:gd name="T23" fmla="*/ 2147483647 h 154"/>
                  <a:gd name="T24" fmla="*/ 2147483647 w 152"/>
                  <a:gd name="T25" fmla="*/ 2147483647 h 154"/>
                  <a:gd name="T26" fmla="*/ 2147483647 w 152"/>
                  <a:gd name="T27" fmla="*/ 2147483647 h 154"/>
                  <a:gd name="T28" fmla="*/ 2147483647 w 152"/>
                  <a:gd name="T29" fmla="*/ 2147483647 h 154"/>
                  <a:gd name="T30" fmla="*/ 2147483647 w 152"/>
                  <a:gd name="T31" fmla="*/ 2147483647 h 154"/>
                  <a:gd name="T32" fmla="*/ 2147483647 w 152"/>
                  <a:gd name="T33" fmla="*/ 2147483647 h 154"/>
                  <a:gd name="T34" fmla="*/ 2147483647 w 152"/>
                  <a:gd name="T35" fmla="*/ 2147483647 h 154"/>
                  <a:gd name="T36" fmla="*/ 2147483647 w 152"/>
                  <a:gd name="T37" fmla="*/ 2147483647 h 154"/>
                  <a:gd name="T38" fmla="*/ 2147483647 w 152"/>
                  <a:gd name="T39" fmla="*/ 2147483647 h 154"/>
                  <a:gd name="T40" fmla="*/ 2147483647 w 152"/>
                  <a:gd name="T41" fmla="*/ 2147483647 h 154"/>
                  <a:gd name="T42" fmla="*/ 2147483647 w 152"/>
                  <a:gd name="T43" fmla="*/ 2147483647 h 154"/>
                  <a:gd name="T44" fmla="*/ 2147483647 w 152"/>
                  <a:gd name="T45" fmla="*/ 2147483647 h 154"/>
                  <a:gd name="T46" fmla="*/ 2147483647 w 152"/>
                  <a:gd name="T47" fmla="*/ 2147483647 h 154"/>
                  <a:gd name="T48" fmla="*/ 2147483647 w 152"/>
                  <a:gd name="T49" fmla="*/ 2147483647 h 154"/>
                  <a:gd name="T50" fmla="*/ 2147483647 w 152"/>
                  <a:gd name="T51" fmla="*/ 2147483647 h 154"/>
                  <a:gd name="T52" fmla="*/ 2147483647 w 152"/>
                  <a:gd name="T53" fmla="*/ 2147483647 h 154"/>
                  <a:gd name="T54" fmla="*/ 2147483647 w 152"/>
                  <a:gd name="T55" fmla="*/ 2147483647 h 154"/>
                  <a:gd name="T56" fmla="*/ 2147483647 w 152"/>
                  <a:gd name="T57" fmla="*/ 2147483647 h 154"/>
                  <a:gd name="T58" fmla="*/ 2147483647 w 152"/>
                  <a:gd name="T59" fmla="*/ 2147483647 h 154"/>
                  <a:gd name="T60" fmla="*/ 2147483647 w 152"/>
                  <a:gd name="T61" fmla="*/ 2147483647 h 154"/>
                  <a:gd name="T62" fmla="*/ 2147483647 w 152"/>
                  <a:gd name="T63" fmla="*/ 2147483647 h 154"/>
                  <a:gd name="T64" fmla="*/ 2147483647 w 152"/>
                  <a:gd name="T65" fmla="*/ 2147483647 h 154"/>
                  <a:gd name="T66" fmla="*/ 2147483647 w 152"/>
                  <a:gd name="T67" fmla="*/ 2147483647 h 154"/>
                  <a:gd name="T68" fmla="*/ 2147483647 w 152"/>
                  <a:gd name="T69" fmla="*/ 2147483647 h 154"/>
                  <a:gd name="T70" fmla="*/ 2147483647 w 152"/>
                  <a:gd name="T71" fmla="*/ 2147483647 h 154"/>
                  <a:gd name="T72" fmla="*/ 2147483647 w 152"/>
                  <a:gd name="T73" fmla="*/ 2147483647 h 154"/>
                  <a:gd name="T74" fmla="*/ 2147483647 w 152"/>
                  <a:gd name="T75" fmla="*/ 0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2"/>
                  <a:gd name="T115" fmla="*/ 0 h 154"/>
                  <a:gd name="T116" fmla="*/ 152 w 152"/>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2" h="154">
                    <a:moveTo>
                      <a:pt x="4" y="0"/>
                    </a:moveTo>
                    <a:lnTo>
                      <a:pt x="4" y="76"/>
                    </a:lnTo>
                    <a:lnTo>
                      <a:pt x="0" y="80"/>
                    </a:lnTo>
                    <a:lnTo>
                      <a:pt x="0" y="84"/>
                    </a:lnTo>
                    <a:lnTo>
                      <a:pt x="4" y="88"/>
                    </a:lnTo>
                    <a:lnTo>
                      <a:pt x="4" y="126"/>
                    </a:lnTo>
                    <a:lnTo>
                      <a:pt x="14" y="130"/>
                    </a:lnTo>
                    <a:lnTo>
                      <a:pt x="24" y="130"/>
                    </a:lnTo>
                    <a:lnTo>
                      <a:pt x="28" y="130"/>
                    </a:lnTo>
                    <a:lnTo>
                      <a:pt x="32" y="126"/>
                    </a:lnTo>
                    <a:lnTo>
                      <a:pt x="36" y="122"/>
                    </a:lnTo>
                    <a:lnTo>
                      <a:pt x="38" y="118"/>
                    </a:lnTo>
                    <a:lnTo>
                      <a:pt x="32" y="118"/>
                    </a:lnTo>
                    <a:lnTo>
                      <a:pt x="42" y="118"/>
                    </a:lnTo>
                    <a:lnTo>
                      <a:pt x="42" y="110"/>
                    </a:lnTo>
                    <a:lnTo>
                      <a:pt x="42" y="104"/>
                    </a:lnTo>
                    <a:lnTo>
                      <a:pt x="46" y="98"/>
                    </a:lnTo>
                    <a:lnTo>
                      <a:pt x="52" y="98"/>
                    </a:lnTo>
                    <a:lnTo>
                      <a:pt x="68" y="98"/>
                    </a:lnTo>
                    <a:lnTo>
                      <a:pt x="82" y="106"/>
                    </a:lnTo>
                    <a:lnTo>
                      <a:pt x="86" y="110"/>
                    </a:lnTo>
                    <a:lnTo>
                      <a:pt x="88" y="114"/>
                    </a:lnTo>
                    <a:lnTo>
                      <a:pt x="90" y="120"/>
                    </a:lnTo>
                    <a:lnTo>
                      <a:pt x="92" y="126"/>
                    </a:lnTo>
                    <a:lnTo>
                      <a:pt x="90" y="124"/>
                    </a:lnTo>
                    <a:lnTo>
                      <a:pt x="92" y="130"/>
                    </a:lnTo>
                    <a:lnTo>
                      <a:pt x="96" y="134"/>
                    </a:lnTo>
                    <a:lnTo>
                      <a:pt x="98" y="138"/>
                    </a:lnTo>
                    <a:lnTo>
                      <a:pt x="104" y="142"/>
                    </a:lnTo>
                    <a:lnTo>
                      <a:pt x="120" y="146"/>
                    </a:lnTo>
                    <a:lnTo>
                      <a:pt x="132" y="150"/>
                    </a:lnTo>
                    <a:lnTo>
                      <a:pt x="136" y="152"/>
                    </a:lnTo>
                    <a:lnTo>
                      <a:pt x="138" y="154"/>
                    </a:lnTo>
                    <a:lnTo>
                      <a:pt x="142" y="154"/>
                    </a:lnTo>
                    <a:lnTo>
                      <a:pt x="148" y="154"/>
                    </a:lnTo>
                    <a:lnTo>
                      <a:pt x="150" y="152"/>
                    </a:lnTo>
                    <a:lnTo>
                      <a:pt x="152" y="150"/>
                    </a:lnTo>
                    <a:lnTo>
                      <a:pt x="150" y="146"/>
                    </a:lnTo>
                    <a:lnTo>
                      <a:pt x="148" y="142"/>
                    </a:lnTo>
                    <a:lnTo>
                      <a:pt x="144" y="138"/>
                    </a:lnTo>
                    <a:lnTo>
                      <a:pt x="142" y="134"/>
                    </a:lnTo>
                    <a:lnTo>
                      <a:pt x="136" y="132"/>
                    </a:lnTo>
                    <a:lnTo>
                      <a:pt x="132" y="130"/>
                    </a:lnTo>
                    <a:lnTo>
                      <a:pt x="130" y="122"/>
                    </a:lnTo>
                    <a:lnTo>
                      <a:pt x="128" y="120"/>
                    </a:lnTo>
                    <a:lnTo>
                      <a:pt x="124" y="118"/>
                    </a:lnTo>
                    <a:lnTo>
                      <a:pt x="122" y="118"/>
                    </a:lnTo>
                    <a:lnTo>
                      <a:pt x="118" y="116"/>
                    </a:lnTo>
                    <a:lnTo>
                      <a:pt x="114" y="108"/>
                    </a:lnTo>
                    <a:lnTo>
                      <a:pt x="112" y="104"/>
                    </a:lnTo>
                    <a:lnTo>
                      <a:pt x="112" y="98"/>
                    </a:lnTo>
                    <a:lnTo>
                      <a:pt x="108" y="98"/>
                    </a:lnTo>
                    <a:lnTo>
                      <a:pt x="102" y="94"/>
                    </a:lnTo>
                    <a:lnTo>
                      <a:pt x="96" y="84"/>
                    </a:lnTo>
                    <a:lnTo>
                      <a:pt x="102" y="84"/>
                    </a:lnTo>
                    <a:lnTo>
                      <a:pt x="112" y="84"/>
                    </a:lnTo>
                    <a:lnTo>
                      <a:pt x="118" y="84"/>
                    </a:lnTo>
                    <a:lnTo>
                      <a:pt x="122" y="82"/>
                    </a:lnTo>
                    <a:lnTo>
                      <a:pt x="124" y="80"/>
                    </a:lnTo>
                    <a:lnTo>
                      <a:pt x="126" y="76"/>
                    </a:lnTo>
                    <a:lnTo>
                      <a:pt x="122" y="74"/>
                    </a:lnTo>
                    <a:lnTo>
                      <a:pt x="116" y="72"/>
                    </a:lnTo>
                    <a:lnTo>
                      <a:pt x="104" y="66"/>
                    </a:lnTo>
                    <a:lnTo>
                      <a:pt x="96" y="62"/>
                    </a:lnTo>
                    <a:lnTo>
                      <a:pt x="94" y="60"/>
                    </a:lnTo>
                    <a:lnTo>
                      <a:pt x="90" y="58"/>
                    </a:lnTo>
                    <a:lnTo>
                      <a:pt x="86" y="58"/>
                    </a:lnTo>
                    <a:lnTo>
                      <a:pt x="82" y="58"/>
                    </a:lnTo>
                    <a:lnTo>
                      <a:pt x="82" y="56"/>
                    </a:lnTo>
                    <a:lnTo>
                      <a:pt x="80" y="52"/>
                    </a:lnTo>
                    <a:lnTo>
                      <a:pt x="80" y="46"/>
                    </a:lnTo>
                    <a:lnTo>
                      <a:pt x="80" y="44"/>
                    </a:lnTo>
                    <a:lnTo>
                      <a:pt x="78" y="38"/>
                    </a:lnTo>
                    <a:lnTo>
                      <a:pt x="56" y="22"/>
                    </a:lnTo>
                    <a:lnTo>
                      <a:pt x="32" y="12"/>
                    </a:lnTo>
                    <a:lnTo>
                      <a:pt x="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61" name="Freeform 268"/>
              <p:cNvSpPr/>
              <p:nvPr/>
            </p:nvSpPr>
            <p:spPr bwMode="auto">
              <a:xfrm>
                <a:off x="6864476" y="4401710"/>
                <a:ext cx="257144" cy="325224"/>
              </a:xfrm>
              <a:custGeom>
                <a:avLst/>
                <a:gdLst>
                  <a:gd name="T0" fmla="*/ 2147483647 w 176"/>
                  <a:gd name="T1" fmla="*/ 2147483647 h 206"/>
                  <a:gd name="T2" fmla="*/ 2147483647 w 176"/>
                  <a:gd name="T3" fmla="*/ 2147483647 h 206"/>
                  <a:gd name="T4" fmla="*/ 2147483647 w 176"/>
                  <a:gd name="T5" fmla="*/ 2147483647 h 206"/>
                  <a:gd name="T6" fmla="*/ 0 w 176"/>
                  <a:gd name="T7" fmla="*/ 2147483647 h 206"/>
                  <a:gd name="T8" fmla="*/ 2147483647 w 176"/>
                  <a:gd name="T9" fmla="*/ 0 h 206"/>
                  <a:gd name="T10" fmla="*/ 2147483647 w 176"/>
                  <a:gd name="T11" fmla="*/ 0 h 206"/>
                  <a:gd name="T12" fmla="*/ 2147483647 w 176"/>
                  <a:gd name="T13" fmla="*/ 2147483647 h 206"/>
                  <a:gd name="T14" fmla="*/ 2147483647 w 176"/>
                  <a:gd name="T15" fmla="*/ 2147483647 h 206"/>
                  <a:gd name="T16" fmla="*/ 2147483647 w 176"/>
                  <a:gd name="T17" fmla="*/ 2147483647 h 206"/>
                  <a:gd name="T18" fmla="*/ 2147483647 w 176"/>
                  <a:gd name="T19" fmla="*/ 2147483647 h 206"/>
                  <a:gd name="T20" fmla="*/ 2147483647 w 176"/>
                  <a:gd name="T21" fmla="*/ 2147483647 h 206"/>
                  <a:gd name="T22" fmla="*/ 2147483647 w 176"/>
                  <a:gd name="T23" fmla="*/ 2147483647 h 206"/>
                  <a:gd name="T24" fmla="*/ 2147483647 w 176"/>
                  <a:gd name="T25" fmla="*/ 2147483647 h 206"/>
                  <a:gd name="T26" fmla="*/ 2147483647 w 176"/>
                  <a:gd name="T27" fmla="*/ 2147483647 h 206"/>
                  <a:gd name="T28" fmla="*/ 2147483647 w 176"/>
                  <a:gd name="T29" fmla="*/ 2147483647 h 206"/>
                  <a:gd name="T30" fmla="*/ 2147483647 w 176"/>
                  <a:gd name="T31" fmla="*/ 2147483647 h 206"/>
                  <a:gd name="T32" fmla="*/ 2147483647 w 176"/>
                  <a:gd name="T33" fmla="*/ 2147483647 h 206"/>
                  <a:gd name="T34" fmla="*/ 2147483647 w 176"/>
                  <a:gd name="T35" fmla="*/ 2147483647 h 206"/>
                  <a:gd name="T36" fmla="*/ 2147483647 w 176"/>
                  <a:gd name="T37" fmla="*/ 2147483647 h 206"/>
                  <a:gd name="T38" fmla="*/ 2147483647 w 176"/>
                  <a:gd name="T39" fmla="*/ 2147483647 h 206"/>
                  <a:gd name="T40" fmla="*/ 2147483647 w 176"/>
                  <a:gd name="T41" fmla="*/ 2147483647 h 206"/>
                  <a:gd name="T42" fmla="*/ 2147483647 w 176"/>
                  <a:gd name="T43" fmla="*/ 2147483647 h 206"/>
                  <a:gd name="T44" fmla="*/ 2147483647 w 176"/>
                  <a:gd name="T45" fmla="*/ 2147483647 h 206"/>
                  <a:gd name="T46" fmla="*/ 2147483647 w 176"/>
                  <a:gd name="T47" fmla="*/ 2147483647 h 206"/>
                  <a:gd name="T48" fmla="*/ 2147483647 w 176"/>
                  <a:gd name="T49" fmla="*/ 2147483647 h 206"/>
                  <a:gd name="T50" fmla="*/ 2147483647 w 176"/>
                  <a:gd name="T51" fmla="*/ 2147483647 h 206"/>
                  <a:gd name="T52" fmla="*/ 2147483647 w 176"/>
                  <a:gd name="T53" fmla="*/ 2147483647 h 206"/>
                  <a:gd name="T54" fmla="*/ 2147483647 w 176"/>
                  <a:gd name="T55" fmla="*/ 2147483647 h 206"/>
                  <a:gd name="T56" fmla="*/ 2147483647 w 176"/>
                  <a:gd name="T57" fmla="*/ 2147483647 h 206"/>
                  <a:gd name="T58" fmla="*/ 2147483647 w 176"/>
                  <a:gd name="T59" fmla="*/ 2147483647 h 206"/>
                  <a:gd name="T60" fmla="*/ 2147483647 w 176"/>
                  <a:gd name="T61" fmla="*/ 2147483647 h 206"/>
                  <a:gd name="T62" fmla="*/ 2147483647 w 176"/>
                  <a:gd name="T63" fmla="*/ 2147483647 h 206"/>
                  <a:gd name="T64" fmla="*/ 2147483647 w 176"/>
                  <a:gd name="T65" fmla="*/ 2147483647 h 206"/>
                  <a:gd name="T66" fmla="*/ 2147483647 w 176"/>
                  <a:gd name="T67" fmla="*/ 2147483647 h 206"/>
                  <a:gd name="T68" fmla="*/ 2147483647 w 176"/>
                  <a:gd name="T69" fmla="*/ 2147483647 h 206"/>
                  <a:gd name="T70" fmla="*/ 2147483647 w 176"/>
                  <a:gd name="T71" fmla="*/ 2147483647 h 206"/>
                  <a:gd name="T72" fmla="*/ 2147483647 w 176"/>
                  <a:gd name="T73" fmla="*/ 2147483647 h 206"/>
                  <a:gd name="T74" fmla="*/ 2147483647 w 176"/>
                  <a:gd name="T75" fmla="*/ 2147483647 h 206"/>
                  <a:gd name="T76" fmla="*/ 2147483647 w 176"/>
                  <a:gd name="T77" fmla="*/ 2147483647 h 206"/>
                  <a:gd name="T78" fmla="*/ 2147483647 w 176"/>
                  <a:gd name="T79" fmla="*/ 2147483647 h 206"/>
                  <a:gd name="T80" fmla="*/ 2147483647 w 176"/>
                  <a:gd name="T81" fmla="*/ 2147483647 h 206"/>
                  <a:gd name="T82" fmla="*/ 2147483647 w 176"/>
                  <a:gd name="T83" fmla="*/ 2147483647 h 206"/>
                  <a:gd name="T84" fmla="*/ 2147483647 w 176"/>
                  <a:gd name="T85" fmla="*/ 2147483647 h 206"/>
                  <a:gd name="T86" fmla="*/ 2147483647 w 176"/>
                  <a:gd name="T87" fmla="*/ 2147483647 h 20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6"/>
                  <a:gd name="T133" fmla="*/ 0 h 206"/>
                  <a:gd name="T134" fmla="*/ 176 w 176"/>
                  <a:gd name="T135" fmla="*/ 206 h 20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6" h="206">
                    <a:moveTo>
                      <a:pt x="42" y="54"/>
                    </a:moveTo>
                    <a:lnTo>
                      <a:pt x="36" y="46"/>
                    </a:lnTo>
                    <a:lnTo>
                      <a:pt x="32" y="38"/>
                    </a:lnTo>
                    <a:lnTo>
                      <a:pt x="22" y="28"/>
                    </a:lnTo>
                    <a:lnTo>
                      <a:pt x="16" y="24"/>
                    </a:lnTo>
                    <a:lnTo>
                      <a:pt x="6" y="14"/>
                    </a:lnTo>
                    <a:lnTo>
                      <a:pt x="2" y="10"/>
                    </a:lnTo>
                    <a:lnTo>
                      <a:pt x="0" y="4"/>
                    </a:lnTo>
                    <a:lnTo>
                      <a:pt x="0" y="2"/>
                    </a:lnTo>
                    <a:lnTo>
                      <a:pt x="4" y="0"/>
                    </a:lnTo>
                    <a:lnTo>
                      <a:pt x="8" y="0"/>
                    </a:lnTo>
                    <a:lnTo>
                      <a:pt x="10" y="0"/>
                    </a:lnTo>
                    <a:lnTo>
                      <a:pt x="10" y="4"/>
                    </a:lnTo>
                    <a:lnTo>
                      <a:pt x="18" y="6"/>
                    </a:lnTo>
                    <a:lnTo>
                      <a:pt x="34" y="6"/>
                    </a:lnTo>
                    <a:lnTo>
                      <a:pt x="36" y="6"/>
                    </a:lnTo>
                    <a:lnTo>
                      <a:pt x="40" y="8"/>
                    </a:lnTo>
                    <a:lnTo>
                      <a:pt x="44" y="14"/>
                    </a:lnTo>
                    <a:lnTo>
                      <a:pt x="48" y="20"/>
                    </a:lnTo>
                    <a:lnTo>
                      <a:pt x="52" y="28"/>
                    </a:lnTo>
                    <a:lnTo>
                      <a:pt x="60" y="32"/>
                    </a:lnTo>
                    <a:lnTo>
                      <a:pt x="62" y="34"/>
                    </a:lnTo>
                    <a:lnTo>
                      <a:pt x="64" y="36"/>
                    </a:lnTo>
                    <a:lnTo>
                      <a:pt x="70" y="38"/>
                    </a:lnTo>
                    <a:lnTo>
                      <a:pt x="74" y="42"/>
                    </a:lnTo>
                    <a:lnTo>
                      <a:pt x="82" y="52"/>
                    </a:lnTo>
                    <a:lnTo>
                      <a:pt x="88" y="58"/>
                    </a:lnTo>
                    <a:lnTo>
                      <a:pt x="90" y="62"/>
                    </a:lnTo>
                    <a:lnTo>
                      <a:pt x="92" y="64"/>
                    </a:lnTo>
                    <a:lnTo>
                      <a:pt x="98" y="62"/>
                    </a:lnTo>
                    <a:lnTo>
                      <a:pt x="100" y="66"/>
                    </a:lnTo>
                    <a:lnTo>
                      <a:pt x="108" y="72"/>
                    </a:lnTo>
                    <a:lnTo>
                      <a:pt x="118" y="80"/>
                    </a:lnTo>
                    <a:lnTo>
                      <a:pt x="120" y="82"/>
                    </a:lnTo>
                    <a:lnTo>
                      <a:pt x="122" y="86"/>
                    </a:lnTo>
                    <a:lnTo>
                      <a:pt x="124" y="84"/>
                    </a:lnTo>
                    <a:lnTo>
                      <a:pt x="128" y="82"/>
                    </a:lnTo>
                    <a:lnTo>
                      <a:pt x="128" y="86"/>
                    </a:lnTo>
                    <a:lnTo>
                      <a:pt x="126" y="90"/>
                    </a:lnTo>
                    <a:lnTo>
                      <a:pt x="124" y="94"/>
                    </a:lnTo>
                    <a:lnTo>
                      <a:pt x="140" y="94"/>
                    </a:lnTo>
                    <a:lnTo>
                      <a:pt x="140" y="102"/>
                    </a:lnTo>
                    <a:lnTo>
                      <a:pt x="136" y="114"/>
                    </a:lnTo>
                    <a:lnTo>
                      <a:pt x="138" y="118"/>
                    </a:lnTo>
                    <a:lnTo>
                      <a:pt x="142" y="120"/>
                    </a:lnTo>
                    <a:lnTo>
                      <a:pt x="146" y="122"/>
                    </a:lnTo>
                    <a:lnTo>
                      <a:pt x="152" y="122"/>
                    </a:lnTo>
                    <a:lnTo>
                      <a:pt x="152" y="134"/>
                    </a:lnTo>
                    <a:lnTo>
                      <a:pt x="152" y="136"/>
                    </a:lnTo>
                    <a:lnTo>
                      <a:pt x="152" y="138"/>
                    </a:lnTo>
                    <a:lnTo>
                      <a:pt x="156" y="138"/>
                    </a:lnTo>
                    <a:lnTo>
                      <a:pt x="158" y="138"/>
                    </a:lnTo>
                    <a:lnTo>
                      <a:pt x="160" y="140"/>
                    </a:lnTo>
                    <a:lnTo>
                      <a:pt x="162" y="144"/>
                    </a:lnTo>
                    <a:lnTo>
                      <a:pt x="172" y="150"/>
                    </a:lnTo>
                    <a:lnTo>
                      <a:pt x="174" y="152"/>
                    </a:lnTo>
                    <a:lnTo>
                      <a:pt x="176" y="158"/>
                    </a:lnTo>
                    <a:lnTo>
                      <a:pt x="174" y="192"/>
                    </a:lnTo>
                    <a:lnTo>
                      <a:pt x="174" y="204"/>
                    </a:lnTo>
                    <a:lnTo>
                      <a:pt x="170" y="206"/>
                    </a:lnTo>
                    <a:lnTo>
                      <a:pt x="164" y="206"/>
                    </a:lnTo>
                    <a:lnTo>
                      <a:pt x="160" y="204"/>
                    </a:lnTo>
                    <a:lnTo>
                      <a:pt x="154" y="206"/>
                    </a:lnTo>
                    <a:lnTo>
                      <a:pt x="152" y="206"/>
                    </a:lnTo>
                    <a:lnTo>
                      <a:pt x="148" y="206"/>
                    </a:lnTo>
                    <a:lnTo>
                      <a:pt x="146" y="204"/>
                    </a:lnTo>
                    <a:lnTo>
                      <a:pt x="144" y="198"/>
                    </a:lnTo>
                    <a:lnTo>
                      <a:pt x="140" y="192"/>
                    </a:lnTo>
                    <a:lnTo>
                      <a:pt x="132" y="186"/>
                    </a:lnTo>
                    <a:lnTo>
                      <a:pt x="124" y="180"/>
                    </a:lnTo>
                    <a:lnTo>
                      <a:pt x="118" y="176"/>
                    </a:lnTo>
                    <a:lnTo>
                      <a:pt x="112" y="168"/>
                    </a:lnTo>
                    <a:lnTo>
                      <a:pt x="104" y="160"/>
                    </a:lnTo>
                    <a:lnTo>
                      <a:pt x="98" y="150"/>
                    </a:lnTo>
                    <a:lnTo>
                      <a:pt x="96" y="144"/>
                    </a:lnTo>
                    <a:lnTo>
                      <a:pt x="94" y="138"/>
                    </a:lnTo>
                    <a:lnTo>
                      <a:pt x="88" y="126"/>
                    </a:lnTo>
                    <a:lnTo>
                      <a:pt x="82" y="114"/>
                    </a:lnTo>
                    <a:lnTo>
                      <a:pt x="76" y="104"/>
                    </a:lnTo>
                    <a:lnTo>
                      <a:pt x="66" y="94"/>
                    </a:lnTo>
                    <a:lnTo>
                      <a:pt x="64" y="88"/>
                    </a:lnTo>
                    <a:lnTo>
                      <a:pt x="64" y="82"/>
                    </a:lnTo>
                    <a:lnTo>
                      <a:pt x="62" y="76"/>
                    </a:lnTo>
                    <a:lnTo>
                      <a:pt x="60" y="70"/>
                    </a:lnTo>
                    <a:lnTo>
                      <a:pt x="54" y="66"/>
                    </a:lnTo>
                    <a:lnTo>
                      <a:pt x="48" y="62"/>
                    </a:lnTo>
                    <a:lnTo>
                      <a:pt x="42" y="58"/>
                    </a:lnTo>
                    <a:lnTo>
                      <a:pt x="40" y="54"/>
                    </a:lnTo>
                    <a:lnTo>
                      <a:pt x="42" y="5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62" name="Freeform 269"/>
              <p:cNvSpPr/>
              <p:nvPr/>
            </p:nvSpPr>
            <p:spPr bwMode="auto">
              <a:xfrm>
                <a:off x="7194266" y="4449498"/>
                <a:ext cx="234082" cy="230974"/>
              </a:xfrm>
              <a:custGeom>
                <a:avLst/>
                <a:gdLst>
                  <a:gd name="T0" fmla="*/ 2147483647 w 160"/>
                  <a:gd name="T1" fmla="*/ 2147483647 h 146"/>
                  <a:gd name="T2" fmla="*/ 2147483647 w 160"/>
                  <a:gd name="T3" fmla="*/ 0 h 146"/>
                  <a:gd name="T4" fmla="*/ 2147483647 w 160"/>
                  <a:gd name="T5" fmla="*/ 2147483647 h 146"/>
                  <a:gd name="T6" fmla="*/ 2147483647 w 160"/>
                  <a:gd name="T7" fmla="*/ 2147483647 h 146"/>
                  <a:gd name="T8" fmla="*/ 2147483647 w 160"/>
                  <a:gd name="T9" fmla="*/ 2147483647 h 146"/>
                  <a:gd name="T10" fmla="*/ 2147483647 w 160"/>
                  <a:gd name="T11" fmla="*/ 2147483647 h 146"/>
                  <a:gd name="T12" fmla="*/ 2147483647 w 160"/>
                  <a:gd name="T13" fmla="*/ 2147483647 h 146"/>
                  <a:gd name="T14" fmla="*/ 2147483647 w 160"/>
                  <a:gd name="T15" fmla="*/ 2147483647 h 146"/>
                  <a:gd name="T16" fmla="*/ 2147483647 w 160"/>
                  <a:gd name="T17" fmla="*/ 2147483647 h 146"/>
                  <a:gd name="T18" fmla="*/ 2147483647 w 160"/>
                  <a:gd name="T19" fmla="*/ 2147483647 h 146"/>
                  <a:gd name="T20" fmla="*/ 2147483647 w 160"/>
                  <a:gd name="T21" fmla="*/ 2147483647 h 146"/>
                  <a:gd name="T22" fmla="*/ 2147483647 w 160"/>
                  <a:gd name="T23" fmla="*/ 2147483647 h 146"/>
                  <a:gd name="T24" fmla="*/ 2147483647 w 160"/>
                  <a:gd name="T25" fmla="*/ 2147483647 h 146"/>
                  <a:gd name="T26" fmla="*/ 2147483647 w 160"/>
                  <a:gd name="T27" fmla="*/ 2147483647 h 146"/>
                  <a:gd name="T28" fmla="*/ 2147483647 w 160"/>
                  <a:gd name="T29" fmla="*/ 2147483647 h 146"/>
                  <a:gd name="T30" fmla="*/ 2147483647 w 160"/>
                  <a:gd name="T31" fmla="*/ 2147483647 h 146"/>
                  <a:gd name="T32" fmla="*/ 0 w 160"/>
                  <a:gd name="T33" fmla="*/ 2147483647 h 146"/>
                  <a:gd name="T34" fmla="*/ 2147483647 w 160"/>
                  <a:gd name="T35" fmla="*/ 2147483647 h 146"/>
                  <a:gd name="T36" fmla="*/ 2147483647 w 160"/>
                  <a:gd name="T37" fmla="*/ 2147483647 h 146"/>
                  <a:gd name="T38" fmla="*/ 2147483647 w 160"/>
                  <a:gd name="T39" fmla="*/ 2147483647 h 146"/>
                  <a:gd name="T40" fmla="*/ 2147483647 w 160"/>
                  <a:gd name="T41" fmla="*/ 2147483647 h 146"/>
                  <a:gd name="T42" fmla="*/ 2147483647 w 160"/>
                  <a:gd name="T43" fmla="*/ 2147483647 h 146"/>
                  <a:gd name="T44" fmla="*/ 2147483647 w 160"/>
                  <a:gd name="T45" fmla="*/ 2147483647 h 146"/>
                  <a:gd name="T46" fmla="*/ 2147483647 w 160"/>
                  <a:gd name="T47" fmla="*/ 2147483647 h 146"/>
                  <a:gd name="T48" fmla="*/ 2147483647 w 160"/>
                  <a:gd name="T49" fmla="*/ 2147483647 h 146"/>
                  <a:gd name="T50" fmla="*/ 2147483647 w 160"/>
                  <a:gd name="T51" fmla="*/ 2147483647 h 146"/>
                  <a:gd name="T52" fmla="*/ 2147483647 w 160"/>
                  <a:gd name="T53" fmla="*/ 2147483647 h 146"/>
                  <a:gd name="T54" fmla="*/ 2147483647 w 160"/>
                  <a:gd name="T55" fmla="*/ 2147483647 h 146"/>
                  <a:gd name="T56" fmla="*/ 2147483647 w 160"/>
                  <a:gd name="T57" fmla="*/ 2147483647 h 146"/>
                  <a:gd name="T58" fmla="*/ 2147483647 w 160"/>
                  <a:gd name="T59" fmla="*/ 2147483647 h 146"/>
                  <a:gd name="T60" fmla="*/ 2147483647 w 160"/>
                  <a:gd name="T61" fmla="*/ 2147483647 h 146"/>
                  <a:gd name="T62" fmla="*/ 2147483647 w 160"/>
                  <a:gd name="T63" fmla="*/ 2147483647 h 146"/>
                  <a:gd name="T64" fmla="*/ 2147483647 w 160"/>
                  <a:gd name="T65" fmla="*/ 2147483647 h 146"/>
                  <a:gd name="T66" fmla="*/ 2147483647 w 160"/>
                  <a:gd name="T67" fmla="*/ 2147483647 h 146"/>
                  <a:gd name="T68" fmla="*/ 2147483647 w 160"/>
                  <a:gd name="T69" fmla="*/ 2147483647 h 146"/>
                  <a:gd name="T70" fmla="*/ 2147483647 w 160"/>
                  <a:gd name="T71" fmla="*/ 2147483647 h 146"/>
                  <a:gd name="T72" fmla="*/ 2147483647 w 160"/>
                  <a:gd name="T73" fmla="*/ 2147483647 h 146"/>
                  <a:gd name="T74" fmla="*/ 2147483647 w 160"/>
                  <a:gd name="T75" fmla="*/ 2147483647 h 146"/>
                  <a:gd name="T76" fmla="*/ 2147483647 w 160"/>
                  <a:gd name="T77" fmla="*/ 2147483647 h 146"/>
                  <a:gd name="T78" fmla="*/ 2147483647 w 160"/>
                  <a:gd name="T79" fmla="*/ 2147483647 h 146"/>
                  <a:gd name="T80" fmla="*/ 2147483647 w 160"/>
                  <a:gd name="T81" fmla="*/ 2147483647 h 146"/>
                  <a:gd name="T82" fmla="*/ 2147483647 w 160"/>
                  <a:gd name="T83" fmla="*/ 2147483647 h 146"/>
                  <a:gd name="T84" fmla="*/ 2147483647 w 160"/>
                  <a:gd name="T85" fmla="*/ 2147483647 h 146"/>
                  <a:gd name="T86" fmla="*/ 2147483647 w 160"/>
                  <a:gd name="T87" fmla="*/ 2147483647 h 146"/>
                  <a:gd name="T88" fmla="*/ 2147483647 w 160"/>
                  <a:gd name="T89" fmla="*/ 2147483647 h 146"/>
                  <a:gd name="T90" fmla="*/ 2147483647 w 160"/>
                  <a:gd name="T91" fmla="*/ 2147483647 h 146"/>
                  <a:gd name="T92" fmla="*/ 2147483647 w 160"/>
                  <a:gd name="T93" fmla="*/ 2147483647 h 146"/>
                  <a:gd name="T94" fmla="*/ 2147483647 w 160"/>
                  <a:gd name="T95" fmla="*/ 2147483647 h 146"/>
                  <a:gd name="T96" fmla="*/ 2147483647 w 160"/>
                  <a:gd name="T97" fmla="*/ 2147483647 h 146"/>
                  <a:gd name="T98" fmla="*/ 2147483647 w 160"/>
                  <a:gd name="T99" fmla="*/ 2147483647 h 146"/>
                  <a:gd name="T100" fmla="*/ 2147483647 w 160"/>
                  <a:gd name="T101" fmla="*/ 2147483647 h 146"/>
                  <a:gd name="T102" fmla="*/ 2147483647 w 160"/>
                  <a:gd name="T103" fmla="*/ 2147483647 h 14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0"/>
                  <a:gd name="T157" fmla="*/ 0 h 146"/>
                  <a:gd name="T158" fmla="*/ 160 w 160"/>
                  <a:gd name="T159" fmla="*/ 146 h 14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0" h="146">
                    <a:moveTo>
                      <a:pt x="136" y="4"/>
                    </a:moveTo>
                    <a:lnTo>
                      <a:pt x="126" y="2"/>
                    </a:lnTo>
                    <a:lnTo>
                      <a:pt x="120" y="0"/>
                    </a:lnTo>
                    <a:lnTo>
                      <a:pt x="114" y="0"/>
                    </a:lnTo>
                    <a:lnTo>
                      <a:pt x="108" y="0"/>
                    </a:lnTo>
                    <a:lnTo>
                      <a:pt x="102" y="4"/>
                    </a:lnTo>
                    <a:lnTo>
                      <a:pt x="96" y="8"/>
                    </a:lnTo>
                    <a:lnTo>
                      <a:pt x="92" y="14"/>
                    </a:lnTo>
                    <a:lnTo>
                      <a:pt x="88" y="26"/>
                    </a:lnTo>
                    <a:lnTo>
                      <a:pt x="84" y="40"/>
                    </a:lnTo>
                    <a:lnTo>
                      <a:pt x="84" y="48"/>
                    </a:lnTo>
                    <a:lnTo>
                      <a:pt x="82" y="52"/>
                    </a:lnTo>
                    <a:lnTo>
                      <a:pt x="78" y="52"/>
                    </a:lnTo>
                    <a:lnTo>
                      <a:pt x="74" y="50"/>
                    </a:lnTo>
                    <a:lnTo>
                      <a:pt x="70" y="48"/>
                    </a:lnTo>
                    <a:lnTo>
                      <a:pt x="66" y="44"/>
                    </a:lnTo>
                    <a:lnTo>
                      <a:pt x="62" y="42"/>
                    </a:lnTo>
                    <a:lnTo>
                      <a:pt x="58" y="42"/>
                    </a:lnTo>
                    <a:lnTo>
                      <a:pt x="56" y="44"/>
                    </a:lnTo>
                    <a:lnTo>
                      <a:pt x="50" y="50"/>
                    </a:lnTo>
                    <a:lnTo>
                      <a:pt x="42" y="52"/>
                    </a:lnTo>
                    <a:lnTo>
                      <a:pt x="40" y="54"/>
                    </a:lnTo>
                    <a:lnTo>
                      <a:pt x="34" y="56"/>
                    </a:lnTo>
                    <a:lnTo>
                      <a:pt x="28" y="54"/>
                    </a:lnTo>
                    <a:lnTo>
                      <a:pt x="22" y="52"/>
                    </a:lnTo>
                    <a:lnTo>
                      <a:pt x="16" y="50"/>
                    </a:lnTo>
                    <a:lnTo>
                      <a:pt x="14" y="48"/>
                    </a:lnTo>
                    <a:lnTo>
                      <a:pt x="14" y="46"/>
                    </a:lnTo>
                    <a:lnTo>
                      <a:pt x="14" y="36"/>
                    </a:lnTo>
                    <a:lnTo>
                      <a:pt x="14" y="34"/>
                    </a:lnTo>
                    <a:lnTo>
                      <a:pt x="8" y="38"/>
                    </a:lnTo>
                    <a:lnTo>
                      <a:pt x="4" y="44"/>
                    </a:lnTo>
                    <a:lnTo>
                      <a:pt x="2" y="52"/>
                    </a:lnTo>
                    <a:lnTo>
                      <a:pt x="0" y="60"/>
                    </a:lnTo>
                    <a:lnTo>
                      <a:pt x="2" y="66"/>
                    </a:lnTo>
                    <a:lnTo>
                      <a:pt x="4" y="72"/>
                    </a:lnTo>
                    <a:lnTo>
                      <a:pt x="4" y="74"/>
                    </a:lnTo>
                    <a:lnTo>
                      <a:pt x="2" y="78"/>
                    </a:lnTo>
                    <a:lnTo>
                      <a:pt x="4" y="82"/>
                    </a:lnTo>
                    <a:lnTo>
                      <a:pt x="8" y="86"/>
                    </a:lnTo>
                    <a:lnTo>
                      <a:pt x="10" y="86"/>
                    </a:lnTo>
                    <a:lnTo>
                      <a:pt x="10" y="92"/>
                    </a:lnTo>
                    <a:lnTo>
                      <a:pt x="16" y="94"/>
                    </a:lnTo>
                    <a:lnTo>
                      <a:pt x="18" y="96"/>
                    </a:lnTo>
                    <a:lnTo>
                      <a:pt x="18" y="98"/>
                    </a:lnTo>
                    <a:lnTo>
                      <a:pt x="18" y="102"/>
                    </a:lnTo>
                    <a:lnTo>
                      <a:pt x="16" y="106"/>
                    </a:lnTo>
                    <a:lnTo>
                      <a:pt x="16" y="108"/>
                    </a:lnTo>
                    <a:lnTo>
                      <a:pt x="18" y="112"/>
                    </a:lnTo>
                    <a:lnTo>
                      <a:pt x="18" y="110"/>
                    </a:lnTo>
                    <a:lnTo>
                      <a:pt x="18" y="116"/>
                    </a:lnTo>
                    <a:lnTo>
                      <a:pt x="20" y="120"/>
                    </a:lnTo>
                    <a:lnTo>
                      <a:pt x="24" y="124"/>
                    </a:lnTo>
                    <a:lnTo>
                      <a:pt x="28" y="126"/>
                    </a:lnTo>
                    <a:lnTo>
                      <a:pt x="34" y="126"/>
                    </a:lnTo>
                    <a:lnTo>
                      <a:pt x="42" y="128"/>
                    </a:lnTo>
                    <a:lnTo>
                      <a:pt x="46" y="130"/>
                    </a:lnTo>
                    <a:lnTo>
                      <a:pt x="44" y="134"/>
                    </a:lnTo>
                    <a:lnTo>
                      <a:pt x="48" y="134"/>
                    </a:lnTo>
                    <a:lnTo>
                      <a:pt x="54" y="134"/>
                    </a:lnTo>
                    <a:lnTo>
                      <a:pt x="56" y="132"/>
                    </a:lnTo>
                    <a:lnTo>
                      <a:pt x="62" y="130"/>
                    </a:lnTo>
                    <a:lnTo>
                      <a:pt x="66" y="130"/>
                    </a:lnTo>
                    <a:lnTo>
                      <a:pt x="72" y="130"/>
                    </a:lnTo>
                    <a:lnTo>
                      <a:pt x="78" y="132"/>
                    </a:lnTo>
                    <a:lnTo>
                      <a:pt x="82" y="134"/>
                    </a:lnTo>
                    <a:lnTo>
                      <a:pt x="88" y="134"/>
                    </a:lnTo>
                    <a:lnTo>
                      <a:pt x="88" y="140"/>
                    </a:lnTo>
                    <a:lnTo>
                      <a:pt x="88" y="144"/>
                    </a:lnTo>
                    <a:lnTo>
                      <a:pt x="88" y="146"/>
                    </a:lnTo>
                    <a:lnTo>
                      <a:pt x="90" y="146"/>
                    </a:lnTo>
                    <a:lnTo>
                      <a:pt x="98" y="144"/>
                    </a:lnTo>
                    <a:lnTo>
                      <a:pt x="106" y="142"/>
                    </a:lnTo>
                    <a:lnTo>
                      <a:pt x="112" y="138"/>
                    </a:lnTo>
                    <a:lnTo>
                      <a:pt x="120" y="138"/>
                    </a:lnTo>
                    <a:lnTo>
                      <a:pt x="120" y="134"/>
                    </a:lnTo>
                    <a:lnTo>
                      <a:pt x="118" y="134"/>
                    </a:lnTo>
                    <a:lnTo>
                      <a:pt x="116" y="130"/>
                    </a:lnTo>
                    <a:lnTo>
                      <a:pt x="116" y="126"/>
                    </a:lnTo>
                    <a:lnTo>
                      <a:pt x="118" y="124"/>
                    </a:lnTo>
                    <a:lnTo>
                      <a:pt x="122" y="120"/>
                    </a:lnTo>
                    <a:lnTo>
                      <a:pt x="122" y="114"/>
                    </a:lnTo>
                    <a:lnTo>
                      <a:pt x="122" y="108"/>
                    </a:lnTo>
                    <a:lnTo>
                      <a:pt x="120" y="106"/>
                    </a:lnTo>
                    <a:lnTo>
                      <a:pt x="122" y="100"/>
                    </a:lnTo>
                    <a:lnTo>
                      <a:pt x="126" y="94"/>
                    </a:lnTo>
                    <a:lnTo>
                      <a:pt x="132" y="92"/>
                    </a:lnTo>
                    <a:lnTo>
                      <a:pt x="136" y="82"/>
                    </a:lnTo>
                    <a:lnTo>
                      <a:pt x="138" y="72"/>
                    </a:lnTo>
                    <a:lnTo>
                      <a:pt x="142" y="60"/>
                    </a:lnTo>
                    <a:lnTo>
                      <a:pt x="144" y="58"/>
                    </a:lnTo>
                    <a:lnTo>
                      <a:pt x="148" y="56"/>
                    </a:lnTo>
                    <a:lnTo>
                      <a:pt x="154" y="56"/>
                    </a:lnTo>
                    <a:lnTo>
                      <a:pt x="160" y="56"/>
                    </a:lnTo>
                    <a:lnTo>
                      <a:pt x="160" y="52"/>
                    </a:lnTo>
                    <a:lnTo>
                      <a:pt x="150" y="46"/>
                    </a:lnTo>
                    <a:lnTo>
                      <a:pt x="146" y="40"/>
                    </a:lnTo>
                    <a:lnTo>
                      <a:pt x="144" y="34"/>
                    </a:lnTo>
                    <a:lnTo>
                      <a:pt x="146" y="32"/>
                    </a:lnTo>
                    <a:lnTo>
                      <a:pt x="148" y="28"/>
                    </a:lnTo>
                    <a:lnTo>
                      <a:pt x="142" y="26"/>
                    </a:lnTo>
                    <a:lnTo>
                      <a:pt x="138" y="22"/>
                    </a:lnTo>
                    <a:lnTo>
                      <a:pt x="138" y="14"/>
                    </a:lnTo>
                    <a:lnTo>
                      <a:pt x="136" y="8"/>
                    </a:lnTo>
                    <a:lnTo>
                      <a:pt x="136"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63" name="Freeform 270"/>
              <p:cNvSpPr/>
              <p:nvPr/>
            </p:nvSpPr>
            <p:spPr bwMode="auto">
              <a:xfrm>
                <a:off x="7190806" y="4879590"/>
                <a:ext cx="930560" cy="816377"/>
              </a:xfrm>
              <a:custGeom>
                <a:avLst/>
                <a:gdLst>
                  <a:gd name="T0" fmla="*/ 2147483647 w 636"/>
                  <a:gd name="T1" fmla="*/ 2147483647 h 516"/>
                  <a:gd name="T2" fmla="*/ 2147483647 w 636"/>
                  <a:gd name="T3" fmla="*/ 2147483647 h 516"/>
                  <a:gd name="T4" fmla="*/ 2147483647 w 636"/>
                  <a:gd name="T5" fmla="*/ 2147483647 h 516"/>
                  <a:gd name="T6" fmla="*/ 2147483647 w 636"/>
                  <a:gd name="T7" fmla="*/ 2147483647 h 516"/>
                  <a:gd name="T8" fmla="*/ 2147483647 w 636"/>
                  <a:gd name="T9" fmla="*/ 2147483647 h 516"/>
                  <a:gd name="T10" fmla="*/ 2147483647 w 636"/>
                  <a:gd name="T11" fmla="*/ 2147483647 h 516"/>
                  <a:gd name="T12" fmla="*/ 2147483647 w 636"/>
                  <a:gd name="T13" fmla="*/ 2147483647 h 516"/>
                  <a:gd name="T14" fmla="*/ 2147483647 w 636"/>
                  <a:gd name="T15" fmla="*/ 2147483647 h 516"/>
                  <a:gd name="T16" fmla="*/ 2147483647 w 636"/>
                  <a:gd name="T17" fmla="*/ 2147483647 h 516"/>
                  <a:gd name="T18" fmla="*/ 2147483647 w 636"/>
                  <a:gd name="T19" fmla="*/ 2147483647 h 516"/>
                  <a:gd name="T20" fmla="*/ 2147483647 w 636"/>
                  <a:gd name="T21" fmla="*/ 2147483647 h 516"/>
                  <a:gd name="T22" fmla="*/ 2147483647 w 636"/>
                  <a:gd name="T23" fmla="*/ 2147483647 h 516"/>
                  <a:gd name="T24" fmla="*/ 2147483647 w 636"/>
                  <a:gd name="T25" fmla="*/ 2147483647 h 516"/>
                  <a:gd name="T26" fmla="*/ 2147483647 w 636"/>
                  <a:gd name="T27" fmla="*/ 2147483647 h 516"/>
                  <a:gd name="T28" fmla="*/ 2147483647 w 636"/>
                  <a:gd name="T29" fmla="*/ 2147483647 h 516"/>
                  <a:gd name="T30" fmla="*/ 2147483647 w 636"/>
                  <a:gd name="T31" fmla="*/ 2147483647 h 516"/>
                  <a:gd name="T32" fmla="*/ 2147483647 w 636"/>
                  <a:gd name="T33" fmla="*/ 2147483647 h 516"/>
                  <a:gd name="T34" fmla="*/ 2147483647 w 636"/>
                  <a:gd name="T35" fmla="*/ 2147483647 h 516"/>
                  <a:gd name="T36" fmla="*/ 2147483647 w 636"/>
                  <a:gd name="T37" fmla="*/ 2147483647 h 516"/>
                  <a:gd name="T38" fmla="*/ 2147483647 w 636"/>
                  <a:gd name="T39" fmla="*/ 2147483647 h 516"/>
                  <a:gd name="T40" fmla="*/ 2147483647 w 636"/>
                  <a:gd name="T41" fmla="*/ 2147483647 h 516"/>
                  <a:gd name="T42" fmla="*/ 2147483647 w 636"/>
                  <a:gd name="T43" fmla="*/ 0 h 516"/>
                  <a:gd name="T44" fmla="*/ 2147483647 w 636"/>
                  <a:gd name="T45" fmla="*/ 2147483647 h 516"/>
                  <a:gd name="T46" fmla="*/ 2147483647 w 636"/>
                  <a:gd name="T47" fmla="*/ 2147483647 h 516"/>
                  <a:gd name="T48" fmla="*/ 2147483647 w 636"/>
                  <a:gd name="T49" fmla="*/ 2147483647 h 516"/>
                  <a:gd name="T50" fmla="*/ 2147483647 w 636"/>
                  <a:gd name="T51" fmla="*/ 2147483647 h 516"/>
                  <a:gd name="T52" fmla="*/ 2147483647 w 636"/>
                  <a:gd name="T53" fmla="*/ 2147483647 h 516"/>
                  <a:gd name="T54" fmla="*/ 2147483647 w 636"/>
                  <a:gd name="T55" fmla="*/ 2147483647 h 516"/>
                  <a:gd name="T56" fmla="*/ 2147483647 w 636"/>
                  <a:gd name="T57" fmla="*/ 2147483647 h 516"/>
                  <a:gd name="T58" fmla="*/ 2147483647 w 636"/>
                  <a:gd name="T59" fmla="*/ 2147483647 h 516"/>
                  <a:gd name="T60" fmla="*/ 2147483647 w 636"/>
                  <a:gd name="T61" fmla="*/ 2147483647 h 516"/>
                  <a:gd name="T62" fmla="*/ 2147483647 w 636"/>
                  <a:gd name="T63" fmla="*/ 2147483647 h 516"/>
                  <a:gd name="T64" fmla="*/ 2147483647 w 636"/>
                  <a:gd name="T65" fmla="*/ 2147483647 h 516"/>
                  <a:gd name="T66" fmla="*/ 2147483647 w 636"/>
                  <a:gd name="T67" fmla="*/ 2147483647 h 516"/>
                  <a:gd name="T68" fmla="*/ 2147483647 w 636"/>
                  <a:gd name="T69" fmla="*/ 2147483647 h 516"/>
                  <a:gd name="T70" fmla="*/ 2147483647 w 636"/>
                  <a:gd name="T71" fmla="*/ 2147483647 h 516"/>
                  <a:gd name="T72" fmla="*/ 2147483647 w 636"/>
                  <a:gd name="T73" fmla="*/ 2147483647 h 516"/>
                  <a:gd name="T74" fmla="*/ 2147483647 w 636"/>
                  <a:gd name="T75" fmla="*/ 2147483647 h 516"/>
                  <a:gd name="T76" fmla="*/ 2147483647 w 636"/>
                  <a:gd name="T77" fmla="*/ 2147483647 h 516"/>
                  <a:gd name="T78" fmla="*/ 2147483647 w 636"/>
                  <a:gd name="T79" fmla="*/ 2147483647 h 516"/>
                  <a:gd name="T80" fmla="*/ 2147483647 w 636"/>
                  <a:gd name="T81" fmla="*/ 2147483647 h 516"/>
                  <a:gd name="T82" fmla="*/ 2147483647 w 636"/>
                  <a:gd name="T83" fmla="*/ 2147483647 h 516"/>
                  <a:gd name="T84" fmla="*/ 2147483647 w 636"/>
                  <a:gd name="T85" fmla="*/ 2147483647 h 516"/>
                  <a:gd name="T86" fmla="*/ 2147483647 w 636"/>
                  <a:gd name="T87" fmla="*/ 2147483647 h 516"/>
                  <a:gd name="T88" fmla="*/ 2147483647 w 636"/>
                  <a:gd name="T89" fmla="*/ 2147483647 h 516"/>
                  <a:gd name="T90" fmla="*/ 2147483647 w 636"/>
                  <a:gd name="T91" fmla="*/ 2147483647 h 516"/>
                  <a:gd name="T92" fmla="*/ 2147483647 w 636"/>
                  <a:gd name="T93" fmla="*/ 2147483647 h 516"/>
                  <a:gd name="T94" fmla="*/ 2147483647 w 636"/>
                  <a:gd name="T95" fmla="*/ 2147483647 h 516"/>
                  <a:gd name="T96" fmla="*/ 2147483647 w 636"/>
                  <a:gd name="T97" fmla="*/ 2147483647 h 516"/>
                  <a:gd name="T98" fmla="*/ 2147483647 w 636"/>
                  <a:gd name="T99" fmla="*/ 2147483647 h 516"/>
                  <a:gd name="T100" fmla="*/ 0 w 636"/>
                  <a:gd name="T101" fmla="*/ 2147483647 h 516"/>
                  <a:gd name="T102" fmla="*/ 2147483647 w 636"/>
                  <a:gd name="T103" fmla="*/ 2147483647 h 516"/>
                  <a:gd name="T104" fmla="*/ 2147483647 w 636"/>
                  <a:gd name="T105" fmla="*/ 2147483647 h 516"/>
                  <a:gd name="T106" fmla="*/ 2147483647 w 636"/>
                  <a:gd name="T107" fmla="*/ 2147483647 h 516"/>
                  <a:gd name="T108" fmla="*/ 2147483647 w 636"/>
                  <a:gd name="T109" fmla="*/ 2147483647 h 516"/>
                  <a:gd name="T110" fmla="*/ 2147483647 w 636"/>
                  <a:gd name="T111" fmla="*/ 2147483647 h 516"/>
                  <a:gd name="T112" fmla="*/ 2147483647 w 636"/>
                  <a:gd name="T113" fmla="*/ 2147483647 h 516"/>
                  <a:gd name="T114" fmla="*/ 2147483647 w 636"/>
                  <a:gd name="T115" fmla="*/ 2147483647 h 516"/>
                  <a:gd name="T116" fmla="*/ 2147483647 w 636"/>
                  <a:gd name="T117" fmla="*/ 2147483647 h 516"/>
                  <a:gd name="T118" fmla="*/ 2147483647 w 636"/>
                  <a:gd name="T119" fmla="*/ 2147483647 h 5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36"/>
                  <a:gd name="T181" fmla="*/ 0 h 516"/>
                  <a:gd name="T182" fmla="*/ 636 w 636"/>
                  <a:gd name="T183" fmla="*/ 516 h 5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36" h="516">
                    <a:moveTo>
                      <a:pt x="180" y="138"/>
                    </a:moveTo>
                    <a:lnTo>
                      <a:pt x="186" y="132"/>
                    </a:lnTo>
                    <a:lnTo>
                      <a:pt x="188" y="130"/>
                    </a:lnTo>
                    <a:lnTo>
                      <a:pt x="188" y="124"/>
                    </a:lnTo>
                    <a:lnTo>
                      <a:pt x="190" y="118"/>
                    </a:lnTo>
                    <a:lnTo>
                      <a:pt x="194" y="112"/>
                    </a:lnTo>
                    <a:lnTo>
                      <a:pt x="198" y="108"/>
                    </a:lnTo>
                    <a:lnTo>
                      <a:pt x="202" y="106"/>
                    </a:lnTo>
                    <a:lnTo>
                      <a:pt x="204" y="112"/>
                    </a:lnTo>
                    <a:lnTo>
                      <a:pt x="206" y="114"/>
                    </a:lnTo>
                    <a:lnTo>
                      <a:pt x="210" y="116"/>
                    </a:lnTo>
                    <a:lnTo>
                      <a:pt x="212" y="114"/>
                    </a:lnTo>
                    <a:lnTo>
                      <a:pt x="212" y="112"/>
                    </a:lnTo>
                    <a:lnTo>
                      <a:pt x="214" y="110"/>
                    </a:lnTo>
                    <a:lnTo>
                      <a:pt x="212" y="106"/>
                    </a:lnTo>
                    <a:lnTo>
                      <a:pt x="212" y="100"/>
                    </a:lnTo>
                    <a:lnTo>
                      <a:pt x="220" y="100"/>
                    </a:lnTo>
                    <a:lnTo>
                      <a:pt x="226" y="100"/>
                    </a:lnTo>
                    <a:lnTo>
                      <a:pt x="226" y="92"/>
                    </a:lnTo>
                    <a:lnTo>
                      <a:pt x="230" y="86"/>
                    </a:lnTo>
                    <a:lnTo>
                      <a:pt x="232" y="82"/>
                    </a:lnTo>
                    <a:lnTo>
                      <a:pt x="236" y="80"/>
                    </a:lnTo>
                    <a:lnTo>
                      <a:pt x="240" y="78"/>
                    </a:lnTo>
                    <a:lnTo>
                      <a:pt x="242" y="72"/>
                    </a:lnTo>
                    <a:lnTo>
                      <a:pt x="244" y="68"/>
                    </a:lnTo>
                    <a:lnTo>
                      <a:pt x="248" y="64"/>
                    </a:lnTo>
                    <a:lnTo>
                      <a:pt x="262" y="58"/>
                    </a:lnTo>
                    <a:lnTo>
                      <a:pt x="270" y="56"/>
                    </a:lnTo>
                    <a:lnTo>
                      <a:pt x="276" y="54"/>
                    </a:lnTo>
                    <a:lnTo>
                      <a:pt x="284" y="62"/>
                    </a:lnTo>
                    <a:lnTo>
                      <a:pt x="288" y="66"/>
                    </a:lnTo>
                    <a:lnTo>
                      <a:pt x="288" y="72"/>
                    </a:lnTo>
                    <a:lnTo>
                      <a:pt x="288" y="74"/>
                    </a:lnTo>
                    <a:lnTo>
                      <a:pt x="286" y="76"/>
                    </a:lnTo>
                    <a:lnTo>
                      <a:pt x="290" y="74"/>
                    </a:lnTo>
                    <a:lnTo>
                      <a:pt x="294" y="72"/>
                    </a:lnTo>
                    <a:lnTo>
                      <a:pt x="298" y="74"/>
                    </a:lnTo>
                    <a:lnTo>
                      <a:pt x="302" y="74"/>
                    </a:lnTo>
                    <a:lnTo>
                      <a:pt x="306" y="72"/>
                    </a:lnTo>
                    <a:lnTo>
                      <a:pt x="310" y="70"/>
                    </a:lnTo>
                    <a:lnTo>
                      <a:pt x="308" y="62"/>
                    </a:lnTo>
                    <a:lnTo>
                      <a:pt x="310" y="56"/>
                    </a:lnTo>
                    <a:lnTo>
                      <a:pt x="314" y="54"/>
                    </a:lnTo>
                    <a:lnTo>
                      <a:pt x="320" y="50"/>
                    </a:lnTo>
                    <a:lnTo>
                      <a:pt x="326" y="48"/>
                    </a:lnTo>
                    <a:lnTo>
                      <a:pt x="324" y="44"/>
                    </a:lnTo>
                    <a:lnTo>
                      <a:pt x="322" y="42"/>
                    </a:lnTo>
                    <a:lnTo>
                      <a:pt x="324" y="38"/>
                    </a:lnTo>
                    <a:lnTo>
                      <a:pt x="326" y="34"/>
                    </a:lnTo>
                    <a:lnTo>
                      <a:pt x="334" y="28"/>
                    </a:lnTo>
                    <a:lnTo>
                      <a:pt x="344" y="26"/>
                    </a:lnTo>
                    <a:lnTo>
                      <a:pt x="354" y="26"/>
                    </a:lnTo>
                    <a:lnTo>
                      <a:pt x="358" y="24"/>
                    </a:lnTo>
                    <a:lnTo>
                      <a:pt x="360" y="24"/>
                    </a:lnTo>
                    <a:lnTo>
                      <a:pt x="362" y="20"/>
                    </a:lnTo>
                    <a:lnTo>
                      <a:pt x="364" y="16"/>
                    </a:lnTo>
                    <a:lnTo>
                      <a:pt x="364" y="12"/>
                    </a:lnTo>
                    <a:lnTo>
                      <a:pt x="358" y="10"/>
                    </a:lnTo>
                    <a:lnTo>
                      <a:pt x="358" y="8"/>
                    </a:lnTo>
                    <a:lnTo>
                      <a:pt x="358" y="2"/>
                    </a:lnTo>
                    <a:lnTo>
                      <a:pt x="362" y="2"/>
                    </a:lnTo>
                    <a:lnTo>
                      <a:pt x="364" y="4"/>
                    </a:lnTo>
                    <a:lnTo>
                      <a:pt x="368" y="6"/>
                    </a:lnTo>
                    <a:lnTo>
                      <a:pt x="366" y="10"/>
                    </a:lnTo>
                    <a:lnTo>
                      <a:pt x="368" y="10"/>
                    </a:lnTo>
                    <a:lnTo>
                      <a:pt x="372" y="12"/>
                    </a:lnTo>
                    <a:lnTo>
                      <a:pt x="374" y="12"/>
                    </a:lnTo>
                    <a:lnTo>
                      <a:pt x="384" y="14"/>
                    </a:lnTo>
                    <a:lnTo>
                      <a:pt x="390" y="18"/>
                    </a:lnTo>
                    <a:lnTo>
                      <a:pt x="398" y="22"/>
                    </a:lnTo>
                    <a:lnTo>
                      <a:pt x="408" y="22"/>
                    </a:lnTo>
                    <a:lnTo>
                      <a:pt x="414" y="22"/>
                    </a:lnTo>
                    <a:lnTo>
                      <a:pt x="416" y="18"/>
                    </a:lnTo>
                    <a:lnTo>
                      <a:pt x="418" y="24"/>
                    </a:lnTo>
                    <a:lnTo>
                      <a:pt x="422" y="26"/>
                    </a:lnTo>
                    <a:lnTo>
                      <a:pt x="424" y="22"/>
                    </a:lnTo>
                    <a:lnTo>
                      <a:pt x="424" y="20"/>
                    </a:lnTo>
                    <a:lnTo>
                      <a:pt x="428" y="20"/>
                    </a:lnTo>
                    <a:lnTo>
                      <a:pt x="432" y="22"/>
                    </a:lnTo>
                    <a:lnTo>
                      <a:pt x="434" y="26"/>
                    </a:lnTo>
                    <a:lnTo>
                      <a:pt x="432" y="30"/>
                    </a:lnTo>
                    <a:lnTo>
                      <a:pt x="428" y="36"/>
                    </a:lnTo>
                    <a:lnTo>
                      <a:pt x="422" y="40"/>
                    </a:lnTo>
                    <a:lnTo>
                      <a:pt x="416" y="42"/>
                    </a:lnTo>
                    <a:lnTo>
                      <a:pt x="416" y="48"/>
                    </a:lnTo>
                    <a:lnTo>
                      <a:pt x="416" y="50"/>
                    </a:lnTo>
                    <a:lnTo>
                      <a:pt x="418" y="52"/>
                    </a:lnTo>
                    <a:lnTo>
                      <a:pt x="420" y="54"/>
                    </a:lnTo>
                    <a:lnTo>
                      <a:pt x="422" y="54"/>
                    </a:lnTo>
                    <a:lnTo>
                      <a:pt x="424" y="52"/>
                    </a:lnTo>
                    <a:lnTo>
                      <a:pt x="426" y="54"/>
                    </a:lnTo>
                    <a:lnTo>
                      <a:pt x="428" y="54"/>
                    </a:lnTo>
                    <a:lnTo>
                      <a:pt x="426" y="58"/>
                    </a:lnTo>
                    <a:lnTo>
                      <a:pt x="422" y="60"/>
                    </a:lnTo>
                    <a:lnTo>
                      <a:pt x="420" y="60"/>
                    </a:lnTo>
                    <a:lnTo>
                      <a:pt x="418" y="56"/>
                    </a:lnTo>
                    <a:lnTo>
                      <a:pt x="418" y="54"/>
                    </a:lnTo>
                    <a:lnTo>
                      <a:pt x="410" y="60"/>
                    </a:lnTo>
                    <a:lnTo>
                      <a:pt x="406" y="64"/>
                    </a:lnTo>
                    <a:lnTo>
                      <a:pt x="404" y="70"/>
                    </a:lnTo>
                    <a:lnTo>
                      <a:pt x="404" y="76"/>
                    </a:lnTo>
                    <a:lnTo>
                      <a:pt x="408" y="80"/>
                    </a:lnTo>
                    <a:lnTo>
                      <a:pt x="410" y="84"/>
                    </a:lnTo>
                    <a:lnTo>
                      <a:pt x="414" y="86"/>
                    </a:lnTo>
                    <a:lnTo>
                      <a:pt x="424" y="90"/>
                    </a:lnTo>
                    <a:lnTo>
                      <a:pt x="430" y="92"/>
                    </a:lnTo>
                    <a:lnTo>
                      <a:pt x="434" y="96"/>
                    </a:lnTo>
                    <a:lnTo>
                      <a:pt x="442" y="104"/>
                    </a:lnTo>
                    <a:lnTo>
                      <a:pt x="456" y="108"/>
                    </a:lnTo>
                    <a:lnTo>
                      <a:pt x="458" y="110"/>
                    </a:lnTo>
                    <a:lnTo>
                      <a:pt x="462" y="116"/>
                    </a:lnTo>
                    <a:lnTo>
                      <a:pt x="464" y="120"/>
                    </a:lnTo>
                    <a:lnTo>
                      <a:pt x="466" y="122"/>
                    </a:lnTo>
                    <a:lnTo>
                      <a:pt x="468" y="122"/>
                    </a:lnTo>
                    <a:lnTo>
                      <a:pt x="472" y="122"/>
                    </a:lnTo>
                    <a:lnTo>
                      <a:pt x="476" y="120"/>
                    </a:lnTo>
                    <a:lnTo>
                      <a:pt x="480" y="116"/>
                    </a:lnTo>
                    <a:lnTo>
                      <a:pt x="484" y="110"/>
                    </a:lnTo>
                    <a:lnTo>
                      <a:pt x="486" y="104"/>
                    </a:lnTo>
                    <a:lnTo>
                      <a:pt x="490" y="92"/>
                    </a:lnTo>
                    <a:lnTo>
                      <a:pt x="494" y="84"/>
                    </a:lnTo>
                    <a:lnTo>
                      <a:pt x="498" y="76"/>
                    </a:lnTo>
                    <a:lnTo>
                      <a:pt x="500" y="64"/>
                    </a:lnTo>
                    <a:lnTo>
                      <a:pt x="502" y="52"/>
                    </a:lnTo>
                    <a:lnTo>
                      <a:pt x="504" y="42"/>
                    </a:lnTo>
                    <a:lnTo>
                      <a:pt x="510" y="32"/>
                    </a:lnTo>
                    <a:lnTo>
                      <a:pt x="514" y="24"/>
                    </a:lnTo>
                    <a:lnTo>
                      <a:pt x="520" y="6"/>
                    </a:lnTo>
                    <a:lnTo>
                      <a:pt x="522" y="0"/>
                    </a:lnTo>
                    <a:lnTo>
                      <a:pt x="524" y="0"/>
                    </a:lnTo>
                    <a:lnTo>
                      <a:pt x="528" y="0"/>
                    </a:lnTo>
                    <a:lnTo>
                      <a:pt x="532" y="0"/>
                    </a:lnTo>
                    <a:lnTo>
                      <a:pt x="534" y="4"/>
                    </a:lnTo>
                    <a:lnTo>
                      <a:pt x="532" y="12"/>
                    </a:lnTo>
                    <a:lnTo>
                      <a:pt x="532" y="20"/>
                    </a:lnTo>
                    <a:lnTo>
                      <a:pt x="532" y="26"/>
                    </a:lnTo>
                    <a:lnTo>
                      <a:pt x="536" y="44"/>
                    </a:lnTo>
                    <a:lnTo>
                      <a:pt x="538" y="56"/>
                    </a:lnTo>
                    <a:lnTo>
                      <a:pt x="540" y="60"/>
                    </a:lnTo>
                    <a:lnTo>
                      <a:pt x="542" y="62"/>
                    </a:lnTo>
                    <a:lnTo>
                      <a:pt x="546" y="62"/>
                    </a:lnTo>
                    <a:lnTo>
                      <a:pt x="548" y="60"/>
                    </a:lnTo>
                    <a:lnTo>
                      <a:pt x="552" y="68"/>
                    </a:lnTo>
                    <a:lnTo>
                      <a:pt x="558" y="76"/>
                    </a:lnTo>
                    <a:lnTo>
                      <a:pt x="554" y="82"/>
                    </a:lnTo>
                    <a:lnTo>
                      <a:pt x="556" y="90"/>
                    </a:lnTo>
                    <a:lnTo>
                      <a:pt x="554" y="100"/>
                    </a:lnTo>
                    <a:lnTo>
                      <a:pt x="556" y="106"/>
                    </a:lnTo>
                    <a:lnTo>
                      <a:pt x="558" y="110"/>
                    </a:lnTo>
                    <a:lnTo>
                      <a:pt x="560" y="118"/>
                    </a:lnTo>
                    <a:lnTo>
                      <a:pt x="560" y="124"/>
                    </a:lnTo>
                    <a:lnTo>
                      <a:pt x="562" y="132"/>
                    </a:lnTo>
                    <a:lnTo>
                      <a:pt x="564" y="136"/>
                    </a:lnTo>
                    <a:lnTo>
                      <a:pt x="564" y="144"/>
                    </a:lnTo>
                    <a:lnTo>
                      <a:pt x="564" y="148"/>
                    </a:lnTo>
                    <a:lnTo>
                      <a:pt x="568" y="152"/>
                    </a:lnTo>
                    <a:lnTo>
                      <a:pt x="576" y="158"/>
                    </a:lnTo>
                    <a:lnTo>
                      <a:pt x="584" y="162"/>
                    </a:lnTo>
                    <a:lnTo>
                      <a:pt x="592" y="168"/>
                    </a:lnTo>
                    <a:lnTo>
                      <a:pt x="594" y="174"/>
                    </a:lnTo>
                    <a:lnTo>
                      <a:pt x="594" y="178"/>
                    </a:lnTo>
                    <a:lnTo>
                      <a:pt x="596" y="182"/>
                    </a:lnTo>
                    <a:lnTo>
                      <a:pt x="598" y="186"/>
                    </a:lnTo>
                    <a:lnTo>
                      <a:pt x="598" y="200"/>
                    </a:lnTo>
                    <a:lnTo>
                      <a:pt x="598" y="206"/>
                    </a:lnTo>
                    <a:lnTo>
                      <a:pt x="600" y="208"/>
                    </a:lnTo>
                    <a:lnTo>
                      <a:pt x="602" y="208"/>
                    </a:lnTo>
                    <a:lnTo>
                      <a:pt x="604" y="208"/>
                    </a:lnTo>
                    <a:lnTo>
                      <a:pt x="604" y="206"/>
                    </a:lnTo>
                    <a:lnTo>
                      <a:pt x="612" y="216"/>
                    </a:lnTo>
                    <a:lnTo>
                      <a:pt x="614" y="220"/>
                    </a:lnTo>
                    <a:lnTo>
                      <a:pt x="614" y="228"/>
                    </a:lnTo>
                    <a:lnTo>
                      <a:pt x="616" y="232"/>
                    </a:lnTo>
                    <a:lnTo>
                      <a:pt x="618" y="234"/>
                    </a:lnTo>
                    <a:lnTo>
                      <a:pt x="620" y="236"/>
                    </a:lnTo>
                    <a:lnTo>
                      <a:pt x="622" y="238"/>
                    </a:lnTo>
                    <a:lnTo>
                      <a:pt x="632" y="250"/>
                    </a:lnTo>
                    <a:lnTo>
                      <a:pt x="634" y="258"/>
                    </a:lnTo>
                    <a:lnTo>
                      <a:pt x="636" y="264"/>
                    </a:lnTo>
                    <a:lnTo>
                      <a:pt x="634" y="270"/>
                    </a:lnTo>
                    <a:lnTo>
                      <a:pt x="632" y="276"/>
                    </a:lnTo>
                    <a:lnTo>
                      <a:pt x="630" y="280"/>
                    </a:lnTo>
                    <a:lnTo>
                      <a:pt x="630" y="288"/>
                    </a:lnTo>
                    <a:lnTo>
                      <a:pt x="630" y="300"/>
                    </a:lnTo>
                    <a:lnTo>
                      <a:pt x="630" y="312"/>
                    </a:lnTo>
                    <a:lnTo>
                      <a:pt x="626" y="322"/>
                    </a:lnTo>
                    <a:lnTo>
                      <a:pt x="624" y="328"/>
                    </a:lnTo>
                    <a:lnTo>
                      <a:pt x="620" y="336"/>
                    </a:lnTo>
                    <a:lnTo>
                      <a:pt x="608" y="352"/>
                    </a:lnTo>
                    <a:lnTo>
                      <a:pt x="600" y="370"/>
                    </a:lnTo>
                    <a:lnTo>
                      <a:pt x="598" y="376"/>
                    </a:lnTo>
                    <a:lnTo>
                      <a:pt x="594" y="378"/>
                    </a:lnTo>
                    <a:lnTo>
                      <a:pt x="590" y="382"/>
                    </a:lnTo>
                    <a:lnTo>
                      <a:pt x="586" y="384"/>
                    </a:lnTo>
                    <a:lnTo>
                      <a:pt x="582" y="390"/>
                    </a:lnTo>
                    <a:lnTo>
                      <a:pt x="578" y="394"/>
                    </a:lnTo>
                    <a:lnTo>
                      <a:pt x="566" y="402"/>
                    </a:lnTo>
                    <a:lnTo>
                      <a:pt x="558" y="408"/>
                    </a:lnTo>
                    <a:lnTo>
                      <a:pt x="552" y="416"/>
                    </a:lnTo>
                    <a:lnTo>
                      <a:pt x="548" y="424"/>
                    </a:lnTo>
                    <a:lnTo>
                      <a:pt x="542" y="432"/>
                    </a:lnTo>
                    <a:lnTo>
                      <a:pt x="522" y="454"/>
                    </a:lnTo>
                    <a:lnTo>
                      <a:pt x="510" y="466"/>
                    </a:lnTo>
                    <a:lnTo>
                      <a:pt x="500" y="480"/>
                    </a:lnTo>
                    <a:lnTo>
                      <a:pt x="498" y="482"/>
                    </a:lnTo>
                    <a:lnTo>
                      <a:pt x="496" y="486"/>
                    </a:lnTo>
                    <a:lnTo>
                      <a:pt x="496" y="488"/>
                    </a:lnTo>
                    <a:lnTo>
                      <a:pt x="494" y="490"/>
                    </a:lnTo>
                    <a:lnTo>
                      <a:pt x="484" y="490"/>
                    </a:lnTo>
                    <a:lnTo>
                      <a:pt x="476" y="490"/>
                    </a:lnTo>
                    <a:lnTo>
                      <a:pt x="468" y="492"/>
                    </a:lnTo>
                    <a:lnTo>
                      <a:pt x="462" y="492"/>
                    </a:lnTo>
                    <a:lnTo>
                      <a:pt x="454" y="496"/>
                    </a:lnTo>
                    <a:lnTo>
                      <a:pt x="448" y="500"/>
                    </a:lnTo>
                    <a:lnTo>
                      <a:pt x="442" y="504"/>
                    </a:lnTo>
                    <a:lnTo>
                      <a:pt x="438" y="506"/>
                    </a:lnTo>
                    <a:lnTo>
                      <a:pt x="434" y="508"/>
                    </a:lnTo>
                    <a:lnTo>
                      <a:pt x="432" y="512"/>
                    </a:lnTo>
                    <a:lnTo>
                      <a:pt x="428" y="514"/>
                    </a:lnTo>
                    <a:lnTo>
                      <a:pt x="426" y="516"/>
                    </a:lnTo>
                    <a:lnTo>
                      <a:pt x="420" y="506"/>
                    </a:lnTo>
                    <a:lnTo>
                      <a:pt x="416" y="494"/>
                    </a:lnTo>
                    <a:lnTo>
                      <a:pt x="412" y="494"/>
                    </a:lnTo>
                    <a:lnTo>
                      <a:pt x="410" y="496"/>
                    </a:lnTo>
                    <a:lnTo>
                      <a:pt x="408" y="500"/>
                    </a:lnTo>
                    <a:lnTo>
                      <a:pt x="386" y="514"/>
                    </a:lnTo>
                    <a:lnTo>
                      <a:pt x="380" y="510"/>
                    </a:lnTo>
                    <a:lnTo>
                      <a:pt x="378" y="504"/>
                    </a:lnTo>
                    <a:lnTo>
                      <a:pt x="370" y="504"/>
                    </a:lnTo>
                    <a:lnTo>
                      <a:pt x="364" y="504"/>
                    </a:lnTo>
                    <a:lnTo>
                      <a:pt x="358" y="500"/>
                    </a:lnTo>
                    <a:lnTo>
                      <a:pt x="354" y="494"/>
                    </a:lnTo>
                    <a:lnTo>
                      <a:pt x="348" y="488"/>
                    </a:lnTo>
                    <a:lnTo>
                      <a:pt x="346" y="482"/>
                    </a:lnTo>
                    <a:lnTo>
                      <a:pt x="346" y="478"/>
                    </a:lnTo>
                    <a:lnTo>
                      <a:pt x="350" y="474"/>
                    </a:lnTo>
                    <a:lnTo>
                      <a:pt x="352" y="470"/>
                    </a:lnTo>
                    <a:lnTo>
                      <a:pt x="354" y="464"/>
                    </a:lnTo>
                    <a:lnTo>
                      <a:pt x="352" y="458"/>
                    </a:lnTo>
                    <a:lnTo>
                      <a:pt x="348" y="454"/>
                    </a:lnTo>
                    <a:lnTo>
                      <a:pt x="344" y="452"/>
                    </a:lnTo>
                    <a:lnTo>
                      <a:pt x="340" y="448"/>
                    </a:lnTo>
                    <a:lnTo>
                      <a:pt x="346" y="440"/>
                    </a:lnTo>
                    <a:lnTo>
                      <a:pt x="346" y="436"/>
                    </a:lnTo>
                    <a:lnTo>
                      <a:pt x="348" y="432"/>
                    </a:lnTo>
                    <a:lnTo>
                      <a:pt x="346" y="428"/>
                    </a:lnTo>
                    <a:lnTo>
                      <a:pt x="342" y="428"/>
                    </a:lnTo>
                    <a:lnTo>
                      <a:pt x="340" y="430"/>
                    </a:lnTo>
                    <a:lnTo>
                      <a:pt x="336" y="436"/>
                    </a:lnTo>
                    <a:lnTo>
                      <a:pt x="332" y="442"/>
                    </a:lnTo>
                    <a:lnTo>
                      <a:pt x="330" y="444"/>
                    </a:lnTo>
                    <a:lnTo>
                      <a:pt x="326" y="444"/>
                    </a:lnTo>
                    <a:lnTo>
                      <a:pt x="324" y="444"/>
                    </a:lnTo>
                    <a:lnTo>
                      <a:pt x="322" y="442"/>
                    </a:lnTo>
                    <a:lnTo>
                      <a:pt x="324" y="438"/>
                    </a:lnTo>
                    <a:lnTo>
                      <a:pt x="328" y="438"/>
                    </a:lnTo>
                    <a:lnTo>
                      <a:pt x="332" y="436"/>
                    </a:lnTo>
                    <a:lnTo>
                      <a:pt x="346" y="420"/>
                    </a:lnTo>
                    <a:lnTo>
                      <a:pt x="352" y="412"/>
                    </a:lnTo>
                    <a:lnTo>
                      <a:pt x="356" y="404"/>
                    </a:lnTo>
                    <a:lnTo>
                      <a:pt x="350" y="404"/>
                    </a:lnTo>
                    <a:lnTo>
                      <a:pt x="342" y="404"/>
                    </a:lnTo>
                    <a:lnTo>
                      <a:pt x="340" y="410"/>
                    </a:lnTo>
                    <a:lnTo>
                      <a:pt x="338" y="416"/>
                    </a:lnTo>
                    <a:lnTo>
                      <a:pt x="332" y="416"/>
                    </a:lnTo>
                    <a:lnTo>
                      <a:pt x="326" y="418"/>
                    </a:lnTo>
                    <a:lnTo>
                      <a:pt x="318" y="424"/>
                    </a:lnTo>
                    <a:lnTo>
                      <a:pt x="312" y="432"/>
                    </a:lnTo>
                    <a:lnTo>
                      <a:pt x="310" y="438"/>
                    </a:lnTo>
                    <a:lnTo>
                      <a:pt x="304" y="438"/>
                    </a:lnTo>
                    <a:lnTo>
                      <a:pt x="304" y="436"/>
                    </a:lnTo>
                    <a:lnTo>
                      <a:pt x="304" y="434"/>
                    </a:lnTo>
                    <a:lnTo>
                      <a:pt x="304" y="426"/>
                    </a:lnTo>
                    <a:lnTo>
                      <a:pt x="306" y="418"/>
                    </a:lnTo>
                    <a:lnTo>
                      <a:pt x="304" y="410"/>
                    </a:lnTo>
                    <a:lnTo>
                      <a:pt x="304" y="406"/>
                    </a:lnTo>
                    <a:lnTo>
                      <a:pt x="302" y="400"/>
                    </a:lnTo>
                    <a:lnTo>
                      <a:pt x="300" y="392"/>
                    </a:lnTo>
                    <a:lnTo>
                      <a:pt x="286" y="388"/>
                    </a:lnTo>
                    <a:lnTo>
                      <a:pt x="276" y="384"/>
                    </a:lnTo>
                    <a:lnTo>
                      <a:pt x="270" y="382"/>
                    </a:lnTo>
                    <a:lnTo>
                      <a:pt x="268" y="380"/>
                    </a:lnTo>
                    <a:lnTo>
                      <a:pt x="264" y="378"/>
                    </a:lnTo>
                    <a:lnTo>
                      <a:pt x="232" y="378"/>
                    </a:lnTo>
                    <a:lnTo>
                      <a:pt x="208" y="392"/>
                    </a:lnTo>
                    <a:lnTo>
                      <a:pt x="176" y="392"/>
                    </a:lnTo>
                    <a:lnTo>
                      <a:pt x="164" y="398"/>
                    </a:lnTo>
                    <a:lnTo>
                      <a:pt x="150" y="406"/>
                    </a:lnTo>
                    <a:lnTo>
                      <a:pt x="134" y="416"/>
                    </a:lnTo>
                    <a:lnTo>
                      <a:pt x="122" y="420"/>
                    </a:lnTo>
                    <a:lnTo>
                      <a:pt x="108" y="422"/>
                    </a:lnTo>
                    <a:lnTo>
                      <a:pt x="92" y="422"/>
                    </a:lnTo>
                    <a:lnTo>
                      <a:pt x="84" y="424"/>
                    </a:lnTo>
                    <a:lnTo>
                      <a:pt x="74" y="426"/>
                    </a:lnTo>
                    <a:lnTo>
                      <a:pt x="58" y="432"/>
                    </a:lnTo>
                    <a:lnTo>
                      <a:pt x="42" y="438"/>
                    </a:lnTo>
                    <a:lnTo>
                      <a:pt x="32" y="440"/>
                    </a:lnTo>
                    <a:lnTo>
                      <a:pt x="24" y="440"/>
                    </a:lnTo>
                    <a:lnTo>
                      <a:pt x="18" y="440"/>
                    </a:lnTo>
                    <a:lnTo>
                      <a:pt x="14" y="436"/>
                    </a:lnTo>
                    <a:lnTo>
                      <a:pt x="6" y="430"/>
                    </a:lnTo>
                    <a:lnTo>
                      <a:pt x="4" y="428"/>
                    </a:lnTo>
                    <a:lnTo>
                      <a:pt x="2" y="428"/>
                    </a:lnTo>
                    <a:lnTo>
                      <a:pt x="0" y="426"/>
                    </a:lnTo>
                    <a:lnTo>
                      <a:pt x="0" y="422"/>
                    </a:lnTo>
                    <a:lnTo>
                      <a:pt x="0" y="420"/>
                    </a:lnTo>
                    <a:lnTo>
                      <a:pt x="2" y="416"/>
                    </a:lnTo>
                    <a:lnTo>
                      <a:pt x="4" y="414"/>
                    </a:lnTo>
                    <a:lnTo>
                      <a:pt x="10" y="412"/>
                    </a:lnTo>
                    <a:lnTo>
                      <a:pt x="16" y="408"/>
                    </a:lnTo>
                    <a:lnTo>
                      <a:pt x="24" y="394"/>
                    </a:lnTo>
                    <a:lnTo>
                      <a:pt x="30" y="380"/>
                    </a:lnTo>
                    <a:lnTo>
                      <a:pt x="28" y="376"/>
                    </a:lnTo>
                    <a:lnTo>
                      <a:pt x="26" y="372"/>
                    </a:lnTo>
                    <a:lnTo>
                      <a:pt x="26" y="362"/>
                    </a:lnTo>
                    <a:lnTo>
                      <a:pt x="26" y="328"/>
                    </a:lnTo>
                    <a:lnTo>
                      <a:pt x="26" y="316"/>
                    </a:lnTo>
                    <a:lnTo>
                      <a:pt x="26" y="304"/>
                    </a:lnTo>
                    <a:lnTo>
                      <a:pt x="24" y="296"/>
                    </a:lnTo>
                    <a:lnTo>
                      <a:pt x="20" y="288"/>
                    </a:lnTo>
                    <a:lnTo>
                      <a:pt x="16" y="280"/>
                    </a:lnTo>
                    <a:lnTo>
                      <a:pt x="16" y="276"/>
                    </a:lnTo>
                    <a:lnTo>
                      <a:pt x="20" y="280"/>
                    </a:lnTo>
                    <a:lnTo>
                      <a:pt x="20" y="284"/>
                    </a:lnTo>
                    <a:lnTo>
                      <a:pt x="26" y="284"/>
                    </a:lnTo>
                    <a:lnTo>
                      <a:pt x="24" y="278"/>
                    </a:lnTo>
                    <a:lnTo>
                      <a:pt x="24" y="272"/>
                    </a:lnTo>
                    <a:lnTo>
                      <a:pt x="28" y="276"/>
                    </a:lnTo>
                    <a:lnTo>
                      <a:pt x="28" y="280"/>
                    </a:lnTo>
                    <a:lnTo>
                      <a:pt x="30" y="278"/>
                    </a:lnTo>
                    <a:lnTo>
                      <a:pt x="30" y="276"/>
                    </a:lnTo>
                    <a:lnTo>
                      <a:pt x="32" y="272"/>
                    </a:lnTo>
                    <a:lnTo>
                      <a:pt x="28" y="256"/>
                    </a:lnTo>
                    <a:lnTo>
                      <a:pt x="36" y="236"/>
                    </a:lnTo>
                    <a:lnTo>
                      <a:pt x="38" y="226"/>
                    </a:lnTo>
                    <a:lnTo>
                      <a:pt x="40" y="214"/>
                    </a:lnTo>
                    <a:lnTo>
                      <a:pt x="40" y="208"/>
                    </a:lnTo>
                    <a:lnTo>
                      <a:pt x="44" y="202"/>
                    </a:lnTo>
                    <a:lnTo>
                      <a:pt x="46" y="206"/>
                    </a:lnTo>
                    <a:lnTo>
                      <a:pt x="48" y="208"/>
                    </a:lnTo>
                    <a:lnTo>
                      <a:pt x="48" y="210"/>
                    </a:lnTo>
                    <a:lnTo>
                      <a:pt x="52" y="208"/>
                    </a:lnTo>
                    <a:lnTo>
                      <a:pt x="54" y="206"/>
                    </a:lnTo>
                    <a:lnTo>
                      <a:pt x="56" y="202"/>
                    </a:lnTo>
                    <a:lnTo>
                      <a:pt x="58" y="198"/>
                    </a:lnTo>
                    <a:lnTo>
                      <a:pt x="62" y="196"/>
                    </a:lnTo>
                    <a:lnTo>
                      <a:pt x="70" y="194"/>
                    </a:lnTo>
                    <a:lnTo>
                      <a:pt x="76" y="190"/>
                    </a:lnTo>
                    <a:lnTo>
                      <a:pt x="78" y="188"/>
                    </a:lnTo>
                    <a:lnTo>
                      <a:pt x="82" y="186"/>
                    </a:lnTo>
                    <a:lnTo>
                      <a:pt x="86" y="182"/>
                    </a:lnTo>
                    <a:lnTo>
                      <a:pt x="94" y="178"/>
                    </a:lnTo>
                    <a:lnTo>
                      <a:pt x="102" y="176"/>
                    </a:lnTo>
                    <a:lnTo>
                      <a:pt x="110" y="174"/>
                    </a:lnTo>
                    <a:lnTo>
                      <a:pt x="118" y="172"/>
                    </a:lnTo>
                    <a:lnTo>
                      <a:pt x="128" y="168"/>
                    </a:lnTo>
                    <a:lnTo>
                      <a:pt x="138" y="166"/>
                    </a:lnTo>
                    <a:lnTo>
                      <a:pt x="146" y="166"/>
                    </a:lnTo>
                    <a:lnTo>
                      <a:pt x="156" y="164"/>
                    </a:lnTo>
                    <a:lnTo>
                      <a:pt x="162" y="162"/>
                    </a:lnTo>
                    <a:lnTo>
                      <a:pt x="168" y="152"/>
                    </a:lnTo>
                    <a:lnTo>
                      <a:pt x="180" y="13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64" name="Freeform 272"/>
              <p:cNvSpPr/>
              <p:nvPr/>
            </p:nvSpPr>
            <p:spPr bwMode="auto">
              <a:xfrm>
                <a:off x="7515983" y="4807908"/>
                <a:ext cx="94555" cy="58407"/>
              </a:xfrm>
              <a:custGeom>
                <a:avLst/>
                <a:gdLst>
                  <a:gd name="T0" fmla="*/ 2147483647 w 64"/>
                  <a:gd name="T1" fmla="*/ 0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2147483647 w 64"/>
                  <a:gd name="T13" fmla="*/ 2147483647 h 38"/>
                  <a:gd name="T14" fmla="*/ 2147483647 w 64"/>
                  <a:gd name="T15" fmla="*/ 2147483647 h 38"/>
                  <a:gd name="T16" fmla="*/ 2147483647 w 64"/>
                  <a:gd name="T17" fmla="*/ 2147483647 h 38"/>
                  <a:gd name="T18" fmla="*/ 0 w 64"/>
                  <a:gd name="T19" fmla="*/ 2147483647 h 38"/>
                  <a:gd name="T20" fmla="*/ 0 w 64"/>
                  <a:gd name="T21" fmla="*/ 2147483647 h 38"/>
                  <a:gd name="T22" fmla="*/ 0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2147483647 h 38"/>
                  <a:gd name="T38" fmla="*/ 2147483647 w 64"/>
                  <a:gd name="T39" fmla="*/ 2147483647 h 38"/>
                  <a:gd name="T40" fmla="*/ 2147483647 w 64"/>
                  <a:gd name="T41" fmla="*/ 0 h 38"/>
                  <a:gd name="T42" fmla="*/ 2147483647 w 64"/>
                  <a:gd name="T43" fmla="*/ 0 h 38"/>
                  <a:gd name="T44" fmla="*/ 2147483647 w 64"/>
                  <a:gd name="T45" fmla="*/ 2147483647 h 38"/>
                  <a:gd name="T46" fmla="*/ 2147483647 w 64"/>
                  <a:gd name="T47" fmla="*/ 0 h 3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38"/>
                  <a:gd name="T74" fmla="*/ 64 w 64"/>
                  <a:gd name="T75" fmla="*/ 38 h 3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38">
                    <a:moveTo>
                      <a:pt x="64" y="0"/>
                    </a:moveTo>
                    <a:lnTo>
                      <a:pt x="52" y="10"/>
                    </a:lnTo>
                    <a:lnTo>
                      <a:pt x="36" y="16"/>
                    </a:lnTo>
                    <a:lnTo>
                      <a:pt x="32" y="18"/>
                    </a:lnTo>
                    <a:lnTo>
                      <a:pt x="28" y="20"/>
                    </a:lnTo>
                    <a:lnTo>
                      <a:pt x="22" y="28"/>
                    </a:lnTo>
                    <a:lnTo>
                      <a:pt x="14" y="36"/>
                    </a:lnTo>
                    <a:lnTo>
                      <a:pt x="8" y="38"/>
                    </a:lnTo>
                    <a:lnTo>
                      <a:pt x="2" y="38"/>
                    </a:lnTo>
                    <a:lnTo>
                      <a:pt x="0" y="38"/>
                    </a:lnTo>
                    <a:lnTo>
                      <a:pt x="0" y="34"/>
                    </a:lnTo>
                    <a:lnTo>
                      <a:pt x="0" y="30"/>
                    </a:lnTo>
                    <a:lnTo>
                      <a:pt x="2" y="26"/>
                    </a:lnTo>
                    <a:lnTo>
                      <a:pt x="10" y="20"/>
                    </a:lnTo>
                    <a:lnTo>
                      <a:pt x="26" y="14"/>
                    </a:lnTo>
                    <a:lnTo>
                      <a:pt x="28" y="12"/>
                    </a:lnTo>
                    <a:lnTo>
                      <a:pt x="30" y="8"/>
                    </a:lnTo>
                    <a:lnTo>
                      <a:pt x="32" y="6"/>
                    </a:lnTo>
                    <a:lnTo>
                      <a:pt x="36" y="4"/>
                    </a:lnTo>
                    <a:lnTo>
                      <a:pt x="46" y="2"/>
                    </a:lnTo>
                    <a:lnTo>
                      <a:pt x="54" y="0"/>
                    </a:lnTo>
                    <a:lnTo>
                      <a:pt x="64" y="0"/>
                    </a:lnTo>
                    <a:lnTo>
                      <a:pt x="64" y="2"/>
                    </a:lnTo>
                    <a:lnTo>
                      <a:pt x="6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65" name="Freeform 273"/>
              <p:cNvSpPr/>
              <p:nvPr/>
            </p:nvSpPr>
            <p:spPr bwMode="auto">
              <a:xfrm>
                <a:off x="7437572" y="4799943"/>
                <a:ext cx="72646" cy="15929"/>
              </a:xfrm>
              <a:custGeom>
                <a:avLst/>
                <a:gdLst>
                  <a:gd name="T0" fmla="*/ 2147483647 w 50"/>
                  <a:gd name="T1" fmla="*/ 2147483647 h 10"/>
                  <a:gd name="T2" fmla="*/ 2147483647 w 50"/>
                  <a:gd name="T3" fmla="*/ 2147483647 h 10"/>
                  <a:gd name="T4" fmla="*/ 2147483647 w 50"/>
                  <a:gd name="T5" fmla="*/ 2147483647 h 10"/>
                  <a:gd name="T6" fmla="*/ 2147483647 w 50"/>
                  <a:gd name="T7" fmla="*/ 2147483647 h 10"/>
                  <a:gd name="T8" fmla="*/ 2147483647 w 50"/>
                  <a:gd name="T9" fmla="*/ 2147483647 h 10"/>
                  <a:gd name="T10" fmla="*/ 2147483647 w 50"/>
                  <a:gd name="T11" fmla="*/ 2147483647 h 10"/>
                  <a:gd name="T12" fmla="*/ 2147483647 w 50"/>
                  <a:gd name="T13" fmla="*/ 2147483647 h 10"/>
                  <a:gd name="T14" fmla="*/ 0 w 50"/>
                  <a:gd name="T15" fmla="*/ 2147483647 h 10"/>
                  <a:gd name="T16" fmla="*/ 2147483647 w 50"/>
                  <a:gd name="T17" fmla="*/ 2147483647 h 10"/>
                  <a:gd name="T18" fmla="*/ 2147483647 w 50"/>
                  <a:gd name="T19" fmla="*/ 0 h 10"/>
                  <a:gd name="T20" fmla="*/ 2147483647 w 50"/>
                  <a:gd name="T21" fmla="*/ 2147483647 h 10"/>
                  <a:gd name="T22" fmla="*/ 2147483647 w 50"/>
                  <a:gd name="T23" fmla="*/ 2147483647 h 10"/>
                  <a:gd name="T24" fmla="*/ 2147483647 w 50"/>
                  <a:gd name="T25" fmla="*/ 2147483647 h 10"/>
                  <a:gd name="T26" fmla="*/ 2147483647 w 50"/>
                  <a:gd name="T27" fmla="*/ 2147483647 h 10"/>
                  <a:gd name="T28" fmla="*/ 2147483647 w 50"/>
                  <a:gd name="T29" fmla="*/ 2147483647 h 10"/>
                  <a:gd name="T30" fmla="*/ 2147483647 w 50"/>
                  <a:gd name="T31" fmla="*/ 2147483647 h 10"/>
                  <a:gd name="T32" fmla="*/ 2147483647 w 50"/>
                  <a:gd name="T33" fmla="*/ 2147483647 h 10"/>
                  <a:gd name="T34" fmla="*/ 2147483647 w 50"/>
                  <a:gd name="T35" fmla="*/ 2147483647 h 10"/>
                  <a:gd name="T36" fmla="*/ 2147483647 w 50"/>
                  <a:gd name="T37" fmla="*/ 2147483647 h 10"/>
                  <a:gd name="T38" fmla="*/ 2147483647 w 50"/>
                  <a:gd name="T39" fmla="*/ 2147483647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0"/>
                  <a:gd name="T61" fmla="*/ 0 h 10"/>
                  <a:gd name="T62" fmla="*/ 50 w 50"/>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0" h="10">
                    <a:moveTo>
                      <a:pt x="40" y="8"/>
                    </a:moveTo>
                    <a:lnTo>
                      <a:pt x="34" y="10"/>
                    </a:lnTo>
                    <a:lnTo>
                      <a:pt x="28" y="10"/>
                    </a:lnTo>
                    <a:lnTo>
                      <a:pt x="22" y="8"/>
                    </a:lnTo>
                    <a:lnTo>
                      <a:pt x="10" y="10"/>
                    </a:lnTo>
                    <a:lnTo>
                      <a:pt x="4" y="10"/>
                    </a:lnTo>
                    <a:lnTo>
                      <a:pt x="2" y="8"/>
                    </a:lnTo>
                    <a:lnTo>
                      <a:pt x="0" y="4"/>
                    </a:lnTo>
                    <a:lnTo>
                      <a:pt x="6" y="2"/>
                    </a:lnTo>
                    <a:lnTo>
                      <a:pt x="12" y="0"/>
                    </a:lnTo>
                    <a:lnTo>
                      <a:pt x="18" y="2"/>
                    </a:lnTo>
                    <a:lnTo>
                      <a:pt x="24" y="4"/>
                    </a:lnTo>
                    <a:lnTo>
                      <a:pt x="28" y="6"/>
                    </a:lnTo>
                    <a:lnTo>
                      <a:pt x="34" y="8"/>
                    </a:lnTo>
                    <a:lnTo>
                      <a:pt x="42" y="6"/>
                    </a:lnTo>
                    <a:lnTo>
                      <a:pt x="50" y="4"/>
                    </a:lnTo>
                    <a:lnTo>
                      <a:pt x="46" y="8"/>
                    </a:lnTo>
                    <a:lnTo>
                      <a:pt x="44" y="10"/>
                    </a:lnTo>
                    <a:lnTo>
                      <a:pt x="38" y="10"/>
                    </a:lnTo>
                    <a:lnTo>
                      <a:pt x="4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66" name="Freeform 274"/>
              <p:cNvSpPr/>
              <p:nvPr/>
            </p:nvSpPr>
            <p:spPr bwMode="auto">
              <a:xfrm>
                <a:off x="7105476" y="4737554"/>
                <a:ext cx="235234" cy="78319"/>
              </a:xfrm>
              <a:custGeom>
                <a:avLst/>
                <a:gdLst>
                  <a:gd name="T0" fmla="*/ 2147483647 w 162"/>
                  <a:gd name="T1" fmla="*/ 2147483647 h 50"/>
                  <a:gd name="T2" fmla="*/ 0 w 162"/>
                  <a:gd name="T3" fmla="*/ 2147483647 h 50"/>
                  <a:gd name="T4" fmla="*/ 2147483647 w 162"/>
                  <a:gd name="T5" fmla="*/ 2147483647 h 50"/>
                  <a:gd name="T6" fmla="*/ 2147483647 w 162"/>
                  <a:gd name="T7" fmla="*/ 2147483647 h 50"/>
                  <a:gd name="T8" fmla="*/ 2147483647 w 162"/>
                  <a:gd name="T9" fmla="*/ 2147483647 h 50"/>
                  <a:gd name="T10" fmla="*/ 2147483647 w 162"/>
                  <a:gd name="T11" fmla="*/ 0 h 50"/>
                  <a:gd name="T12" fmla="*/ 2147483647 w 162"/>
                  <a:gd name="T13" fmla="*/ 2147483647 h 50"/>
                  <a:gd name="T14" fmla="*/ 2147483647 w 162"/>
                  <a:gd name="T15" fmla="*/ 2147483647 h 50"/>
                  <a:gd name="T16" fmla="*/ 2147483647 w 162"/>
                  <a:gd name="T17" fmla="*/ 2147483647 h 50"/>
                  <a:gd name="T18" fmla="*/ 2147483647 w 162"/>
                  <a:gd name="T19" fmla="*/ 2147483647 h 50"/>
                  <a:gd name="T20" fmla="*/ 2147483647 w 162"/>
                  <a:gd name="T21" fmla="*/ 2147483647 h 50"/>
                  <a:gd name="T22" fmla="*/ 2147483647 w 162"/>
                  <a:gd name="T23" fmla="*/ 2147483647 h 50"/>
                  <a:gd name="T24" fmla="*/ 2147483647 w 162"/>
                  <a:gd name="T25" fmla="*/ 2147483647 h 50"/>
                  <a:gd name="T26" fmla="*/ 2147483647 w 162"/>
                  <a:gd name="T27" fmla="*/ 2147483647 h 50"/>
                  <a:gd name="T28" fmla="*/ 2147483647 w 162"/>
                  <a:gd name="T29" fmla="*/ 2147483647 h 50"/>
                  <a:gd name="T30" fmla="*/ 2147483647 w 162"/>
                  <a:gd name="T31" fmla="*/ 2147483647 h 50"/>
                  <a:gd name="T32" fmla="*/ 2147483647 w 162"/>
                  <a:gd name="T33" fmla="*/ 2147483647 h 50"/>
                  <a:gd name="T34" fmla="*/ 2147483647 w 162"/>
                  <a:gd name="T35" fmla="*/ 2147483647 h 50"/>
                  <a:gd name="T36" fmla="*/ 2147483647 w 162"/>
                  <a:gd name="T37" fmla="*/ 2147483647 h 50"/>
                  <a:gd name="T38" fmla="*/ 2147483647 w 162"/>
                  <a:gd name="T39" fmla="*/ 2147483647 h 50"/>
                  <a:gd name="T40" fmla="*/ 2147483647 w 162"/>
                  <a:gd name="T41" fmla="*/ 2147483647 h 50"/>
                  <a:gd name="T42" fmla="*/ 2147483647 w 162"/>
                  <a:gd name="T43" fmla="*/ 2147483647 h 50"/>
                  <a:gd name="T44" fmla="*/ 2147483647 w 162"/>
                  <a:gd name="T45" fmla="*/ 2147483647 h 50"/>
                  <a:gd name="T46" fmla="*/ 2147483647 w 162"/>
                  <a:gd name="T47" fmla="*/ 2147483647 h 50"/>
                  <a:gd name="T48" fmla="*/ 2147483647 w 162"/>
                  <a:gd name="T49" fmla="*/ 2147483647 h 50"/>
                  <a:gd name="T50" fmla="*/ 2147483647 w 162"/>
                  <a:gd name="T51" fmla="*/ 2147483647 h 50"/>
                  <a:gd name="T52" fmla="*/ 2147483647 w 162"/>
                  <a:gd name="T53" fmla="*/ 2147483647 h 50"/>
                  <a:gd name="T54" fmla="*/ 2147483647 w 162"/>
                  <a:gd name="T55" fmla="*/ 2147483647 h 50"/>
                  <a:gd name="T56" fmla="*/ 2147483647 w 162"/>
                  <a:gd name="T57" fmla="*/ 2147483647 h 50"/>
                  <a:gd name="T58" fmla="*/ 2147483647 w 162"/>
                  <a:gd name="T59" fmla="*/ 2147483647 h 50"/>
                  <a:gd name="T60" fmla="*/ 2147483647 w 162"/>
                  <a:gd name="T61" fmla="*/ 2147483647 h 50"/>
                  <a:gd name="T62" fmla="*/ 2147483647 w 162"/>
                  <a:gd name="T63" fmla="*/ 2147483647 h 50"/>
                  <a:gd name="T64" fmla="*/ 2147483647 w 162"/>
                  <a:gd name="T65" fmla="*/ 2147483647 h 50"/>
                  <a:gd name="T66" fmla="*/ 2147483647 w 162"/>
                  <a:gd name="T67" fmla="*/ 2147483647 h 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2"/>
                  <a:gd name="T103" fmla="*/ 0 h 50"/>
                  <a:gd name="T104" fmla="*/ 162 w 162"/>
                  <a:gd name="T105" fmla="*/ 50 h 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2" h="50">
                    <a:moveTo>
                      <a:pt x="16" y="16"/>
                    </a:moveTo>
                    <a:lnTo>
                      <a:pt x="8" y="16"/>
                    </a:lnTo>
                    <a:lnTo>
                      <a:pt x="4" y="14"/>
                    </a:lnTo>
                    <a:lnTo>
                      <a:pt x="0" y="12"/>
                    </a:lnTo>
                    <a:lnTo>
                      <a:pt x="4" y="10"/>
                    </a:lnTo>
                    <a:lnTo>
                      <a:pt x="8" y="10"/>
                    </a:lnTo>
                    <a:lnTo>
                      <a:pt x="10" y="8"/>
                    </a:lnTo>
                    <a:lnTo>
                      <a:pt x="10" y="6"/>
                    </a:lnTo>
                    <a:lnTo>
                      <a:pt x="10" y="4"/>
                    </a:lnTo>
                    <a:lnTo>
                      <a:pt x="10" y="2"/>
                    </a:lnTo>
                    <a:lnTo>
                      <a:pt x="12" y="0"/>
                    </a:lnTo>
                    <a:lnTo>
                      <a:pt x="16" y="0"/>
                    </a:lnTo>
                    <a:lnTo>
                      <a:pt x="22" y="2"/>
                    </a:lnTo>
                    <a:lnTo>
                      <a:pt x="36" y="2"/>
                    </a:lnTo>
                    <a:lnTo>
                      <a:pt x="48" y="4"/>
                    </a:lnTo>
                    <a:lnTo>
                      <a:pt x="50" y="6"/>
                    </a:lnTo>
                    <a:lnTo>
                      <a:pt x="52" y="8"/>
                    </a:lnTo>
                    <a:lnTo>
                      <a:pt x="54" y="12"/>
                    </a:lnTo>
                    <a:lnTo>
                      <a:pt x="56" y="14"/>
                    </a:lnTo>
                    <a:lnTo>
                      <a:pt x="62" y="16"/>
                    </a:lnTo>
                    <a:lnTo>
                      <a:pt x="70" y="16"/>
                    </a:lnTo>
                    <a:lnTo>
                      <a:pt x="78" y="14"/>
                    </a:lnTo>
                    <a:lnTo>
                      <a:pt x="84" y="12"/>
                    </a:lnTo>
                    <a:lnTo>
                      <a:pt x="88" y="10"/>
                    </a:lnTo>
                    <a:lnTo>
                      <a:pt x="90" y="8"/>
                    </a:lnTo>
                    <a:lnTo>
                      <a:pt x="92" y="10"/>
                    </a:lnTo>
                    <a:lnTo>
                      <a:pt x="94" y="10"/>
                    </a:lnTo>
                    <a:lnTo>
                      <a:pt x="100" y="12"/>
                    </a:lnTo>
                    <a:lnTo>
                      <a:pt x="102" y="16"/>
                    </a:lnTo>
                    <a:lnTo>
                      <a:pt x="106" y="16"/>
                    </a:lnTo>
                    <a:lnTo>
                      <a:pt x="114" y="18"/>
                    </a:lnTo>
                    <a:lnTo>
                      <a:pt x="118" y="20"/>
                    </a:lnTo>
                    <a:lnTo>
                      <a:pt x="118" y="22"/>
                    </a:lnTo>
                    <a:lnTo>
                      <a:pt x="118" y="30"/>
                    </a:lnTo>
                    <a:lnTo>
                      <a:pt x="124" y="32"/>
                    </a:lnTo>
                    <a:lnTo>
                      <a:pt x="132" y="32"/>
                    </a:lnTo>
                    <a:lnTo>
                      <a:pt x="146" y="34"/>
                    </a:lnTo>
                    <a:lnTo>
                      <a:pt x="150" y="36"/>
                    </a:lnTo>
                    <a:lnTo>
                      <a:pt x="162" y="40"/>
                    </a:lnTo>
                    <a:lnTo>
                      <a:pt x="162" y="42"/>
                    </a:lnTo>
                    <a:lnTo>
                      <a:pt x="160" y="46"/>
                    </a:lnTo>
                    <a:lnTo>
                      <a:pt x="156" y="48"/>
                    </a:lnTo>
                    <a:lnTo>
                      <a:pt x="152" y="48"/>
                    </a:lnTo>
                    <a:lnTo>
                      <a:pt x="150" y="46"/>
                    </a:lnTo>
                    <a:lnTo>
                      <a:pt x="146" y="40"/>
                    </a:lnTo>
                    <a:lnTo>
                      <a:pt x="144" y="46"/>
                    </a:lnTo>
                    <a:lnTo>
                      <a:pt x="144" y="48"/>
                    </a:lnTo>
                    <a:lnTo>
                      <a:pt x="142" y="50"/>
                    </a:lnTo>
                    <a:lnTo>
                      <a:pt x="136" y="48"/>
                    </a:lnTo>
                    <a:lnTo>
                      <a:pt x="130" y="46"/>
                    </a:lnTo>
                    <a:lnTo>
                      <a:pt x="126" y="44"/>
                    </a:lnTo>
                    <a:lnTo>
                      <a:pt x="118" y="42"/>
                    </a:lnTo>
                    <a:lnTo>
                      <a:pt x="92" y="42"/>
                    </a:lnTo>
                    <a:lnTo>
                      <a:pt x="90" y="40"/>
                    </a:lnTo>
                    <a:lnTo>
                      <a:pt x="84" y="40"/>
                    </a:lnTo>
                    <a:lnTo>
                      <a:pt x="82" y="38"/>
                    </a:lnTo>
                    <a:lnTo>
                      <a:pt x="80" y="36"/>
                    </a:lnTo>
                    <a:lnTo>
                      <a:pt x="74" y="34"/>
                    </a:lnTo>
                    <a:lnTo>
                      <a:pt x="64" y="32"/>
                    </a:lnTo>
                    <a:lnTo>
                      <a:pt x="56" y="32"/>
                    </a:lnTo>
                    <a:lnTo>
                      <a:pt x="48" y="32"/>
                    </a:lnTo>
                    <a:lnTo>
                      <a:pt x="40" y="32"/>
                    </a:lnTo>
                    <a:lnTo>
                      <a:pt x="36" y="32"/>
                    </a:lnTo>
                    <a:lnTo>
                      <a:pt x="36" y="30"/>
                    </a:lnTo>
                    <a:lnTo>
                      <a:pt x="32" y="26"/>
                    </a:lnTo>
                    <a:lnTo>
                      <a:pt x="24" y="26"/>
                    </a:lnTo>
                    <a:lnTo>
                      <a:pt x="20" y="26"/>
                    </a:lnTo>
                    <a:lnTo>
                      <a:pt x="18" y="22"/>
                    </a:lnTo>
                    <a:lnTo>
                      <a:pt x="16"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67" name="Freeform 275"/>
              <p:cNvSpPr/>
              <p:nvPr/>
            </p:nvSpPr>
            <p:spPr bwMode="auto">
              <a:xfrm>
                <a:off x="7105476" y="4610119"/>
                <a:ext cx="33440" cy="41151"/>
              </a:xfrm>
              <a:custGeom>
                <a:avLst/>
                <a:gdLst>
                  <a:gd name="T0" fmla="*/ 0 w 24"/>
                  <a:gd name="T1" fmla="*/ 2147483647 h 26"/>
                  <a:gd name="T2" fmla="*/ 2147483647 w 24"/>
                  <a:gd name="T3" fmla="*/ 2147483647 h 26"/>
                  <a:gd name="T4" fmla="*/ 2147483647 w 24"/>
                  <a:gd name="T5" fmla="*/ 2147483647 h 26"/>
                  <a:gd name="T6" fmla="*/ 2147483647 w 24"/>
                  <a:gd name="T7" fmla="*/ 0 h 26"/>
                  <a:gd name="T8" fmla="*/ 2147483647 w 24"/>
                  <a:gd name="T9" fmla="*/ 0 h 26"/>
                  <a:gd name="T10" fmla="*/ 2147483647 w 24"/>
                  <a:gd name="T11" fmla="*/ 2147483647 h 26"/>
                  <a:gd name="T12" fmla="*/ 2147483647 w 24"/>
                  <a:gd name="T13" fmla="*/ 2147483647 h 26"/>
                  <a:gd name="T14" fmla="*/ 2147483647 w 24"/>
                  <a:gd name="T15" fmla="*/ 2147483647 h 26"/>
                  <a:gd name="T16" fmla="*/ 2147483647 w 24"/>
                  <a:gd name="T17" fmla="*/ 2147483647 h 26"/>
                  <a:gd name="T18" fmla="*/ 2147483647 w 24"/>
                  <a:gd name="T19" fmla="*/ 2147483647 h 26"/>
                  <a:gd name="T20" fmla="*/ 2147483647 w 24"/>
                  <a:gd name="T21" fmla="*/ 2147483647 h 26"/>
                  <a:gd name="T22" fmla="*/ 2147483647 w 24"/>
                  <a:gd name="T23" fmla="*/ 2147483647 h 26"/>
                  <a:gd name="T24" fmla="*/ 2147483647 w 24"/>
                  <a:gd name="T25" fmla="*/ 2147483647 h 26"/>
                  <a:gd name="T26" fmla="*/ 2147483647 w 24"/>
                  <a:gd name="T27" fmla="*/ 2147483647 h 26"/>
                  <a:gd name="T28" fmla="*/ 2147483647 w 24"/>
                  <a:gd name="T29" fmla="*/ 2147483647 h 26"/>
                  <a:gd name="T30" fmla="*/ 2147483647 w 24"/>
                  <a:gd name="T31" fmla="*/ 2147483647 h 26"/>
                  <a:gd name="T32" fmla="*/ 2147483647 w 24"/>
                  <a:gd name="T33" fmla="*/ 2147483647 h 26"/>
                  <a:gd name="T34" fmla="*/ 2147483647 w 24"/>
                  <a:gd name="T35" fmla="*/ 2147483647 h 26"/>
                  <a:gd name="T36" fmla="*/ 0 w 24"/>
                  <a:gd name="T37" fmla="*/ 2147483647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6"/>
                  <a:gd name="T59" fmla="*/ 24 w 24"/>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6">
                    <a:moveTo>
                      <a:pt x="0" y="6"/>
                    </a:moveTo>
                    <a:lnTo>
                      <a:pt x="4" y="4"/>
                    </a:lnTo>
                    <a:lnTo>
                      <a:pt x="6" y="2"/>
                    </a:lnTo>
                    <a:lnTo>
                      <a:pt x="10" y="0"/>
                    </a:lnTo>
                    <a:lnTo>
                      <a:pt x="12" y="0"/>
                    </a:lnTo>
                    <a:lnTo>
                      <a:pt x="14" y="2"/>
                    </a:lnTo>
                    <a:lnTo>
                      <a:pt x="14" y="6"/>
                    </a:lnTo>
                    <a:lnTo>
                      <a:pt x="18" y="12"/>
                    </a:lnTo>
                    <a:lnTo>
                      <a:pt x="24" y="18"/>
                    </a:lnTo>
                    <a:lnTo>
                      <a:pt x="24" y="24"/>
                    </a:lnTo>
                    <a:lnTo>
                      <a:pt x="22" y="26"/>
                    </a:lnTo>
                    <a:lnTo>
                      <a:pt x="14" y="22"/>
                    </a:lnTo>
                    <a:lnTo>
                      <a:pt x="12" y="18"/>
                    </a:lnTo>
                    <a:lnTo>
                      <a:pt x="10" y="16"/>
                    </a:lnTo>
                    <a:lnTo>
                      <a:pt x="12" y="12"/>
                    </a:lnTo>
                    <a:lnTo>
                      <a:pt x="12" y="10"/>
                    </a:lnTo>
                    <a:lnTo>
                      <a:pt x="6" y="8"/>
                    </a:lnTo>
                    <a:lnTo>
                      <a:pt x="2" y="6"/>
                    </a:lnTo>
                    <a:lnTo>
                      <a:pt x="0"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68" name="Freeform 276"/>
              <p:cNvSpPr/>
              <p:nvPr/>
            </p:nvSpPr>
            <p:spPr bwMode="auto">
              <a:xfrm>
                <a:off x="7159672" y="4639322"/>
                <a:ext cx="17296" cy="15929"/>
              </a:xfrm>
              <a:custGeom>
                <a:avLst/>
                <a:gdLst>
                  <a:gd name="T0" fmla="*/ 2147483647 w 12"/>
                  <a:gd name="T1" fmla="*/ 2147483647 h 10"/>
                  <a:gd name="T2" fmla="*/ 2147483647 w 12"/>
                  <a:gd name="T3" fmla="*/ 2147483647 h 10"/>
                  <a:gd name="T4" fmla="*/ 2147483647 w 12"/>
                  <a:gd name="T5" fmla="*/ 2147483647 h 10"/>
                  <a:gd name="T6" fmla="*/ 2147483647 w 12"/>
                  <a:gd name="T7" fmla="*/ 2147483647 h 10"/>
                  <a:gd name="T8" fmla="*/ 2147483647 w 12"/>
                  <a:gd name="T9" fmla="*/ 2147483647 h 10"/>
                  <a:gd name="T10" fmla="*/ 0 w 12"/>
                  <a:gd name="T11" fmla="*/ 2147483647 h 10"/>
                  <a:gd name="T12" fmla="*/ 2147483647 w 12"/>
                  <a:gd name="T13" fmla="*/ 2147483647 h 10"/>
                  <a:gd name="T14" fmla="*/ 2147483647 w 12"/>
                  <a:gd name="T15" fmla="*/ 0 h 10"/>
                  <a:gd name="T16" fmla="*/ 2147483647 w 12"/>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0"/>
                  <a:gd name="T29" fmla="*/ 12 w 12"/>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0">
                    <a:moveTo>
                      <a:pt x="12" y="2"/>
                    </a:moveTo>
                    <a:lnTo>
                      <a:pt x="10" y="6"/>
                    </a:lnTo>
                    <a:lnTo>
                      <a:pt x="10" y="10"/>
                    </a:lnTo>
                    <a:lnTo>
                      <a:pt x="4" y="10"/>
                    </a:lnTo>
                    <a:lnTo>
                      <a:pt x="2" y="8"/>
                    </a:lnTo>
                    <a:lnTo>
                      <a:pt x="0" y="4"/>
                    </a:lnTo>
                    <a:lnTo>
                      <a:pt x="2" y="2"/>
                    </a:lnTo>
                    <a:lnTo>
                      <a:pt x="4" y="0"/>
                    </a:lnTo>
                    <a:lnTo>
                      <a:pt x="12"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69" name="Freeform 277"/>
              <p:cNvSpPr/>
              <p:nvPr/>
            </p:nvSpPr>
            <p:spPr bwMode="auto">
              <a:xfrm>
                <a:off x="6948653" y="4592862"/>
                <a:ext cx="13837" cy="17257"/>
              </a:xfrm>
              <a:custGeom>
                <a:avLst/>
                <a:gdLst>
                  <a:gd name="T0" fmla="*/ 2147483647 w 10"/>
                  <a:gd name="T1" fmla="*/ 0 h 12"/>
                  <a:gd name="T2" fmla="*/ 2147483647 w 10"/>
                  <a:gd name="T3" fmla="*/ 2147483647 h 12"/>
                  <a:gd name="T4" fmla="*/ 2147483647 w 10"/>
                  <a:gd name="T5" fmla="*/ 2147483647 h 12"/>
                  <a:gd name="T6" fmla="*/ 2147483647 w 10"/>
                  <a:gd name="T7" fmla="*/ 2147483647 h 12"/>
                  <a:gd name="T8" fmla="*/ 2147483647 w 10"/>
                  <a:gd name="T9" fmla="*/ 2147483647 h 12"/>
                  <a:gd name="T10" fmla="*/ 2147483647 w 10"/>
                  <a:gd name="T11" fmla="*/ 2147483647 h 12"/>
                  <a:gd name="T12" fmla="*/ 2147483647 w 10"/>
                  <a:gd name="T13" fmla="*/ 2147483647 h 12"/>
                  <a:gd name="T14" fmla="*/ 0 w 10"/>
                  <a:gd name="T15" fmla="*/ 2147483647 h 12"/>
                  <a:gd name="T16" fmla="*/ 2147483647 w 10"/>
                  <a:gd name="T17" fmla="*/ 0 h 12"/>
                  <a:gd name="T18" fmla="*/ 2147483647 w 10"/>
                  <a:gd name="T19" fmla="*/ 0 h 12"/>
                  <a:gd name="T20" fmla="*/ 2147483647 w 10"/>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12"/>
                  <a:gd name="T35" fmla="*/ 10 w 10"/>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12">
                    <a:moveTo>
                      <a:pt x="6" y="0"/>
                    </a:moveTo>
                    <a:lnTo>
                      <a:pt x="6" y="6"/>
                    </a:lnTo>
                    <a:lnTo>
                      <a:pt x="10" y="8"/>
                    </a:lnTo>
                    <a:lnTo>
                      <a:pt x="10" y="12"/>
                    </a:lnTo>
                    <a:lnTo>
                      <a:pt x="6" y="12"/>
                    </a:lnTo>
                    <a:lnTo>
                      <a:pt x="4" y="10"/>
                    </a:lnTo>
                    <a:lnTo>
                      <a:pt x="2" y="8"/>
                    </a:lnTo>
                    <a:lnTo>
                      <a:pt x="0" y="4"/>
                    </a:lnTo>
                    <a:lnTo>
                      <a:pt x="2" y="0"/>
                    </a:lnTo>
                    <a:lnTo>
                      <a:pt x="4" y="0"/>
                    </a:lnTo>
                    <a:lnTo>
                      <a:pt x="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70" name="Freeform 278"/>
              <p:cNvSpPr/>
              <p:nvPr/>
            </p:nvSpPr>
            <p:spPr bwMode="auto">
              <a:xfrm>
                <a:off x="6917519" y="4522508"/>
                <a:ext cx="17296" cy="22567"/>
              </a:xfrm>
              <a:custGeom>
                <a:avLst/>
                <a:gdLst>
                  <a:gd name="T0" fmla="*/ 2147483647 w 12"/>
                  <a:gd name="T1" fmla="*/ 2147483647 h 14"/>
                  <a:gd name="T2" fmla="*/ 2147483647 w 12"/>
                  <a:gd name="T3" fmla="*/ 2147483647 h 14"/>
                  <a:gd name="T4" fmla="*/ 2147483647 w 12"/>
                  <a:gd name="T5" fmla="*/ 2147483647 h 14"/>
                  <a:gd name="T6" fmla="*/ 2147483647 w 12"/>
                  <a:gd name="T7" fmla="*/ 2147483647 h 14"/>
                  <a:gd name="T8" fmla="*/ 0 w 12"/>
                  <a:gd name="T9" fmla="*/ 2147483647 h 14"/>
                  <a:gd name="T10" fmla="*/ 0 w 12"/>
                  <a:gd name="T11" fmla="*/ 2147483647 h 14"/>
                  <a:gd name="T12" fmla="*/ 0 w 12"/>
                  <a:gd name="T13" fmla="*/ 0 h 14"/>
                  <a:gd name="T14" fmla="*/ 2147483647 w 12"/>
                  <a:gd name="T15" fmla="*/ 2147483647 h 14"/>
                  <a:gd name="T16" fmla="*/ 2147483647 w 12"/>
                  <a:gd name="T17" fmla="*/ 2147483647 h 14"/>
                  <a:gd name="T18" fmla="*/ 2147483647 w 12"/>
                  <a:gd name="T19" fmla="*/ 214748364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4"/>
                  <a:gd name="T32" fmla="*/ 12 w 12"/>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4">
                    <a:moveTo>
                      <a:pt x="12" y="8"/>
                    </a:moveTo>
                    <a:lnTo>
                      <a:pt x="10" y="12"/>
                    </a:lnTo>
                    <a:lnTo>
                      <a:pt x="8" y="14"/>
                    </a:lnTo>
                    <a:lnTo>
                      <a:pt x="4" y="12"/>
                    </a:lnTo>
                    <a:lnTo>
                      <a:pt x="0" y="8"/>
                    </a:lnTo>
                    <a:lnTo>
                      <a:pt x="0" y="6"/>
                    </a:lnTo>
                    <a:lnTo>
                      <a:pt x="0" y="0"/>
                    </a:lnTo>
                    <a:lnTo>
                      <a:pt x="6" y="4"/>
                    </a:lnTo>
                    <a:lnTo>
                      <a:pt x="10" y="6"/>
                    </a:lnTo>
                    <a:lnTo>
                      <a:pt x="12"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71" name="Freeform 279"/>
              <p:cNvSpPr/>
              <p:nvPr/>
            </p:nvSpPr>
            <p:spPr bwMode="auto">
              <a:xfrm>
                <a:off x="7673959" y="4888882"/>
                <a:ext cx="29981" cy="15929"/>
              </a:xfrm>
              <a:custGeom>
                <a:avLst/>
                <a:gdLst>
                  <a:gd name="T0" fmla="*/ 0 w 20"/>
                  <a:gd name="T1" fmla="*/ 0 h 10"/>
                  <a:gd name="T2" fmla="*/ 0 w 20"/>
                  <a:gd name="T3" fmla="*/ 2147483647 h 10"/>
                  <a:gd name="T4" fmla="*/ 2147483647 w 20"/>
                  <a:gd name="T5" fmla="*/ 2147483647 h 10"/>
                  <a:gd name="T6" fmla="*/ 2147483647 w 20"/>
                  <a:gd name="T7" fmla="*/ 2147483647 h 10"/>
                  <a:gd name="T8" fmla="*/ 2147483647 w 20"/>
                  <a:gd name="T9" fmla="*/ 2147483647 h 10"/>
                  <a:gd name="T10" fmla="*/ 2147483647 w 20"/>
                  <a:gd name="T11" fmla="*/ 2147483647 h 10"/>
                  <a:gd name="T12" fmla="*/ 2147483647 w 20"/>
                  <a:gd name="T13" fmla="*/ 2147483647 h 10"/>
                  <a:gd name="T14" fmla="*/ 2147483647 w 20"/>
                  <a:gd name="T15" fmla="*/ 0 h 10"/>
                  <a:gd name="T16" fmla="*/ 2147483647 w 20"/>
                  <a:gd name="T17" fmla="*/ 0 h 10"/>
                  <a:gd name="T18" fmla="*/ 0 w 2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0"/>
                  <a:gd name="T32" fmla="*/ 20 w 2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0">
                    <a:moveTo>
                      <a:pt x="0" y="0"/>
                    </a:moveTo>
                    <a:lnTo>
                      <a:pt x="0" y="8"/>
                    </a:lnTo>
                    <a:lnTo>
                      <a:pt x="4" y="10"/>
                    </a:lnTo>
                    <a:lnTo>
                      <a:pt x="10" y="10"/>
                    </a:lnTo>
                    <a:lnTo>
                      <a:pt x="14" y="10"/>
                    </a:lnTo>
                    <a:lnTo>
                      <a:pt x="16" y="6"/>
                    </a:lnTo>
                    <a:lnTo>
                      <a:pt x="20" y="2"/>
                    </a:lnTo>
                    <a:lnTo>
                      <a:pt x="16" y="0"/>
                    </a:lnTo>
                    <a:lnTo>
                      <a:pt x="10" y="0"/>
                    </a:lnTo>
                    <a:lnTo>
                      <a:pt x="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72" name="Freeform 280"/>
              <p:cNvSpPr/>
              <p:nvPr/>
            </p:nvSpPr>
            <p:spPr bwMode="auto">
              <a:xfrm>
                <a:off x="7730461" y="5734463"/>
                <a:ext cx="95708" cy="92921"/>
              </a:xfrm>
              <a:custGeom>
                <a:avLst/>
                <a:gdLst>
                  <a:gd name="T0" fmla="*/ 2147483647 w 66"/>
                  <a:gd name="T1" fmla="*/ 2147483647 h 58"/>
                  <a:gd name="T2" fmla="*/ 2147483647 w 66"/>
                  <a:gd name="T3" fmla="*/ 2147483647 h 58"/>
                  <a:gd name="T4" fmla="*/ 2147483647 w 66"/>
                  <a:gd name="T5" fmla="*/ 2147483647 h 58"/>
                  <a:gd name="T6" fmla="*/ 2147483647 w 66"/>
                  <a:gd name="T7" fmla="*/ 2147483647 h 58"/>
                  <a:gd name="T8" fmla="*/ 2147483647 w 66"/>
                  <a:gd name="T9" fmla="*/ 2147483647 h 58"/>
                  <a:gd name="T10" fmla="*/ 2147483647 w 66"/>
                  <a:gd name="T11" fmla="*/ 2147483647 h 58"/>
                  <a:gd name="T12" fmla="*/ 2147483647 w 66"/>
                  <a:gd name="T13" fmla="*/ 2147483647 h 58"/>
                  <a:gd name="T14" fmla="*/ 2147483647 w 66"/>
                  <a:gd name="T15" fmla="*/ 2147483647 h 58"/>
                  <a:gd name="T16" fmla="*/ 2147483647 w 66"/>
                  <a:gd name="T17" fmla="*/ 2147483647 h 58"/>
                  <a:gd name="T18" fmla="*/ 2147483647 w 66"/>
                  <a:gd name="T19" fmla="*/ 2147483647 h 58"/>
                  <a:gd name="T20" fmla="*/ 2147483647 w 66"/>
                  <a:gd name="T21" fmla="*/ 2147483647 h 58"/>
                  <a:gd name="T22" fmla="*/ 2147483647 w 66"/>
                  <a:gd name="T23" fmla="*/ 2147483647 h 58"/>
                  <a:gd name="T24" fmla="*/ 2147483647 w 66"/>
                  <a:gd name="T25" fmla="*/ 2147483647 h 58"/>
                  <a:gd name="T26" fmla="*/ 2147483647 w 66"/>
                  <a:gd name="T27" fmla="*/ 2147483647 h 58"/>
                  <a:gd name="T28" fmla="*/ 2147483647 w 66"/>
                  <a:gd name="T29" fmla="*/ 2147483647 h 58"/>
                  <a:gd name="T30" fmla="*/ 2147483647 w 66"/>
                  <a:gd name="T31" fmla="*/ 2147483647 h 58"/>
                  <a:gd name="T32" fmla="*/ 2147483647 w 66"/>
                  <a:gd name="T33" fmla="*/ 2147483647 h 58"/>
                  <a:gd name="T34" fmla="*/ 2147483647 w 66"/>
                  <a:gd name="T35" fmla="*/ 2147483647 h 58"/>
                  <a:gd name="T36" fmla="*/ 2147483647 w 66"/>
                  <a:gd name="T37" fmla="*/ 2147483647 h 58"/>
                  <a:gd name="T38" fmla="*/ 2147483647 w 66"/>
                  <a:gd name="T39" fmla="*/ 2147483647 h 58"/>
                  <a:gd name="T40" fmla="*/ 2147483647 w 66"/>
                  <a:gd name="T41" fmla="*/ 2147483647 h 58"/>
                  <a:gd name="T42" fmla="*/ 2147483647 w 66"/>
                  <a:gd name="T43" fmla="*/ 2147483647 h 58"/>
                  <a:gd name="T44" fmla="*/ 2147483647 w 66"/>
                  <a:gd name="T45" fmla="*/ 2147483647 h 58"/>
                  <a:gd name="T46" fmla="*/ 2147483647 w 66"/>
                  <a:gd name="T47" fmla="*/ 2147483647 h 58"/>
                  <a:gd name="T48" fmla="*/ 2147483647 w 66"/>
                  <a:gd name="T49" fmla="*/ 2147483647 h 58"/>
                  <a:gd name="T50" fmla="*/ 0 w 66"/>
                  <a:gd name="T51" fmla="*/ 2147483647 h 58"/>
                  <a:gd name="T52" fmla="*/ 0 w 66"/>
                  <a:gd name="T53" fmla="*/ 2147483647 h 58"/>
                  <a:gd name="T54" fmla="*/ 0 w 66"/>
                  <a:gd name="T55" fmla="*/ 2147483647 h 58"/>
                  <a:gd name="T56" fmla="*/ 0 w 66"/>
                  <a:gd name="T57" fmla="*/ 2147483647 h 58"/>
                  <a:gd name="T58" fmla="*/ 2147483647 w 66"/>
                  <a:gd name="T59" fmla="*/ 2147483647 h 58"/>
                  <a:gd name="T60" fmla="*/ 2147483647 w 66"/>
                  <a:gd name="T61" fmla="*/ 2147483647 h 58"/>
                  <a:gd name="T62" fmla="*/ 2147483647 w 66"/>
                  <a:gd name="T63" fmla="*/ 2147483647 h 58"/>
                  <a:gd name="T64" fmla="*/ 2147483647 w 66"/>
                  <a:gd name="T65" fmla="*/ 2147483647 h 58"/>
                  <a:gd name="T66" fmla="*/ 2147483647 w 66"/>
                  <a:gd name="T67" fmla="*/ 2147483647 h 58"/>
                  <a:gd name="T68" fmla="*/ 2147483647 w 66"/>
                  <a:gd name="T69" fmla="*/ 2147483647 h 58"/>
                  <a:gd name="T70" fmla="*/ 2147483647 w 66"/>
                  <a:gd name="T71" fmla="*/ 2147483647 h 58"/>
                  <a:gd name="T72" fmla="*/ 2147483647 w 66"/>
                  <a:gd name="T73" fmla="*/ 0 h 58"/>
                  <a:gd name="T74" fmla="*/ 2147483647 w 66"/>
                  <a:gd name="T75" fmla="*/ 2147483647 h 58"/>
                  <a:gd name="T76" fmla="*/ 2147483647 w 66"/>
                  <a:gd name="T77" fmla="*/ 2147483647 h 5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58"/>
                  <a:gd name="T119" fmla="*/ 66 w 66"/>
                  <a:gd name="T120" fmla="*/ 58 h 5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58">
                    <a:moveTo>
                      <a:pt x="18" y="2"/>
                    </a:moveTo>
                    <a:lnTo>
                      <a:pt x="24" y="8"/>
                    </a:lnTo>
                    <a:lnTo>
                      <a:pt x="28" y="10"/>
                    </a:lnTo>
                    <a:lnTo>
                      <a:pt x="32" y="12"/>
                    </a:lnTo>
                    <a:lnTo>
                      <a:pt x="40" y="12"/>
                    </a:lnTo>
                    <a:lnTo>
                      <a:pt x="46" y="10"/>
                    </a:lnTo>
                    <a:lnTo>
                      <a:pt x="58" y="6"/>
                    </a:lnTo>
                    <a:lnTo>
                      <a:pt x="66" y="6"/>
                    </a:lnTo>
                    <a:lnTo>
                      <a:pt x="66" y="8"/>
                    </a:lnTo>
                    <a:lnTo>
                      <a:pt x="64" y="12"/>
                    </a:lnTo>
                    <a:lnTo>
                      <a:pt x="60" y="16"/>
                    </a:lnTo>
                    <a:lnTo>
                      <a:pt x="56" y="24"/>
                    </a:lnTo>
                    <a:lnTo>
                      <a:pt x="54" y="32"/>
                    </a:lnTo>
                    <a:lnTo>
                      <a:pt x="50" y="34"/>
                    </a:lnTo>
                    <a:lnTo>
                      <a:pt x="46" y="36"/>
                    </a:lnTo>
                    <a:lnTo>
                      <a:pt x="42" y="42"/>
                    </a:lnTo>
                    <a:lnTo>
                      <a:pt x="38" y="48"/>
                    </a:lnTo>
                    <a:lnTo>
                      <a:pt x="34" y="50"/>
                    </a:lnTo>
                    <a:lnTo>
                      <a:pt x="32" y="52"/>
                    </a:lnTo>
                    <a:lnTo>
                      <a:pt x="30" y="50"/>
                    </a:lnTo>
                    <a:lnTo>
                      <a:pt x="28" y="46"/>
                    </a:lnTo>
                    <a:lnTo>
                      <a:pt x="18" y="54"/>
                    </a:lnTo>
                    <a:lnTo>
                      <a:pt x="16" y="56"/>
                    </a:lnTo>
                    <a:lnTo>
                      <a:pt x="10" y="58"/>
                    </a:lnTo>
                    <a:lnTo>
                      <a:pt x="4" y="56"/>
                    </a:lnTo>
                    <a:lnTo>
                      <a:pt x="0" y="52"/>
                    </a:lnTo>
                    <a:lnTo>
                      <a:pt x="0" y="48"/>
                    </a:lnTo>
                    <a:lnTo>
                      <a:pt x="0" y="42"/>
                    </a:lnTo>
                    <a:lnTo>
                      <a:pt x="0" y="38"/>
                    </a:lnTo>
                    <a:lnTo>
                      <a:pt x="2" y="36"/>
                    </a:lnTo>
                    <a:lnTo>
                      <a:pt x="6" y="32"/>
                    </a:lnTo>
                    <a:lnTo>
                      <a:pt x="8" y="32"/>
                    </a:lnTo>
                    <a:lnTo>
                      <a:pt x="8" y="28"/>
                    </a:lnTo>
                    <a:lnTo>
                      <a:pt x="6" y="20"/>
                    </a:lnTo>
                    <a:lnTo>
                      <a:pt x="8" y="16"/>
                    </a:lnTo>
                    <a:lnTo>
                      <a:pt x="12" y="8"/>
                    </a:lnTo>
                    <a:lnTo>
                      <a:pt x="18" y="0"/>
                    </a:lnTo>
                    <a:lnTo>
                      <a:pt x="18" y="4"/>
                    </a:lnTo>
                    <a:lnTo>
                      <a:pt x="18"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73" name="Freeform 281"/>
              <p:cNvSpPr/>
              <p:nvPr/>
            </p:nvSpPr>
            <p:spPr bwMode="auto">
              <a:xfrm>
                <a:off x="8116753" y="5739773"/>
                <a:ext cx="267521" cy="179205"/>
              </a:xfrm>
              <a:custGeom>
                <a:avLst/>
                <a:gdLst>
                  <a:gd name="T0" fmla="*/ 2147483647 w 184"/>
                  <a:gd name="T1" fmla="*/ 2147483647 h 114"/>
                  <a:gd name="T2" fmla="*/ 2147483647 w 184"/>
                  <a:gd name="T3" fmla="*/ 2147483647 h 114"/>
                  <a:gd name="T4" fmla="*/ 2147483647 w 184"/>
                  <a:gd name="T5" fmla="*/ 2147483647 h 114"/>
                  <a:gd name="T6" fmla="*/ 2147483647 w 184"/>
                  <a:gd name="T7" fmla="*/ 2147483647 h 114"/>
                  <a:gd name="T8" fmla="*/ 2147483647 w 184"/>
                  <a:gd name="T9" fmla="*/ 2147483647 h 114"/>
                  <a:gd name="T10" fmla="*/ 2147483647 w 184"/>
                  <a:gd name="T11" fmla="*/ 2147483647 h 114"/>
                  <a:gd name="T12" fmla="*/ 2147483647 w 184"/>
                  <a:gd name="T13" fmla="*/ 2147483647 h 114"/>
                  <a:gd name="T14" fmla="*/ 2147483647 w 184"/>
                  <a:gd name="T15" fmla="*/ 0 h 114"/>
                  <a:gd name="T16" fmla="*/ 2147483647 w 184"/>
                  <a:gd name="T17" fmla="*/ 2147483647 h 114"/>
                  <a:gd name="T18" fmla="*/ 2147483647 w 184"/>
                  <a:gd name="T19" fmla="*/ 2147483647 h 114"/>
                  <a:gd name="T20" fmla="*/ 2147483647 w 184"/>
                  <a:gd name="T21" fmla="*/ 2147483647 h 114"/>
                  <a:gd name="T22" fmla="*/ 2147483647 w 184"/>
                  <a:gd name="T23" fmla="*/ 2147483647 h 114"/>
                  <a:gd name="T24" fmla="*/ 2147483647 w 184"/>
                  <a:gd name="T25" fmla="*/ 2147483647 h 114"/>
                  <a:gd name="T26" fmla="*/ 2147483647 w 184"/>
                  <a:gd name="T27" fmla="*/ 2147483647 h 114"/>
                  <a:gd name="T28" fmla="*/ 2147483647 w 184"/>
                  <a:gd name="T29" fmla="*/ 2147483647 h 114"/>
                  <a:gd name="T30" fmla="*/ 2147483647 w 184"/>
                  <a:gd name="T31" fmla="*/ 2147483647 h 114"/>
                  <a:gd name="T32" fmla="*/ 2147483647 w 184"/>
                  <a:gd name="T33" fmla="*/ 2147483647 h 114"/>
                  <a:gd name="T34" fmla="*/ 2147483647 w 184"/>
                  <a:gd name="T35" fmla="*/ 2147483647 h 114"/>
                  <a:gd name="T36" fmla="*/ 2147483647 w 184"/>
                  <a:gd name="T37" fmla="*/ 2147483647 h 114"/>
                  <a:gd name="T38" fmla="*/ 2147483647 w 184"/>
                  <a:gd name="T39" fmla="*/ 2147483647 h 114"/>
                  <a:gd name="T40" fmla="*/ 2147483647 w 184"/>
                  <a:gd name="T41" fmla="*/ 2147483647 h 114"/>
                  <a:gd name="T42" fmla="*/ 2147483647 w 184"/>
                  <a:gd name="T43" fmla="*/ 2147483647 h 114"/>
                  <a:gd name="T44" fmla="*/ 2147483647 w 184"/>
                  <a:gd name="T45" fmla="*/ 2147483647 h 114"/>
                  <a:gd name="T46" fmla="*/ 2147483647 w 184"/>
                  <a:gd name="T47" fmla="*/ 2147483647 h 114"/>
                  <a:gd name="T48" fmla="*/ 2147483647 w 184"/>
                  <a:gd name="T49" fmla="*/ 2147483647 h 114"/>
                  <a:gd name="T50" fmla="*/ 2147483647 w 184"/>
                  <a:gd name="T51" fmla="*/ 2147483647 h 114"/>
                  <a:gd name="T52" fmla="*/ 2147483647 w 184"/>
                  <a:gd name="T53" fmla="*/ 2147483647 h 114"/>
                  <a:gd name="T54" fmla="*/ 2147483647 w 184"/>
                  <a:gd name="T55" fmla="*/ 2147483647 h 114"/>
                  <a:gd name="T56" fmla="*/ 2147483647 w 184"/>
                  <a:gd name="T57" fmla="*/ 2147483647 h 114"/>
                  <a:gd name="T58" fmla="*/ 2147483647 w 184"/>
                  <a:gd name="T59" fmla="*/ 2147483647 h 114"/>
                  <a:gd name="T60" fmla="*/ 2147483647 w 184"/>
                  <a:gd name="T61" fmla="*/ 2147483647 h 114"/>
                  <a:gd name="T62" fmla="*/ 2147483647 w 184"/>
                  <a:gd name="T63" fmla="*/ 2147483647 h 114"/>
                  <a:gd name="T64" fmla="*/ 2147483647 w 184"/>
                  <a:gd name="T65" fmla="*/ 2147483647 h 114"/>
                  <a:gd name="T66" fmla="*/ 2147483647 w 184"/>
                  <a:gd name="T67" fmla="*/ 2147483647 h 114"/>
                  <a:gd name="T68" fmla="*/ 2147483647 w 184"/>
                  <a:gd name="T69" fmla="*/ 2147483647 h 114"/>
                  <a:gd name="T70" fmla="*/ 2147483647 w 184"/>
                  <a:gd name="T71" fmla="*/ 2147483647 h 114"/>
                  <a:gd name="T72" fmla="*/ 2147483647 w 184"/>
                  <a:gd name="T73" fmla="*/ 2147483647 h 114"/>
                  <a:gd name="T74" fmla="*/ 2147483647 w 184"/>
                  <a:gd name="T75" fmla="*/ 2147483647 h 114"/>
                  <a:gd name="T76" fmla="*/ 2147483647 w 184"/>
                  <a:gd name="T77" fmla="*/ 2147483647 h 114"/>
                  <a:gd name="T78" fmla="*/ 2147483647 w 184"/>
                  <a:gd name="T79" fmla="*/ 2147483647 h 114"/>
                  <a:gd name="T80" fmla="*/ 2147483647 w 184"/>
                  <a:gd name="T81" fmla="*/ 2147483647 h 114"/>
                  <a:gd name="T82" fmla="*/ 2147483647 w 184"/>
                  <a:gd name="T83" fmla="*/ 2147483647 h 114"/>
                  <a:gd name="T84" fmla="*/ 0 w 184"/>
                  <a:gd name="T85" fmla="*/ 2147483647 h 114"/>
                  <a:gd name="T86" fmla="*/ 0 w 184"/>
                  <a:gd name="T87" fmla="*/ 2147483647 h 114"/>
                  <a:gd name="T88" fmla="*/ 2147483647 w 184"/>
                  <a:gd name="T89" fmla="*/ 2147483647 h 114"/>
                  <a:gd name="T90" fmla="*/ 2147483647 w 184"/>
                  <a:gd name="T91" fmla="*/ 2147483647 h 114"/>
                  <a:gd name="T92" fmla="*/ 2147483647 w 184"/>
                  <a:gd name="T93" fmla="*/ 2147483647 h 114"/>
                  <a:gd name="T94" fmla="*/ 2147483647 w 184"/>
                  <a:gd name="T95" fmla="*/ 2147483647 h 114"/>
                  <a:gd name="T96" fmla="*/ 2147483647 w 184"/>
                  <a:gd name="T97" fmla="*/ 2147483647 h 114"/>
                  <a:gd name="T98" fmla="*/ 2147483647 w 184"/>
                  <a:gd name="T99" fmla="*/ 2147483647 h 114"/>
                  <a:gd name="T100" fmla="*/ 2147483647 w 184"/>
                  <a:gd name="T101" fmla="*/ 2147483647 h 114"/>
                  <a:gd name="T102" fmla="*/ 2147483647 w 184"/>
                  <a:gd name="T103" fmla="*/ 2147483647 h 114"/>
                  <a:gd name="T104" fmla="*/ 2147483647 w 184"/>
                  <a:gd name="T105" fmla="*/ 2147483647 h 114"/>
                  <a:gd name="T106" fmla="*/ 2147483647 w 184"/>
                  <a:gd name="T107" fmla="*/ 2147483647 h 11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4"/>
                  <a:gd name="T163" fmla="*/ 0 h 114"/>
                  <a:gd name="T164" fmla="*/ 184 w 184"/>
                  <a:gd name="T165" fmla="*/ 114 h 11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4" h="114">
                    <a:moveTo>
                      <a:pt x="110" y="42"/>
                    </a:moveTo>
                    <a:lnTo>
                      <a:pt x="120" y="32"/>
                    </a:lnTo>
                    <a:lnTo>
                      <a:pt x="132" y="24"/>
                    </a:lnTo>
                    <a:lnTo>
                      <a:pt x="138" y="22"/>
                    </a:lnTo>
                    <a:lnTo>
                      <a:pt x="144" y="18"/>
                    </a:lnTo>
                    <a:lnTo>
                      <a:pt x="154" y="6"/>
                    </a:lnTo>
                    <a:lnTo>
                      <a:pt x="162" y="2"/>
                    </a:lnTo>
                    <a:lnTo>
                      <a:pt x="166" y="0"/>
                    </a:lnTo>
                    <a:lnTo>
                      <a:pt x="172" y="2"/>
                    </a:lnTo>
                    <a:lnTo>
                      <a:pt x="168" y="6"/>
                    </a:lnTo>
                    <a:lnTo>
                      <a:pt x="166" y="14"/>
                    </a:lnTo>
                    <a:lnTo>
                      <a:pt x="172" y="12"/>
                    </a:lnTo>
                    <a:lnTo>
                      <a:pt x="176" y="10"/>
                    </a:lnTo>
                    <a:lnTo>
                      <a:pt x="184" y="6"/>
                    </a:lnTo>
                    <a:lnTo>
                      <a:pt x="184" y="16"/>
                    </a:lnTo>
                    <a:lnTo>
                      <a:pt x="178" y="18"/>
                    </a:lnTo>
                    <a:lnTo>
                      <a:pt x="176" y="22"/>
                    </a:lnTo>
                    <a:lnTo>
                      <a:pt x="172" y="28"/>
                    </a:lnTo>
                    <a:lnTo>
                      <a:pt x="168" y="32"/>
                    </a:lnTo>
                    <a:lnTo>
                      <a:pt x="164" y="34"/>
                    </a:lnTo>
                    <a:lnTo>
                      <a:pt x="158" y="36"/>
                    </a:lnTo>
                    <a:lnTo>
                      <a:pt x="140" y="46"/>
                    </a:lnTo>
                    <a:lnTo>
                      <a:pt x="132" y="52"/>
                    </a:lnTo>
                    <a:lnTo>
                      <a:pt x="130" y="54"/>
                    </a:lnTo>
                    <a:lnTo>
                      <a:pt x="128" y="56"/>
                    </a:lnTo>
                    <a:lnTo>
                      <a:pt x="128" y="60"/>
                    </a:lnTo>
                    <a:lnTo>
                      <a:pt x="122" y="64"/>
                    </a:lnTo>
                    <a:lnTo>
                      <a:pt x="114" y="64"/>
                    </a:lnTo>
                    <a:lnTo>
                      <a:pt x="102" y="66"/>
                    </a:lnTo>
                    <a:lnTo>
                      <a:pt x="94" y="70"/>
                    </a:lnTo>
                    <a:lnTo>
                      <a:pt x="86" y="78"/>
                    </a:lnTo>
                    <a:lnTo>
                      <a:pt x="74" y="90"/>
                    </a:lnTo>
                    <a:lnTo>
                      <a:pt x="70" y="94"/>
                    </a:lnTo>
                    <a:lnTo>
                      <a:pt x="66" y="98"/>
                    </a:lnTo>
                    <a:lnTo>
                      <a:pt x="54" y="100"/>
                    </a:lnTo>
                    <a:lnTo>
                      <a:pt x="50" y="104"/>
                    </a:lnTo>
                    <a:lnTo>
                      <a:pt x="42" y="110"/>
                    </a:lnTo>
                    <a:lnTo>
                      <a:pt x="36" y="112"/>
                    </a:lnTo>
                    <a:lnTo>
                      <a:pt x="28" y="114"/>
                    </a:lnTo>
                    <a:lnTo>
                      <a:pt x="20" y="112"/>
                    </a:lnTo>
                    <a:lnTo>
                      <a:pt x="10" y="108"/>
                    </a:lnTo>
                    <a:lnTo>
                      <a:pt x="2" y="102"/>
                    </a:lnTo>
                    <a:lnTo>
                      <a:pt x="0" y="100"/>
                    </a:lnTo>
                    <a:lnTo>
                      <a:pt x="0" y="96"/>
                    </a:lnTo>
                    <a:lnTo>
                      <a:pt x="8" y="90"/>
                    </a:lnTo>
                    <a:lnTo>
                      <a:pt x="20" y="84"/>
                    </a:lnTo>
                    <a:lnTo>
                      <a:pt x="30" y="78"/>
                    </a:lnTo>
                    <a:lnTo>
                      <a:pt x="40" y="72"/>
                    </a:lnTo>
                    <a:lnTo>
                      <a:pt x="62" y="60"/>
                    </a:lnTo>
                    <a:lnTo>
                      <a:pt x="68" y="58"/>
                    </a:lnTo>
                    <a:lnTo>
                      <a:pt x="72" y="58"/>
                    </a:lnTo>
                    <a:lnTo>
                      <a:pt x="82" y="58"/>
                    </a:lnTo>
                    <a:lnTo>
                      <a:pt x="96" y="52"/>
                    </a:lnTo>
                    <a:lnTo>
                      <a:pt x="110" y="4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74" name="Freeform 282"/>
              <p:cNvSpPr/>
              <p:nvPr/>
            </p:nvSpPr>
            <p:spPr bwMode="auto">
              <a:xfrm>
                <a:off x="8391193" y="5565877"/>
                <a:ext cx="153364" cy="208409"/>
              </a:xfrm>
              <a:custGeom>
                <a:avLst/>
                <a:gdLst>
                  <a:gd name="T0" fmla="*/ 2147483647 w 106"/>
                  <a:gd name="T1" fmla="*/ 2147483647 h 132"/>
                  <a:gd name="T2" fmla="*/ 0 w 106"/>
                  <a:gd name="T3" fmla="*/ 2147483647 h 132"/>
                  <a:gd name="T4" fmla="*/ 2147483647 w 106"/>
                  <a:gd name="T5" fmla="*/ 2147483647 h 132"/>
                  <a:gd name="T6" fmla="*/ 2147483647 w 106"/>
                  <a:gd name="T7" fmla="*/ 2147483647 h 132"/>
                  <a:gd name="T8" fmla="*/ 2147483647 w 106"/>
                  <a:gd name="T9" fmla="*/ 2147483647 h 132"/>
                  <a:gd name="T10" fmla="*/ 2147483647 w 106"/>
                  <a:gd name="T11" fmla="*/ 2147483647 h 132"/>
                  <a:gd name="T12" fmla="*/ 2147483647 w 106"/>
                  <a:gd name="T13" fmla="*/ 2147483647 h 132"/>
                  <a:gd name="T14" fmla="*/ 2147483647 w 106"/>
                  <a:gd name="T15" fmla="*/ 2147483647 h 132"/>
                  <a:gd name="T16" fmla="*/ 2147483647 w 106"/>
                  <a:gd name="T17" fmla="*/ 2147483647 h 132"/>
                  <a:gd name="T18" fmla="*/ 2147483647 w 106"/>
                  <a:gd name="T19" fmla="*/ 2147483647 h 132"/>
                  <a:gd name="T20" fmla="*/ 2147483647 w 106"/>
                  <a:gd name="T21" fmla="*/ 2147483647 h 132"/>
                  <a:gd name="T22" fmla="*/ 2147483647 w 106"/>
                  <a:gd name="T23" fmla="*/ 2147483647 h 132"/>
                  <a:gd name="T24" fmla="*/ 2147483647 w 106"/>
                  <a:gd name="T25" fmla="*/ 2147483647 h 132"/>
                  <a:gd name="T26" fmla="*/ 2147483647 w 106"/>
                  <a:gd name="T27" fmla="*/ 2147483647 h 132"/>
                  <a:gd name="T28" fmla="*/ 2147483647 w 106"/>
                  <a:gd name="T29" fmla="*/ 2147483647 h 132"/>
                  <a:gd name="T30" fmla="*/ 2147483647 w 106"/>
                  <a:gd name="T31" fmla="*/ 2147483647 h 132"/>
                  <a:gd name="T32" fmla="*/ 2147483647 w 106"/>
                  <a:gd name="T33" fmla="*/ 2147483647 h 132"/>
                  <a:gd name="T34" fmla="*/ 2147483647 w 106"/>
                  <a:gd name="T35" fmla="*/ 0 h 132"/>
                  <a:gd name="T36" fmla="*/ 2147483647 w 106"/>
                  <a:gd name="T37" fmla="*/ 2147483647 h 132"/>
                  <a:gd name="T38" fmla="*/ 2147483647 w 106"/>
                  <a:gd name="T39" fmla="*/ 2147483647 h 132"/>
                  <a:gd name="T40" fmla="*/ 2147483647 w 106"/>
                  <a:gd name="T41" fmla="*/ 2147483647 h 132"/>
                  <a:gd name="T42" fmla="*/ 2147483647 w 106"/>
                  <a:gd name="T43" fmla="*/ 2147483647 h 132"/>
                  <a:gd name="T44" fmla="*/ 2147483647 w 106"/>
                  <a:gd name="T45" fmla="*/ 2147483647 h 132"/>
                  <a:gd name="T46" fmla="*/ 2147483647 w 106"/>
                  <a:gd name="T47" fmla="*/ 2147483647 h 132"/>
                  <a:gd name="T48" fmla="*/ 2147483647 w 106"/>
                  <a:gd name="T49" fmla="*/ 2147483647 h 132"/>
                  <a:gd name="T50" fmla="*/ 2147483647 w 106"/>
                  <a:gd name="T51" fmla="*/ 2147483647 h 132"/>
                  <a:gd name="T52" fmla="*/ 2147483647 w 106"/>
                  <a:gd name="T53" fmla="*/ 2147483647 h 132"/>
                  <a:gd name="T54" fmla="*/ 2147483647 w 106"/>
                  <a:gd name="T55" fmla="*/ 2147483647 h 132"/>
                  <a:gd name="T56" fmla="*/ 2147483647 w 106"/>
                  <a:gd name="T57" fmla="*/ 2147483647 h 132"/>
                  <a:gd name="T58" fmla="*/ 2147483647 w 106"/>
                  <a:gd name="T59" fmla="*/ 2147483647 h 132"/>
                  <a:gd name="T60" fmla="*/ 2147483647 w 106"/>
                  <a:gd name="T61" fmla="*/ 2147483647 h 132"/>
                  <a:gd name="T62" fmla="*/ 2147483647 w 106"/>
                  <a:gd name="T63" fmla="*/ 2147483647 h 132"/>
                  <a:gd name="T64" fmla="*/ 2147483647 w 106"/>
                  <a:gd name="T65" fmla="*/ 2147483647 h 132"/>
                  <a:gd name="T66" fmla="*/ 2147483647 w 106"/>
                  <a:gd name="T67" fmla="*/ 2147483647 h 132"/>
                  <a:gd name="T68" fmla="*/ 2147483647 w 106"/>
                  <a:gd name="T69" fmla="*/ 2147483647 h 132"/>
                  <a:gd name="T70" fmla="*/ 2147483647 w 106"/>
                  <a:gd name="T71" fmla="*/ 2147483647 h 132"/>
                  <a:gd name="T72" fmla="*/ 2147483647 w 106"/>
                  <a:gd name="T73" fmla="*/ 2147483647 h 132"/>
                  <a:gd name="T74" fmla="*/ 2147483647 w 106"/>
                  <a:gd name="T75" fmla="*/ 2147483647 h 132"/>
                  <a:gd name="T76" fmla="*/ 2147483647 w 106"/>
                  <a:gd name="T77" fmla="*/ 2147483647 h 132"/>
                  <a:gd name="T78" fmla="*/ 2147483647 w 106"/>
                  <a:gd name="T79" fmla="*/ 2147483647 h 132"/>
                  <a:gd name="T80" fmla="*/ 2147483647 w 106"/>
                  <a:gd name="T81" fmla="*/ 2147483647 h 13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6"/>
                  <a:gd name="T124" fmla="*/ 0 h 132"/>
                  <a:gd name="T125" fmla="*/ 106 w 106"/>
                  <a:gd name="T126" fmla="*/ 132 h 13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6" h="132">
                    <a:moveTo>
                      <a:pt x="6" y="132"/>
                    </a:moveTo>
                    <a:lnTo>
                      <a:pt x="2" y="130"/>
                    </a:lnTo>
                    <a:lnTo>
                      <a:pt x="0" y="126"/>
                    </a:lnTo>
                    <a:lnTo>
                      <a:pt x="0" y="122"/>
                    </a:lnTo>
                    <a:lnTo>
                      <a:pt x="2" y="120"/>
                    </a:lnTo>
                    <a:lnTo>
                      <a:pt x="6" y="120"/>
                    </a:lnTo>
                    <a:lnTo>
                      <a:pt x="12" y="116"/>
                    </a:lnTo>
                    <a:lnTo>
                      <a:pt x="18" y="114"/>
                    </a:lnTo>
                    <a:lnTo>
                      <a:pt x="22" y="110"/>
                    </a:lnTo>
                    <a:lnTo>
                      <a:pt x="24" y="104"/>
                    </a:lnTo>
                    <a:lnTo>
                      <a:pt x="16" y="98"/>
                    </a:lnTo>
                    <a:lnTo>
                      <a:pt x="12" y="94"/>
                    </a:lnTo>
                    <a:lnTo>
                      <a:pt x="12" y="90"/>
                    </a:lnTo>
                    <a:lnTo>
                      <a:pt x="14" y="86"/>
                    </a:lnTo>
                    <a:lnTo>
                      <a:pt x="16" y="84"/>
                    </a:lnTo>
                    <a:lnTo>
                      <a:pt x="18" y="84"/>
                    </a:lnTo>
                    <a:lnTo>
                      <a:pt x="20" y="84"/>
                    </a:lnTo>
                    <a:lnTo>
                      <a:pt x="26" y="84"/>
                    </a:lnTo>
                    <a:lnTo>
                      <a:pt x="30" y="82"/>
                    </a:lnTo>
                    <a:lnTo>
                      <a:pt x="34" y="78"/>
                    </a:lnTo>
                    <a:lnTo>
                      <a:pt x="40" y="70"/>
                    </a:lnTo>
                    <a:lnTo>
                      <a:pt x="44" y="68"/>
                    </a:lnTo>
                    <a:lnTo>
                      <a:pt x="48" y="62"/>
                    </a:lnTo>
                    <a:lnTo>
                      <a:pt x="52" y="54"/>
                    </a:lnTo>
                    <a:lnTo>
                      <a:pt x="54" y="44"/>
                    </a:lnTo>
                    <a:lnTo>
                      <a:pt x="58" y="34"/>
                    </a:lnTo>
                    <a:lnTo>
                      <a:pt x="54" y="32"/>
                    </a:lnTo>
                    <a:lnTo>
                      <a:pt x="52" y="30"/>
                    </a:lnTo>
                    <a:lnTo>
                      <a:pt x="52" y="24"/>
                    </a:lnTo>
                    <a:lnTo>
                      <a:pt x="52" y="22"/>
                    </a:lnTo>
                    <a:lnTo>
                      <a:pt x="54" y="20"/>
                    </a:lnTo>
                    <a:lnTo>
                      <a:pt x="52" y="16"/>
                    </a:lnTo>
                    <a:lnTo>
                      <a:pt x="52" y="14"/>
                    </a:lnTo>
                    <a:lnTo>
                      <a:pt x="54" y="4"/>
                    </a:lnTo>
                    <a:lnTo>
                      <a:pt x="56" y="2"/>
                    </a:lnTo>
                    <a:lnTo>
                      <a:pt x="58" y="0"/>
                    </a:lnTo>
                    <a:lnTo>
                      <a:pt x="60" y="4"/>
                    </a:lnTo>
                    <a:lnTo>
                      <a:pt x="64" y="8"/>
                    </a:lnTo>
                    <a:lnTo>
                      <a:pt x="68" y="14"/>
                    </a:lnTo>
                    <a:lnTo>
                      <a:pt x="70" y="20"/>
                    </a:lnTo>
                    <a:lnTo>
                      <a:pt x="70" y="24"/>
                    </a:lnTo>
                    <a:lnTo>
                      <a:pt x="68" y="26"/>
                    </a:lnTo>
                    <a:lnTo>
                      <a:pt x="64" y="28"/>
                    </a:lnTo>
                    <a:lnTo>
                      <a:pt x="62" y="30"/>
                    </a:lnTo>
                    <a:lnTo>
                      <a:pt x="62" y="34"/>
                    </a:lnTo>
                    <a:lnTo>
                      <a:pt x="60" y="38"/>
                    </a:lnTo>
                    <a:lnTo>
                      <a:pt x="58" y="44"/>
                    </a:lnTo>
                    <a:lnTo>
                      <a:pt x="60" y="46"/>
                    </a:lnTo>
                    <a:lnTo>
                      <a:pt x="62" y="48"/>
                    </a:lnTo>
                    <a:lnTo>
                      <a:pt x="66" y="46"/>
                    </a:lnTo>
                    <a:lnTo>
                      <a:pt x="68" y="44"/>
                    </a:lnTo>
                    <a:lnTo>
                      <a:pt x="74" y="38"/>
                    </a:lnTo>
                    <a:lnTo>
                      <a:pt x="74" y="40"/>
                    </a:lnTo>
                    <a:lnTo>
                      <a:pt x="74" y="44"/>
                    </a:lnTo>
                    <a:lnTo>
                      <a:pt x="72" y="48"/>
                    </a:lnTo>
                    <a:lnTo>
                      <a:pt x="70" y="52"/>
                    </a:lnTo>
                    <a:lnTo>
                      <a:pt x="70" y="56"/>
                    </a:lnTo>
                    <a:lnTo>
                      <a:pt x="72" y="60"/>
                    </a:lnTo>
                    <a:lnTo>
                      <a:pt x="76" y="62"/>
                    </a:lnTo>
                    <a:lnTo>
                      <a:pt x="78" y="64"/>
                    </a:lnTo>
                    <a:lnTo>
                      <a:pt x="84" y="62"/>
                    </a:lnTo>
                    <a:lnTo>
                      <a:pt x="88" y="60"/>
                    </a:lnTo>
                    <a:lnTo>
                      <a:pt x="92" y="58"/>
                    </a:lnTo>
                    <a:lnTo>
                      <a:pt x="96" y="56"/>
                    </a:lnTo>
                    <a:lnTo>
                      <a:pt x="102" y="58"/>
                    </a:lnTo>
                    <a:lnTo>
                      <a:pt x="104" y="60"/>
                    </a:lnTo>
                    <a:lnTo>
                      <a:pt x="106" y="62"/>
                    </a:lnTo>
                    <a:lnTo>
                      <a:pt x="104" y="64"/>
                    </a:lnTo>
                    <a:lnTo>
                      <a:pt x="102" y="68"/>
                    </a:lnTo>
                    <a:lnTo>
                      <a:pt x="96" y="70"/>
                    </a:lnTo>
                    <a:lnTo>
                      <a:pt x="80" y="86"/>
                    </a:lnTo>
                    <a:lnTo>
                      <a:pt x="76" y="88"/>
                    </a:lnTo>
                    <a:lnTo>
                      <a:pt x="72" y="86"/>
                    </a:lnTo>
                    <a:lnTo>
                      <a:pt x="68" y="86"/>
                    </a:lnTo>
                    <a:lnTo>
                      <a:pt x="64" y="86"/>
                    </a:lnTo>
                    <a:lnTo>
                      <a:pt x="58" y="92"/>
                    </a:lnTo>
                    <a:lnTo>
                      <a:pt x="54" y="98"/>
                    </a:lnTo>
                    <a:lnTo>
                      <a:pt x="44" y="108"/>
                    </a:lnTo>
                    <a:lnTo>
                      <a:pt x="30" y="118"/>
                    </a:lnTo>
                    <a:lnTo>
                      <a:pt x="18" y="128"/>
                    </a:lnTo>
                    <a:lnTo>
                      <a:pt x="12" y="130"/>
                    </a:lnTo>
                    <a:lnTo>
                      <a:pt x="6" y="1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75" name="Freeform 283"/>
              <p:cNvSpPr/>
              <p:nvPr/>
            </p:nvSpPr>
            <p:spPr bwMode="auto">
              <a:xfrm>
                <a:off x="8418868" y="5151716"/>
                <a:ext cx="56503" cy="70354"/>
              </a:xfrm>
              <a:custGeom>
                <a:avLst/>
                <a:gdLst>
                  <a:gd name="T0" fmla="*/ 2147483647 w 38"/>
                  <a:gd name="T1" fmla="*/ 2147483647 h 44"/>
                  <a:gd name="T2" fmla="*/ 2147483647 w 38"/>
                  <a:gd name="T3" fmla="*/ 2147483647 h 44"/>
                  <a:gd name="T4" fmla="*/ 2147483647 w 38"/>
                  <a:gd name="T5" fmla="*/ 2147483647 h 44"/>
                  <a:gd name="T6" fmla="*/ 2147483647 w 38"/>
                  <a:gd name="T7" fmla="*/ 2147483647 h 44"/>
                  <a:gd name="T8" fmla="*/ 2147483647 w 38"/>
                  <a:gd name="T9" fmla="*/ 2147483647 h 44"/>
                  <a:gd name="T10" fmla="*/ 2147483647 w 38"/>
                  <a:gd name="T11" fmla="*/ 2147483647 h 44"/>
                  <a:gd name="T12" fmla="*/ 0 w 38"/>
                  <a:gd name="T13" fmla="*/ 2147483647 h 44"/>
                  <a:gd name="T14" fmla="*/ 0 w 38"/>
                  <a:gd name="T15" fmla="*/ 0 h 44"/>
                  <a:gd name="T16" fmla="*/ 2147483647 w 38"/>
                  <a:gd name="T17" fmla="*/ 2147483647 h 44"/>
                  <a:gd name="T18" fmla="*/ 2147483647 w 38"/>
                  <a:gd name="T19" fmla="*/ 2147483647 h 44"/>
                  <a:gd name="T20" fmla="*/ 2147483647 w 38"/>
                  <a:gd name="T21" fmla="*/ 2147483647 h 44"/>
                  <a:gd name="T22" fmla="*/ 2147483647 w 38"/>
                  <a:gd name="T23" fmla="*/ 2147483647 h 44"/>
                  <a:gd name="T24" fmla="*/ 2147483647 w 38"/>
                  <a:gd name="T25" fmla="*/ 2147483647 h 44"/>
                  <a:gd name="T26" fmla="*/ 2147483647 w 38"/>
                  <a:gd name="T27" fmla="*/ 2147483647 h 44"/>
                  <a:gd name="T28" fmla="*/ 2147483647 w 38"/>
                  <a:gd name="T29" fmla="*/ 2147483647 h 44"/>
                  <a:gd name="T30" fmla="*/ 2147483647 w 38"/>
                  <a:gd name="T31" fmla="*/ 2147483647 h 44"/>
                  <a:gd name="T32" fmla="*/ 2147483647 w 38"/>
                  <a:gd name="T33" fmla="*/ 2147483647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44"/>
                  <a:gd name="T53" fmla="*/ 38 w 38"/>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44">
                    <a:moveTo>
                      <a:pt x="38" y="42"/>
                    </a:moveTo>
                    <a:lnTo>
                      <a:pt x="36" y="44"/>
                    </a:lnTo>
                    <a:lnTo>
                      <a:pt x="32" y="42"/>
                    </a:lnTo>
                    <a:lnTo>
                      <a:pt x="26" y="40"/>
                    </a:lnTo>
                    <a:lnTo>
                      <a:pt x="14" y="32"/>
                    </a:lnTo>
                    <a:lnTo>
                      <a:pt x="6" y="20"/>
                    </a:lnTo>
                    <a:lnTo>
                      <a:pt x="0" y="12"/>
                    </a:lnTo>
                    <a:lnTo>
                      <a:pt x="0" y="0"/>
                    </a:lnTo>
                    <a:lnTo>
                      <a:pt x="8" y="4"/>
                    </a:lnTo>
                    <a:lnTo>
                      <a:pt x="12" y="10"/>
                    </a:lnTo>
                    <a:lnTo>
                      <a:pt x="16" y="16"/>
                    </a:lnTo>
                    <a:lnTo>
                      <a:pt x="20" y="22"/>
                    </a:lnTo>
                    <a:lnTo>
                      <a:pt x="24" y="24"/>
                    </a:lnTo>
                    <a:lnTo>
                      <a:pt x="28" y="26"/>
                    </a:lnTo>
                    <a:lnTo>
                      <a:pt x="32" y="28"/>
                    </a:lnTo>
                    <a:lnTo>
                      <a:pt x="34" y="32"/>
                    </a:lnTo>
                    <a:lnTo>
                      <a:pt x="38" y="4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76" name="Freeform 284"/>
              <p:cNvSpPr/>
              <p:nvPr/>
            </p:nvSpPr>
            <p:spPr bwMode="auto">
              <a:xfrm>
                <a:off x="8116753" y="4691093"/>
                <a:ext cx="92249" cy="59734"/>
              </a:xfrm>
              <a:custGeom>
                <a:avLst/>
                <a:gdLst>
                  <a:gd name="T0" fmla="*/ 2147483647 w 64"/>
                  <a:gd name="T1" fmla="*/ 2147483647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0 w 64"/>
                  <a:gd name="T13" fmla="*/ 2147483647 h 38"/>
                  <a:gd name="T14" fmla="*/ 0 w 64"/>
                  <a:gd name="T15" fmla="*/ 2147483647 h 38"/>
                  <a:gd name="T16" fmla="*/ 0 w 64"/>
                  <a:gd name="T17" fmla="*/ 2147483647 h 38"/>
                  <a:gd name="T18" fmla="*/ 2147483647 w 64"/>
                  <a:gd name="T19" fmla="*/ 2147483647 h 38"/>
                  <a:gd name="T20" fmla="*/ 2147483647 w 64"/>
                  <a:gd name="T21" fmla="*/ 2147483647 h 38"/>
                  <a:gd name="T22" fmla="*/ 2147483647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0 h 38"/>
                  <a:gd name="T38" fmla="*/ 2147483647 w 64"/>
                  <a:gd name="T39" fmla="*/ 0 h 38"/>
                  <a:gd name="T40" fmla="*/ 2147483647 w 64"/>
                  <a:gd name="T41" fmla="*/ 2147483647 h 38"/>
                  <a:gd name="T42" fmla="*/ 2147483647 w 64"/>
                  <a:gd name="T43" fmla="*/ 2147483647 h 38"/>
                  <a:gd name="T44" fmla="*/ 2147483647 w 64"/>
                  <a:gd name="T45" fmla="*/ 2147483647 h 38"/>
                  <a:gd name="T46" fmla="*/ 2147483647 w 64"/>
                  <a:gd name="T47" fmla="*/ 2147483647 h 38"/>
                  <a:gd name="T48" fmla="*/ 2147483647 w 64"/>
                  <a:gd name="T49" fmla="*/ 2147483647 h 38"/>
                  <a:gd name="T50" fmla="*/ 2147483647 w 64"/>
                  <a:gd name="T51" fmla="*/ 2147483647 h 38"/>
                  <a:gd name="T52" fmla="*/ 2147483647 w 64"/>
                  <a:gd name="T53" fmla="*/ 2147483647 h 38"/>
                  <a:gd name="T54" fmla="*/ 2147483647 w 64"/>
                  <a:gd name="T55" fmla="*/ 2147483647 h 38"/>
                  <a:gd name="T56" fmla="*/ 2147483647 w 64"/>
                  <a:gd name="T57" fmla="*/ 2147483647 h 38"/>
                  <a:gd name="T58" fmla="*/ 2147483647 w 64"/>
                  <a:gd name="T59" fmla="*/ 2147483647 h 38"/>
                  <a:gd name="T60" fmla="*/ 2147483647 w 64"/>
                  <a:gd name="T61" fmla="*/ 2147483647 h 38"/>
                  <a:gd name="T62" fmla="*/ 2147483647 w 64"/>
                  <a:gd name="T63" fmla="*/ 2147483647 h 38"/>
                  <a:gd name="T64" fmla="*/ 2147483647 w 64"/>
                  <a:gd name="T65" fmla="*/ 214748364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4"/>
                  <a:gd name="T100" fmla="*/ 0 h 38"/>
                  <a:gd name="T101" fmla="*/ 64 w 64"/>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4" h="38">
                    <a:moveTo>
                      <a:pt x="36" y="38"/>
                    </a:moveTo>
                    <a:lnTo>
                      <a:pt x="34" y="38"/>
                    </a:lnTo>
                    <a:lnTo>
                      <a:pt x="30" y="38"/>
                    </a:lnTo>
                    <a:lnTo>
                      <a:pt x="22" y="38"/>
                    </a:lnTo>
                    <a:lnTo>
                      <a:pt x="10" y="36"/>
                    </a:lnTo>
                    <a:lnTo>
                      <a:pt x="2" y="32"/>
                    </a:lnTo>
                    <a:lnTo>
                      <a:pt x="0" y="28"/>
                    </a:lnTo>
                    <a:lnTo>
                      <a:pt x="0" y="26"/>
                    </a:lnTo>
                    <a:lnTo>
                      <a:pt x="0" y="24"/>
                    </a:lnTo>
                    <a:lnTo>
                      <a:pt x="2" y="22"/>
                    </a:lnTo>
                    <a:lnTo>
                      <a:pt x="24" y="22"/>
                    </a:lnTo>
                    <a:lnTo>
                      <a:pt x="28" y="24"/>
                    </a:lnTo>
                    <a:lnTo>
                      <a:pt x="30" y="24"/>
                    </a:lnTo>
                    <a:lnTo>
                      <a:pt x="38" y="22"/>
                    </a:lnTo>
                    <a:lnTo>
                      <a:pt x="42" y="18"/>
                    </a:lnTo>
                    <a:lnTo>
                      <a:pt x="46" y="14"/>
                    </a:lnTo>
                    <a:lnTo>
                      <a:pt x="52" y="10"/>
                    </a:lnTo>
                    <a:lnTo>
                      <a:pt x="52" y="4"/>
                    </a:lnTo>
                    <a:lnTo>
                      <a:pt x="52" y="0"/>
                    </a:lnTo>
                    <a:lnTo>
                      <a:pt x="54" y="0"/>
                    </a:lnTo>
                    <a:lnTo>
                      <a:pt x="56" y="2"/>
                    </a:lnTo>
                    <a:lnTo>
                      <a:pt x="60" y="4"/>
                    </a:lnTo>
                    <a:lnTo>
                      <a:pt x="62" y="8"/>
                    </a:lnTo>
                    <a:lnTo>
                      <a:pt x="64" y="10"/>
                    </a:lnTo>
                    <a:lnTo>
                      <a:pt x="62" y="12"/>
                    </a:lnTo>
                    <a:lnTo>
                      <a:pt x="60" y="16"/>
                    </a:lnTo>
                    <a:lnTo>
                      <a:pt x="58" y="18"/>
                    </a:lnTo>
                    <a:lnTo>
                      <a:pt x="58" y="20"/>
                    </a:lnTo>
                    <a:lnTo>
                      <a:pt x="54" y="26"/>
                    </a:lnTo>
                    <a:lnTo>
                      <a:pt x="46" y="32"/>
                    </a:lnTo>
                    <a:lnTo>
                      <a:pt x="40" y="36"/>
                    </a:lnTo>
                    <a:lnTo>
                      <a:pt x="34" y="38"/>
                    </a:lnTo>
                    <a:lnTo>
                      <a:pt x="36" y="3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77" name="Freeform 285"/>
              <p:cNvSpPr/>
              <p:nvPr/>
            </p:nvSpPr>
            <p:spPr bwMode="auto">
              <a:xfrm>
                <a:off x="7778892" y="4725607"/>
                <a:ext cx="17296" cy="25221"/>
              </a:xfrm>
              <a:custGeom>
                <a:avLst/>
                <a:gdLst>
                  <a:gd name="T0" fmla="*/ 2147483647 w 12"/>
                  <a:gd name="T1" fmla="*/ 2147483647 h 16"/>
                  <a:gd name="T2" fmla="*/ 2147483647 w 12"/>
                  <a:gd name="T3" fmla="*/ 2147483647 h 16"/>
                  <a:gd name="T4" fmla="*/ 2147483647 w 12"/>
                  <a:gd name="T5" fmla="*/ 2147483647 h 16"/>
                  <a:gd name="T6" fmla="*/ 2147483647 w 12"/>
                  <a:gd name="T7" fmla="*/ 2147483647 h 16"/>
                  <a:gd name="T8" fmla="*/ 2147483647 w 12"/>
                  <a:gd name="T9" fmla="*/ 2147483647 h 16"/>
                  <a:gd name="T10" fmla="*/ 0 w 12"/>
                  <a:gd name="T11" fmla="*/ 2147483647 h 16"/>
                  <a:gd name="T12" fmla="*/ 2147483647 w 12"/>
                  <a:gd name="T13" fmla="*/ 2147483647 h 16"/>
                  <a:gd name="T14" fmla="*/ 2147483647 w 12"/>
                  <a:gd name="T15" fmla="*/ 0 h 16"/>
                  <a:gd name="T16" fmla="*/ 2147483647 w 12"/>
                  <a:gd name="T17" fmla="*/ 2147483647 h 16"/>
                  <a:gd name="T18" fmla="*/ 2147483647 w 12"/>
                  <a:gd name="T19" fmla="*/ 2147483647 h 16"/>
                  <a:gd name="T20" fmla="*/ 2147483647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12" y="10"/>
                    </a:moveTo>
                    <a:lnTo>
                      <a:pt x="12" y="14"/>
                    </a:lnTo>
                    <a:lnTo>
                      <a:pt x="12" y="16"/>
                    </a:lnTo>
                    <a:lnTo>
                      <a:pt x="6" y="16"/>
                    </a:lnTo>
                    <a:lnTo>
                      <a:pt x="2" y="14"/>
                    </a:lnTo>
                    <a:lnTo>
                      <a:pt x="0" y="10"/>
                    </a:lnTo>
                    <a:lnTo>
                      <a:pt x="2" y="4"/>
                    </a:lnTo>
                    <a:lnTo>
                      <a:pt x="8" y="0"/>
                    </a:lnTo>
                    <a:lnTo>
                      <a:pt x="10" y="6"/>
                    </a:lnTo>
                    <a:lnTo>
                      <a:pt x="10" y="8"/>
                    </a:lnTo>
                    <a:lnTo>
                      <a:pt x="12"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78" name="Freeform 286"/>
              <p:cNvSpPr/>
              <p:nvPr/>
            </p:nvSpPr>
            <p:spPr bwMode="auto">
              <a:xfrm>
                <a:off x="7703940" y="4773395"/>
                <a:ext cx="17296" cy="29203"/>
              </a:xfrm>
              <a:custGeom>
                <a:avLst/>
                <a:gdLst>
                  <a:gd name="T0" fmla="*/ 2147483647 w 12"/>
                  <a:gd name="T1" fmla="*/ 2147483647 h 20"/>
                  <a:gd name="T2" fmla="*/ 2147483647 w 12"/>
                  <a:gd name="T3" fmla="*/ 2147483647 h 20"/>
                  <a:gd name="T4" fmla="*/ 2147483647 w 12"/>
                  <a:gd name="T5" fmla="*/ 0 h 20"/>
                  <a:gd name="T6" fmla="*/ 2147483647 w 12"/>
                  <a:gd name="T7" fmla="*/ 2147483647 h 20"/>
                  <a:gd name="T8" fmla="*/ 2147483647 w 12"/>
                  <a:gd name="T9" fmla="*/ 2147483647 h 20"/>
                  <a:gd name="T10" fmla="*/ 2147483647 w 12"/>
                  <a:gd name="T11" fmla="*/ 2147483647 h 20"/>
                  <a:gd name="T12" fmla="*/ 2147483647 w 12"/>
                  <a:gd name="T13" fmla="*/ 2147483647 h 20"/>
                  <a:gd name="T14" fmla="*/ 0 w 12"/>
                  <a:gd name="T15" fmla="*/ 2147483647 h 20"/>
                  <a:gd name="T16" fmla="*/ 0 w 12"/>
                  <a:gd name="T17" fmla="*/ 2147483647 h 20"/>
                  <a:gd name="T18" fmla="*/ 2147483647 w 12"/>
                  <a:gd name="T19" fmla="*/ 2147483647 h 20"/>
                  <a:gd name="T20" fmla="*/ 2147483647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6" y="2"/>
                    </a:moveTo>
                    <a:lnTo>
                      <a:pt x="8" y="2"/>
                    </a:lnTo>
                    <a:lnTo>
                      <a:pt x="8" y="0"/>
                    </a:lnTo>
                    <a:lnTo>
                      <a:pt x="10" y="2"/>
                    </a:lnTo>
                    <a:lnTo>
                      <a:pt x="12" y="4"/>
                    </a:lnTo>
                    <a:lnTo>
                      <a:pt x="10" y="6"/>
                    </a:lnTo>
                    <a:lnTo>
                      <a:pt x="8" y="12"/>
                    </a:lnTo>
                    <a:lnTo>
                      <a:pt x="0" y="20"/>
                    </a:lnTo>
                    <a:lnTo>
                      <a:pt x="0" y="10"/>
                    </a:lnTo>
                    <a:lnTo>
                      <a:pt x="2" y="6"/>
                    </a:lnTo>
                    <a:lnTo>
                      <a:pt x="4" y="4"/>
                    </a:lnTo>
                    <a:lnTo>
                      <a:pt x="6"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79" name="Freeform 287"/>
              <p:cNvSpPr/>
              <p:nvPr/>
            </p:nvSpPr>
            <p:spPr bwMode="auto">
              <a:xfrm>
                <a:off x="7635907" y="4645960"/>
                <a:ext cx="73799" cy="34513"/>
              </a:xfrm>
              <a:custGeom>
                <a:avLst/>
                <a:gdLst>
                  <a:gd name="T0" fmla="*/ 2147483647 w 50"/>
                  <a:gd name="T1" fmla="*/ 2147483647 h 22"/>
                  <a:gd name="T2" fmla="*/ 2147483647 w 50"/>
                  <a:gd name="T3" fmla="*/ 2147483647 h 22"/>
                  <a:gd name="T4" fmla="*/ 2147483647 w 50"/>
                  <a:gd name="T5" fmla="*/ 2147483647 h 22"/>
                  <a:gd name="T6" fmla="*/ 2147483647 w 50"/>
                  <a:gd name="T7" fmla="*/ 2147483647 h 22"/>
                  <a:gd name="T8" fmla="*/ 2147483647 w 50"/>
                  <a:gd name="T9" fmla="*/ 2147483647 h 22"/>
                  <a:gd name="T10" fmla="*/ 2147483647 w 50"/>
                  <a:gd name="T11" fmla="*/ 2147483647 h 22"/>
                  <a:gd name="T12" fmla="*/ 2147483647 w 50"/>
                  <a:gd name="T13" fmla="*/ 2147483647 h 22"/>
                  <a:gd name="T14" fmla="*/ 2147483647 w 50"/>
                  <a:gd name="T15" fmla="*/ 2147483647 h 22"/>
                  <a:gd name="T16" fmla="*/ 2147483647 w 50"/>
                  <a:gd name="T17" fmla="*/ 2147483647 h 22"/>
                  <a:gd name="T18" fmla="*/ 0 w 50"/>
                  <a:gd name="T19" fmla="*/ 2147483647 h 22"/>
                  <a:gd name="T20" fmla="*/ 2147483647 w 50"/>
                  <a:gd name="T21" fmla="*/ 2147483647 h 22"/>
                  <a:gd name="T22" fmla="*/ 2147483647 w 50"/>
                  <a:gd name="T23" fmla="*/ 2147483647 h 22"/>
                  <a:gd name="T24" fmla="*/ 2147483647 w 50"/>
                  <a:gd name="T25" fmla="*/ 2147483647 h 22"/>
                  <a:gd name="T26" fmla="*/ 2147483647 w 50"/>
                  <a:gd name="T27" fmla="*/ 2147483647 h 22"/>
                  <a:gd name="T28" fmla="*/ 2147483647 w 50"/>
                  <a:gd name="T29" fmla="*/ 0 h 22"/>
                  <a:gd name="T30" fmla="*/ 2147483647 w 50"/>
                  <a:gd name="T31" fmla="*/ 2147483647 h 22"/>
                  <a:gd name="T32" fmla="*/ 2147483647 w 50"/>
                  <a:gd name="T33" fmla="*/ 2147483647 h 22"/>
                  <a:gd name="T34" fmla="*/ 2147483647 w 50"/>
                  <a:gd name="T35" fmla="*/ 0 h 22"/>
                  <a:gd name="T36" fmla="*/ 2147483647 w 50"/>
                  <a:gd name="T37" fmla="*/ 2147483647 h 22"/>
                  <a:gd name="T38" fmla="*/ 2147483647 w 50"/>
                  <a:gd name="T39" fmla="*/ 2147483647 h 22"/>
                  <a:gd name="T40" fmla="*/ 2147483647 w 50"/>
                  <a:gd name="T41" fmla="*/ 2147483647 h 22"/>
                  <a:gd name="T42" fmla="*/ 2147483647 w 50"/>
                  <a:gd name="T43" fmla="*/ 2147483647 h 22"/>
                  <a:gd name="T44" fmla="*/ 2147483647 w 50"/>
                  <a:gd name="T45" fmla="*/ 2147483647 h 22"/>
                  <a:gd name="T46" fmla="*/ 2147483647 w 50"/>
                  <a:gd name="T47" fmla="*/ 2147483647 h 22"/>
                  <a:gd name="T48" fmla="*/ 2147483647 w 50"/>
                  <a:gd name="T49" fmla="*/ 2147483647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0"/>
                  <a:gd name="T76" fmla="*/ 0 h 22"/>
                  <a:gd name="T77" fmla="*/ 50 w 50"/>
                  <a:gd name="T78" fmla="*/ 22 h 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0" h="22">
                    <a:moveTo>
                      <a:pt x="42" y="22"/>
                    </a:moveTo>
                    <a:lnTo>
                      <a:pt x="40" y="20"/>
                    </a:lnTo>
                    <a:lnTo>
                      <a:pt x="38" y="16"/>
                    </a:lnTo>
                    <a:lnTo>
                      <a:pt x="34" y="14"/>
                    </a:lnTo>
                    <a:lnTo>
                      <a:pt x="30" y="14"/>
                    </a:lnTo>
                    <a:lnTo>
                      <a:pt x="24" y="12"/>
                    </a:lnTo>
                    <a:lnTo>
                      <a:pt x="16" y="12"/>
                    </a:lnTo>
                    <a:lnTo>
                      <a:pt x="10" y="12"/>
                    </a:lnTo>
                    <a:lnTo>
                      <a:pt x="2" y="12"/>
                    </a:lnTo>
                    <a:lnTo>
                      <a:pt x="0" y="10"/>
                    </a:lnTo>
                    <a:lnTo>
                      <a:pt x="8" y="4"/>
                    </a:lnTo>
                    <a:lnTo>
                      <a:pt x="14" y="4"/>
                    </a:lnTo>
                    <a:lnTo>
                      <a:pt x="18" y="2"/>
                    </a:lnTo>
                    <a:lnTo>
                      <a:pt x="24" y="2"/>
                    </a:lnTo>
                    <a:lnTo>
                      <a:pt x="28" y="0"/>
                    </a:lnTo>
                    <a:lnTo>
                      <a:pt x="28" y="2"/>
                    </a:lnTo>
                    <a:lnTo>
                      <a:pt x="30" y="2"/>
                    </a:lnTo>
                    <a:lnTo>
                      <a:pt x="34" y="0"/>
                    </a:lnTo>
                    <a:lnTo>
                      <a:pt x="38" y="2"/>
                    </a:lnTo>
                    <a:lnTo>
                      <a:pt x="44" y="6"/>
                    </a:lnTo>
                    <a:lnTo>
                      <a:pt x="48" y="10"/>
                    </a:lnTo>
                    <a:lnTo>
                      <a:pt x="50" y="16"/>
                    </a:lnTo>
                    <a:lnTo>
                      <a:pt x="48" y="18"/>
                    </a:lnTo>
                    <a:lnTo>
                      <a:pt x="46" y="20"/>
                    </a:lnTo>
                    <a:lnTo>
                      <a:pt x="42"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80" name="Freeform 288"/>
              <p:cNvSpPr/>
              <p:nvPr/>
            </p:nvSpPr>
            <p:spPr bwMode="auto">
              <a:xfrm>
                <a:off x="7633600" y="4510561"/>
                <a:ext cx="28828" cy="66372"/>
              </a:xfrm>
              <a:custGeom>
                <a:avLst/>
                <a:gdLst>
                  <a:gd name="T0" fmla="*/ 2147483647 w 20"/>
                  <a:gd name="T1" fmla="*/ 2147483647 h 42"/>
                  <a:gd name="T2" fmla="*/ 2147483647 w 20"/>
                  <a:gd name="T3" fmla="*/ 2147483647 h 42"/>
                  <a:gd name="T4" fmla="*/ 2147483647 w 20"/>
                  <a:gd name="T5" fmla="*/ 2147483647 h 42"/>
                  <a:gd name="T6" fmla="*/ 0 w 20"/>
                  <a:gd name="T7" fmla="*/ 2147483647 h 42"/>
                  <a:gd name="T8" fmla="*/ 2147483647 w 20"/>
                  <a:gd name="T9" fmla="*/ 2147483647 h 42"/>
                  <a:gd name="T10" fmla="*/ 0 w 20"/>
                  <a:gd name="T11" fmla="*/ 0 h 42"/>
                  <a:gd name="T12" fmla="*/ 2147483647 w 20"/>
                  <a:gd name="T13" fmla="*/ 0 h 42"/>
                  <a:gd name="T14" fmla="*/ 2147483647 w 20"/>
                  <a:gd name="T15" fmla="*/ 2147483647 h 42"/>
                  <a:gd name="T16" fmla="*/ 2147483647 w 20"/>
                  <a:gd name="T17" fmla="*/ 2147483647 h 42"/>
                  <a:gd name="T18" fmla="*/ 2147483647 w 20"/>
                  <a:gd name="T19" fmla="*/ 2147483647 h 42"/>
                  <a:gd name="T20" fmla="*/ 2147483647 w 20"/>
                  <a:gd name="T21" fmla="*/ 2147483647 h 42"/>
                  <a:gd name="T22" fmla="*/ 2147483647 w 20"/>
                  <a:gd name="T23" fmla="*/ 2147483647 h 42"/>
                  <a:gd name="T24" fmla="*/ 2147483647 w 20"/>
                  <a:gd name="T25" fmla="*/ 2147483647 h 42"/>
                  <a:gd name="T26" fmla="*/ 2147483647 w 20"/>
                  <a:gd name="T27" fmla="*/ 2147483647 h 42"/>
                  <a:gd name="T28" fmla="*/ 2147483647 w 20"/>
                  <a:gd name="T29" fmla="*/ 2147483647 h 42"/>
                  <a:gd name="T30" fmla="*/ 2147483647 w 20"/>
                  <a:gd name="T31" fmla="*/ 2147483647 h 42"/>
                  <a:gd name="T32" fmla="*/ 2147483647 w 20"/>
                  <a:gd name="T33" fmla="*/ 2147483647 h 42"/>
                  <a:gd name="T34" fmla="*/ 2147483647 w 20"/>
                  <a:gd name="T35" fmla="*/ 2147483647 h 42"/>
                  <a:gd name="T36" fmla="*/ 2147483647 w 20"/>
                  <a:gd name="T37" fmla="*/ 2147483647 h 42"/>
                  <a:gd name="T38" fmla="*/ 2147483647 w 20"/>
                  <a:gd name="T39" fmla="*/ 2147483647 h 42"/>
                  <a:gd name="T40" fmla="*/ 2147483647 w 20"/>
                  <a:gd name="T41" fmla="*/ 2147483647 h 42"/>
                  <a:gd name="T42" fmla="*/ 2147483647 w 20"/>
                  <a:gd name="T43" fmla="*/ 2147483647 h 42"/>
                  <a:gd name="T44" fmla="*/ 2147483647 w 20"/>
                  <a:gd name="T45" fmla="*/ 2147483647 h 42"/>
                  <a:gd name="T46" fmla="*/ 2147483647 w 20"/>
                  <a:gd name="T47" fmla="*/ 2147483647 h 42"/>
                  <a:gd name="T48" fmla="*/ 2147483647 w 20"/>
                  <a:gd name="T49" fmla="*/ 2147483647 h 42"/>
                  <a:gd name="T50" fmla="*/ 2147483647 w 20"/>
                  <a:gd name="T51" fmla="*/ 2147483647 h 42"/>
                  <a:gd name="T52" fmla="*/ 2147483647 w 20"/>
                  <a:gd name="T53" fmla="*/ 2147483647 h 42"/>
                  <a:gd name="T54" fmla="*/ 2147483647 w 20"/>
                  <a:gd name="T55" fmla="*/ 2147483647 h 42"/>
                  <a:gd name="T56" fmla="*/ 2147483647 w 20"/>
                  <a:gd name="T57" fmla="*/ 2147483647 h 42"/>
                  <a:gd name="T58" fmla="*/ 2147483647 w 2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
                  <a:gd name="T91" fmla="*/ 0 h 42"/>
                  <a:gd name="T92" fmla="*/ 20 w 2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 h="42">
                    <a:moveTo>
                      <a:pt x="2" y="22"/>
                    </a:moveTo>
                    <a:lnTo>
                      <a:pt x="2" y="18"/>
                    </a:lnTo>
                    <a:lnTo>
                      <a:pt x="2" y="14"/>
                    </a:lnTo>
                    <a:lnTo>
                      <a:pt x="0" y="10"/>
                    </a:lnTo>
                    <a:lnTo>
                      <a:pt x="2" y="4"/>
                    </a:lnTo>
                    <a:lnTo>
                      <a:pt x="0" y="0"/>
                    </a:lnTo>
                    <a:lnTo>
                      <a:pt x="4" y="0"/>
                    </a:lnTo>
                    <a:lnTo>
                      <a:pt x="6" y="8"/>
                    </a:lnTo>
                    <a:lnTo>
                      <a:pt x="4" y="16"/>
                    </a:lnTo>
                    <a:lnTo>
                      <a:pt x="8" y="16"/>
                    </a:lnTo>
                    <a:lnTo>
                      <a:pt x="8" y="8"/>
                    </a:lnTo>
                    <a:lnTo>
                      <a:pt x="16" y="8"/>
                    </a:lnTo>
                    <a:lnTo>
                      <a:pt x="16" y="12"/>
                    </a:lnTo>
                    <a:lnTo>
                      <a:pt x="16" y="14"/>
                    </a:lnTo>
                    <a:lnTo>
                      <a:pt x="14" y="16"/>
                    </a:lnTo>
                    <a:lnTo>
                      <a:pt x="12" y="18"/>
                    </a:lnTo>
                    <a:lnTo>
                      <a:pt x="12" y="22"/>
                    </a:lnTo>
                    <a:lnTo>
                      <a:pt x="20" y="32"/>
                    </a:lnTo>
                    <a:lnTo>
                      <a:pt x="16" y="32"/>
                    </a:lnTo>
                    <a:lnTo>
                      <a:pt x="14" y="30"/>
                    </a:lnTo>
                    <a:lnTo>
                      <a:pt x="12" y="28"/>
                    </a:lnTo>
                    <a:lnTo>
                      <a:pt x="8" y="28"/>
                    </a:lnTo>
                    <a:lnTo>
                      <a:pt x="6" y="28"/>
                    </a:lnTo>
                    <a:lnTo>
                      <a:pt x="4" y="30"/>
                    </a:lnTo>
                    <a:lnTo>
                      <a:pt x="4" y="34"/>
                    </a:lnTo>
                    <a:lnTo>
                      <a:pt x="4" y="38"/>
                    </a:lnTo>
                    <a:lnTo>
                      <a:pt x="6" y="42"/>
                    </a:lnTo>
                    <a:lnTo>
                      <a:pt x="2" y="40"/>
                    </a:lnTo>
                    <a:lnTo>
                      <a:pt x="2" y="34"/>
                    </a:lnTo>
                    <a:lnTo>
                      <a:pt x="2"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81" name="Freeform 289"/>
              <p:cNvSpPr/>
              <p:nvPr/>
            </p:nvSpPr>
            <p:spPr bwMode="auto">
              <a:xfrm>
                <a:off x="7596701" y="4655252"/>
                <a:ext cx="24215" cy="25221"/>
              </a:xfrm>
              <a:custGeom>
                <a:avLst/>
                <a:gdLst>
                  <a:gd name="T0" fmla="*/ 2147483647 w 18"/>
                  <a:gd name="T1" fmla="*/ 2147483647 h 16"/>
                  <a:gd name="T2" fmla="*/ 2147483647 w 18"/>
                  <a:gd name="T3" fmla="*/ 2147483647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0 w 18"/>
                  <a:gd name="T15" fmla="*/ 2147483647 h 16"/>
                  <a:gd name="T16" fmla="*/ 0 w 18"/>
                  <a:gd name="T17" fmla="*/ 2147483647 h 16"/>
                  <a:gd name="T18" fmla="*/ 2147483647 w 18"/>
                  <a:gd name="T19" fmla="*/ 0 h 16"/>
                  <a:gd name="T20" fmla="*/ 2147483647 w 18"/>
                  <a:gd name="T21" fmla="*/ 2147483647 h 16"/>
                  <a:gd name="T22" fmla="*/ 2147483647 w 1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16"/>
                  <a:gd name="T38" fmla="*/ 18 w 1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16">
                    <a:moveTo>
                      <a:pt x="16" y="4"/>
                    </a:moveTo>
                    <a:lnTo>
                      <a:pt x="18" y="6"/>
                    </a:lnTo>
                    <a:lnTo>
                      <a:pt x="18" y="10"/>
                    </a:lnTo>
                    <a:lnTo>
                      <a:pt x="18" y="12"/>
                    </a:lnTo>
                    <a:lnTo>
                      <a:pt x="16" y="14"/>
                    </a:lnTo>
                    <a:lnTo>
                      <a:pt x="10" y="16"/>
                    </a:lnTo>
                    <a:lnTo>
                      <a:pt x="2" y="12"/>
                    </a:lnTo>
                    <a:lnTo>
                      <a:pt x="0" y="8"/>
                    </a:lnTo>
                    <a:lnTo>
                      <a:pt x="0" y="4"/>
                    </a:lnTo>
                    <a:lnTo>
                      <a:pt x="10" y="0"/>
                    </a:lnTo>
                    <a:lnTo>
                      <a:pt x="18" y="4"/>
                    </a:lnTo>
                    <a:lnTo>
                      <a:pt x="16"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82" name="Freeform 290"/>
              <p:cNvSpPr/>
              <p:nvPr/>
            </p:nvSpPr>
            <p:spPr bwMode="auto">
              <a:xfrm>
                <a:off x="7349935" y="4798616"/>
                <a:ext cx="73799" cy="25221"/>
              </a:xfrm>
              <a:custGeom>
                <a:avLst/>
                <a:gdLst>
                  <a:gd name="T0" fmla="*/ 2147483647 w 50"/>
                  <a:gd name="T1" fmla="*/ 2147483647 h 16"/>
                  <a:gd name="T2" fmla="*/ 2147483647 w 50"/>
                  <a:gd name="T3" fmla="*/ 2147483647 h 16"/>
                  <a:gd name="T4" fmla="*/ 2147483647 w 50"/>
                  <a:gd name="T5" fmla="*/ 2147483647 h 16"/>
                  <a:gd name="T6" fmla="*/ 2147483647 w 50"/>
                  <a:gd name="T7" fmla="*/ 2147483647 h 16"/>
                  <a:gd name="T8" fmla="*/ 2147483647 w 50"/>
                  <a:gd name="T9" fmla="*/ 2147483647 h 16"/>
                  <a:gd name="T10" fmla="*/ 2147483647 w 50"/>
                  <a:gd name="T11" fmla="*/ 2147483647 h 16"/>
                  <a:gd name="T12" fmla="*/ 2147483647 w 50"/>
                  <a:gd name="T13" fmla="*/ 2147483647 h 16"/>
                  <a:gd name="T14" fmla="*/ 2147483647 w 50"/>
                  <a:gd name="T15" fmla="*/ 2147483647 h 16"/>
                  <a:gd name="T16" fmla="*/ 2147483647 w 50"/>
                  <a:gd name="T17" fmla="*/ 2147483647 h 16"/>
                  <a:gd name="T18" fmla="*/ 2147483647 w 50"/>
                  <a:gd name="T19" fmla="*/ 2147483647 h 16"/>
                  <a:gd name="T20" fmla="*/ 2147483647 w 50"/>
                  <a:gd name="T21" fmla="*/ 2147483647 h 16"/>
                  <a:gd name="T22" fmla="*/ 2147483647 w 50"/>
                  <a:gd name="T23" fmla="*/ 2147483647 h 16"/>
                  <a:gd name="T24" fmla="*/ 2147483647 w 50"/>
                  <a:gd name="T25" fmla="*/ 2147483647 h 16"/>
                  <a:gd name="T26" fmla="*/ 0 w 50"/>
                  <a:gd name="T27" fmla="*/ 2147483647 h 16"/>
                  <a:gd name="T28" fmla="*/ 2147483647 w 50"/>
                  <a:gd name="T29" fmla="*/ 2147483647 h 16"/>
                  <a:gd name="T30" fmla="*/ 2147483647 w 50"/>
                  <a:gd name="T31" fmla="*/ 2147483647 h 16"/>
                  <a:gd name="T32" fmla="*/ 2147483647 w 50"/>
                  <a:gd name="T33" fmla="*/ 2147483647 h 16"/>
                  <a:gd name="T34" fmla="*/ 2147483647 w 50"/>
                  <a:gd name="T35" fmla="*/ 2147483647 h 16"/>
                  <a:gd name="T36" fmla="*/ 2147483647 w 50"/>
                  <a:gd name="T37" fmla="*/ 2147483647 h 16"/>
                  <a:gd name="T38" fmla="*/ 2147483647 w 50"/>
                  <a:gd name="T39" fmla="*/ 2147483647 h 16"/>
                  <a:gd name="T40" fmla="*/ 2147483647 w 50"/>
                  <a:gd name="T41" fmla="*/ 2147483647 h 16"/>
                  <a:gd name="T42" fmla="*/ 2147483647 w 50"/>
                  <a:gd name="T43" fmla="*/ 2147483647 h 16"/>
                  <a:gd name="T44" fmla="*/ 2147483647 w 50"/>
                  <a:gd name="T45" fmla="*/ 2147483647 h 16"/>
                  <a:gd name="T46" fmla="*/ 2147483647 w 50"/>
                  <a:gd name="T47" fmla="*/ 2147483647 h 16"/>
                  <a:gd name="T48" fmla="*/ 2147483647 w 50"/>
                  <a:gd name="T49" fmla="*/ 0 h 16"/>
                  <a:gd name="T50" fmla="*/ 2147483647 w 50"/>
                  <a:gd name="T51" fmla="*/ 2147483647 h 16"/>
                  <a:gd name="T52" fmla="*/ 2147483647 w 50"/>
                  <a:gd name="T53" fmla="*/ 2147483647 h 16"/>
                  <a:gd name="T54" fmla="*/ 2147483647 w 50"/>
                  <a:gd name="T55" fmla="*/ 2147483647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0"/>
                  <a:gd name="T85" fmla="*/ 0 h 16"/>
                  <a:gd name="T86" fmla="*/ 50 w 50"/>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0" h="16">
                    <a:moveTo>
                      <a:pt x="50" y="12"/>
                    </a:moveTo>
                    <a:lnTo>
                      <a:pt x="48" y="12"/>
                    </a:lnTo>
                    <a:lnTo>
                      <a:pt x="42" y="12"/>
                    </a:lnTo>
                    <a:lnTo>
                      <a:pt x="38" y="10"/>
                    </a:lnTo>
                    <a:lnTo>
                      <a:pt x="34" y="14"/>
                    </a:lnTo>
                    <a:lnTo>
                      <a:pt x="30" y="16"/>
                    </a:lnTo>
                    <a:lnTo>
                      <a:pt x="20" y="16"/>
                    </a:lnTo>
                    <a:lnTo>
                      <a:pt x="16" y="16"/>
                    </a:lnTo>
                    <a:lnTo>
                      <a:pt x="14" y="14"/>
                    </a:lnTo>
                    <a:lnTo>
                      <a:pt x="12" y="10"/>
                    </a:lnTo>
                    <a:lnTo>
                      <a:pt x="8" y="12"/>
                    </a:lnTo>
                    <a:lnTo>
                      <a:pt x="6" y="14"/>
                    </a:lnTo>
                    <a:lnTo>
                      <a:pt x="2" y="12"/>
                    </a:lnTo>
                    <a:lnTo>
                      <a:pt x="0" y="10"/>
                    </a:lnTo>
                    <a:lnTo>
                      <a:pt x="2" y="6"/>
                    </a:lnTo>
                    <a:lnTo>
                      <a:pt x="6" y="4"/>
                    </a:lnTo>
                    <a:lnTo>
                      <a:pt x="10" y="2"/>
                    </a:lnTo>
                    <a:lnTo>
                      <a:pt x="14" y="2"/>
                    </a:lnTo>
                    <a:lnTo>
                      <a:pt x="14" y="6"/>
                    </a:lnTo>
                    <a:lnTo>
                      <a:pt x="32" y="10"/>
                    </a:lnTo>
                    <a:lnTo>
                      <a:pt x="38" y="10"/>
                    </a:lnTo>
                    <a:lnTo>
                      <a:pt x="34" y="6"/>
                    </a:lnTo>
                    <a:lnTo>
                      <a:pt x="32" y="4"/>
                    </a:lnTo>
                    <a:lnTo>
                      <a:pt x="34" y="2"/>
                    </a:lnTo>
                    <a:lnTo>
                      <a:pt x="38" y="0"/>
                    </a:lnTo>
                    <a:lnTo>
                      <a:pt x="42" y="4"/>
                    </a:lnTo>
                    <a:lnTo>
                      <a:pt x="50" y="8"/>
                    </a:lnTo>
                    <a:lnTo>
                      <a:pt x="50"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83" name="Freeform 291"/>
              <p:cNvSpPr/>
              <p:nvPr/>
            </p:nvSpPr>
            <p:spPr bwMode="auto">
              <a:xfrm>
                <a:off x="7494074" y="4279585"/>
                <a:ext cx="110698" cy="122125"/>
              </a:xfrm>
              <a:custGeom>
                <a:avLst/>
                <a:gdLst>
                  <a:gd name="T0" fmla="*/ 2147483647 w 76"/>
                  <a:gd name="T1" fmla="*/ 2147483647 h 78"/>
                  <a:gd name="T2" fmla="*/ 2147483647 w 76"/>
                  <a:gd name="T3" fmla="*/ 2147483647 h 78"/>
                  <a:gd name="T4" fmla="*/ 2147483647 w 76"/>
                  <a:gd name="T5" fmla="*/ 2147483647 h 78"/>
                  <a:gd name="T6" fmla="*/ 2147483647 w 76"/>
                  <a:gd name="T7" fmla="*/ 2147483647 h 78"/>
                  <a:gd name="T8" fmla="*/ 2147483647 w 76"/>
                  <a:gd name="T9" fmla="*/ 2147483647 h 78"/>
                  <a:gd name="T10" fmla="*/ 2147483647 w 76"/>
                  <a:gd name="T11" fmla="*/ 2147483647 h 78"/>
                  <a:gd name="T12" fmla="*/ 2147483647 w 76"/>
                  <a:gd name="T13" fmla="*/ 2147483647 h 78"/>
                  <a:gd name="T14" fmla="*/ 2147483647 w 76"/>
                  <a:gd name="T15" fmla="*/ 2147483647 h 78"/>
                  <a:gd name="T16" fmla="*/ 2147483647 w 76"/>
                  <a:gd name="T17" fmla="*/ 2147483647 h 78"/>
                  <a:gd name="T18" fmla="*/ 2147483647 w 76"/>
                  <a:gd name="T19" fmla="*/ 2147483647 h 78"/>
                  <a:gd name="T20" fmla="*/ 2147483647 w 76"/>
                  <a:gd name="T21" fmla="*/ 2147483647 h 78"/>
                  <a:gd name="T22" fmla="*/ 2147483647 w 76"/>
                  <a:gd name="T23" fmla="*/ 2147483647 h 78"/>
                  <a:gd name="T24" fmla="*/ 2147483647 w 76"/>
                  <a:gd name="T25" fmla="*/ 2147483647 h 78"/>
                  <a:gd name="T26" fmla="*/ 2147483647 w 76"/>
                  <a:gd name="T27" fmla="*/ 2147483647 h 78"/>
                  <a:gd name="T28" fmla="*/ 2147483647 w 76"/>
                  <a:gd name="T29" fmla="*/ 2147483647 h 78"/>
                  <a:gd name="T30" fmla="*/ 2147483647 w 76"/>
                  <a:gd name="T31" fmla="*/ 2147483647 h 78"/>
                  <a:gd name="T32" fmla="*/ 0 w 76"/>
                  <a:gd name="T33" fmla="*/ 2147483647 h 78"/>
                  <a:gd name="T34" fmla="*/ 2147483647 w 76"/>
                  <a:gd name="T35" fmla="*/ 2147483647 h 78"/>
                  <a:gd name="T36" fmla="*/ 0 w 76"/>
                  <a:gd name="T37" fmla="*/ 2147483647 h 78"/>
                  <a:gd name="T38" fmla="*/ 2147483647 w 76"/>
                  <a:gd name="T39" fmla="*/ 2147483647 h 78"/>
                  <a:gd name="T40" fmla="*/ 2147483647 w 76"/>
                  <a:gd name="T41" fmla="*/ 2147483647 h 78"/>
                  <a:gd name="T42" fmla="*/ 2147483647 w 76"/>
                  <a:gd name="T43" fmla="*/ 2147483647 h 78"/>
                  <a:gd name="T44" fmla="*/ 2147483647 w 76"/>
                  <a:gd name="T45" fmla="*/ 2147483647 h 78"/>
                  <a:gd name="T46" fmla="*/ 2147483647 w 76"/>
                  <a:gd name="T47" fmla="*/ 2147483647 h 78"/>
                  <a:gd name="T48" fmla="*/ 2147483647 w 76"/>
                  <a:gd name="T49" fmla="*/ 2147483647 h 78"/>
                  <a:gd name="T50" fmla="*/ 2147483647 w 76"/>
                  <a:gd name="T51" fmla="*/ 2147483647 h 78"/>
                  <a:gd name="T52" fmla="*/ 2147483647 w 76"/>
                  <a:gd name="T53" fmla="*/ 2147483647 h 78"/>
                  <a:gd name="T54" fmla="*/ 2147483647 w 76"/>
                  <a:gd name="T55" fmla="*/ 2147483647 h 78"/>
                  <a:gd name="T56" fmla="*/ 2147483647 w 76"/>
                  <a:gd name="T57" fmla="*/ 0 h 78"/>
                  <a:gd name="T58" fmla="*/ 2147483647 w 76"/>
                  <a:gd name="T59" fmla="*/ 2147483647 h 78"/>
                  <a:gd name="T60" fmla="*/ 2147483647 w 76"/>
                  <a:gd name="T61" fmla="*/ 2147483647 h 78"/>
                  <a:gd name="T62" fmla="*/ 2147483647 w 76"/>
                  <a:gd name="T63" fmla="*/ 2147483647 h 78"/>
                  <a:gd name="T64" fmla="*/ 2147483647 w 76"/>
                  <a:gd name="T65" fmla="*/ 2147483647 h 78"/>
                  <a:gd name="T66" fmla="*/ 2147483647 w 76"/>
                  <a:gd name="T67" fmla="*/ 2147483647 h 78"/>
                  <a:gd name="T68" fmla="*/ 2147483647 w 76"/>
                  <a:gd name="T69" fmla="*/ 2147483647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
                  <a:gd name="T106" fmla="*/ 0 h 78"/>
                  <a:gd name="T107" fmla="*/ 76 w 76"/>
                  <a:gd name="T108" fmla="*/ 78 h 7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 h="78">
                    <a:moveTo>
                      <a:pt x="64" y="56"/>
                    </a:moveTo>
                    <a:lnTo>
                      <a:pt x="60" y="52"/>
                    </a:lnTo>
                    <a:lnTo>
                      <a:pt x="56" y="54"/>
                    </a:lnTo>
                    <a:lnTo>
                      <a:pt x="54" y="58"/>
                    </a:lnTo>
                    <a:lnTo>
                      <a:pt x="56" y="62"/>
                    </a:lnTo>
                    <a:lnTo>
                      <a:pt x="58" y="64"/>
                    </a:lnTo>
                    <a:lnTo>
                      <a:pt x="60" y="68"/>
                    </a:lnTo>
                    <a:lnTo>
                      <a:pt x="62" y="72"/>
                    </a:lnTo>
                    <a:lnTo>
                      <a:pt x="60" y="78"/>
                    </a:lnTo>
                    <a:lnTo>
                      <a:pt x="58" y="78"/>
                    </a:lnTo>
                    <a:lnTo>
                      <a:pt x="54" y="78"/>
                    </a:lnTo>
                    <a:lnTo>
                      <a:pt x="52" y="78"/>
                    </a:lnTo>
                    <a:lnTo>
                      <a:pt x="52" y="74"/>
                    </a:lnTo>
                    <a:lnTo>
                      <a:pt x="48" y="76"/>
                    </a:lnTo>
                    <a:lnTo>
                      <a:pt x="46" y="76"/>
                    </a:lnTo>
                    <a:lnTo>
                      <a:pt x="42" y="74"/>
                    </a:lnTo>
                    <a:lnTo>
                      <a:pt x="36" y="70"/>
                    </a:lnTo>
                    <a:lnTo>
                      <a:pt x="34" y="62"/>
                    </a:lnTo>
                    <a:lnTo>
                      <a:pt x="32" y="54"/>
                    </a:lnTo>
                    <a:lnTo>
                      <a:pt x="34" y="52"/>
                    </a:lnTo>
                    <a:lnTo>
                      <a:pt x="36" y="50"/>
                    </a:lnTo>
                    <a:lnTo>
                      <a:pt x="32" y="44"/>
                    </a:lnTo>
                    <a:lnTo>
                      <a:pt x="24" y="44"/>
                    </a:lnTo>
                    <a:lnTo>
                      <a:pt x="24" y="48"/>
                    </a:lnTo>
                    <a:lnTo>
                      <a:pt x="20" y="48"/>
                    </a:lnTo>
                    <a:lnTo>
                      <a:pt x="18" y="46"/>
                    </a:lnTo>
                    <a:lnTo>
                      <a:pt x="16" y="48"/>
                    </a:lnTo>
                    <a:lnTo>
                      <a:pt x="12" y="44"/>
                    </a:lnTo>
                    <a:lnTo>
                      <a:pt x="10" y="50"/>
                    </a:lnTo>
                    <a:lnTo>
                      <a:pt x="8" y="56"/>
                    </a:lnTo>
                    <a:lnTo>
                      <a:pt x="6" y="64"/>
                    </a:lnTo>
                    <a:lnTo>
                      <a:pt x="4" y="66"/>
                    </a:lnTo>
                    <a:lnTo>
                      <a:pt x="2" y="68"/>
                    </a:lnTo>
                    <a:lnTo>
                      <a:pt x="0" y="66"/>
                    </a:lnTo>
                    <a:lnTo>
                      <a:pt x="0" y="62"/>
                    </a:lnTo>
                    <a:lnTo>
                      <a:pt x="2" y="54"/>
                    </a:lnTo>
                    <a:lnTo>
                      <a:pt x="0" y="50"/>
                    </a:lnTo>
                    <a:lnTo>
                      <a:pt x="0" y="42"/>
                    </a:lnTo>
                    <a:lnTo>
                      <a:pt x="2" y="34"/>
                    </a:lnTo>
                    <a:lnTo>
                      <a:pt x="6" y="34"/>
                    </a:lnTo>
                    <a:lnTo>
                      <a:pt x="10" y="32"/>
                    </a:lnTo>
                    <a:lnTo>
                      <a:pt x="14" y="28"/>
                    </a:lnTo>
                    <a:lnTo>
                      <a:pt x="16" y="24"/>
                    </a:lnTo>
                    <a:lnTo>
                      <a:pt x="18" y="24"/>
                    </a:lnTo>
                    <a:lnTo>
                      <a:pt x="20" y="22"/>
                    </a:lnTo>
                    <a:lnTo>
                      <a:pt x="26" y="24"/>
                    </a:lnTo>
                    <a:lnTo>
                      <a:pt x="28" y="26"/>
                    </a:lnTo>
                    <a:lnTo>
                      <a:pt x="30" y="28"/>
                    </a:lnTo>
                    <a:lnTo>
                      <a:pt x="32" y="30"/>
                    </a:lnTo>
                    <a:lnTo>
                      <a:pt x="36" y="30"/>
                    </a:lnTo>
                    <a:lnTo>
                      <a:pt x="36" y="26"/>
                    </a:lnTo>
                    <a:lnTo>
                      <a:pt x="40" y="24"/>
                    </a:lnTo>
                    <a:lnTo>
                      <a:pt x="42" y="20"/>
                    </a:lnTo>
                    <a:lnTo>
                      <a:pt x="44" y="18"/>
                    </a:lnTo>
                    <a:lnTo>
                      <a:pt x="48" y="16"/>
                    </a:lnTo>
                    <a:lnTo>
                      <a:pt x="52" y="14"/>
                    </a:lnTo>
                    <a:lnTo>
                      <a:pt x="52" y="6"/>
                    </a:lnTo>
                    <a:lnTo>
                      <a:pt x="54" y="0"/>
                    </a:lnTo>
                    <a:lnTo>
                      <a:pt x="58" y="2"/>
                    </a:lnTo>
                    <a:lnTo>
                      <a:pt x="62" y="6"/>
                    </a:lnTo>
                    <a:lnTo>
                      <a:pt x="68" y="14"/>
                    </a:lnTo>
                    <a:lnTo>
                      <a:pt x="70" y="26"/>
                    </a:lnTo>
                    <a:lnTo>
                      <a:pt x="76" y="50"/>
                    </a:lnTo>
                    <a:lnTo>
                      <a:pt x="74" y="52"/>
                    </a:lnTo>
                    <a:lnTo>
                      <a:pt x="72" y="56"/>
                    </a:lnTo>
                    <a:lnTo>
                      <a:pt x="70" y="62"/>
                    </a:lnTo>
                    <a:lnTo>
                      <a:pt x="70" y="68"/>
                    </a:lnTo>
                    <a:lnTo>
                      <a:pt x="68" y="66"/>
                    </a:lnTo>
                    <a:lnTo>
                      <a:pt x="66" y="60"/>
                    </a:lnTo>
                    <a:lnTo>
                      <a:pt x="62" y="52"/>
                    </a:lnTo>
                    <a:lnTo>
                      <a:pt x="64"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84" name="Freeform 292"/>
              <p:cNvSpPr/>
              <p:nvPr/>
            </p:nvSpPr>
            <p:spPr bwMode="auto">
              <a:xfrm>
                <a:off x="7379916" y="4251709"/>
                <a:ext cx="57656" cy="66372"/>
              </a:xfrm>
              <a:custGeom>
                <a:avLst/>
                <a:gdLst>
                  <a:gd name="T0" fmla="*/ 2147483647 w 38"/>
                  <a:gd name="T1" fmla="*/ 2147483647 h 42"/>
                  <a:gd name="T2" fmla="*/ 0 w 38"/>
                  <a:gd name="T3" fmla="*/ 2147483647 h 42"/>
                  <a:gd name="T4" fmla="*/ 2147483647 w 38"/>
                  <a:gd name="T5" fmla="*/ 2147483647 h 42"/>
                  <a:gd name="T6" fmla="*/ 2147483647 w 38"/>
                  <a:gd name="T7" fmla="*/ 2147483647 h 42"/>
                  <a:gd name="T8" fmla="*/ 2147483647 w 38"/>
                  <a:gd name="T9" fmla="*/ 2147483647 h 42"/>
                  <a:gd name="T10" fmla="*/ 2147483647 w 38"/>
                  <a:gd name="T11" fmla="*/ 2147483647 h 42"/>
                  <a:gd name="T12" fmla="*/ 2147483647 w 38"/>
                  <a:gd name="T13" fmla="*/ 2147483647 h 42"/>
                  <a:gd name="T14" fmla="*/ 2147483647 w 38"/>
                  <a:gd name="T15" fmla="*/ 2147483647 h 42"/>
                  <a:gd name="T16" fmla="*/ 2147483647 w 38"/>
                  <a:gd name="T17" fmla="*/ 0 h 42"/>
                  <a:gd name="T18" fmla="*/ 2147483647 w 38"/>
                  <a:gd name="T19" fmla="*/ 2147483647 h 42"/>
                  <a:gd name="T20" fmla="*/ 2147483647 w 38"/>
                  <a:gd name="T21" fmla="*/ 2147483647 h 42"/>
                  <a:gd name="T22" fmla="*/ 2147483647 w 38"/>
                  <a:gd name="T23" fmla="*/ 2147483647 h 42"/>
                  <a:gd name="T24" fmla="*/ 2147483647 w 38"/>
                  <a:gd name="T25" fmla="*/ 2147483647 h 42"/>
                  <a:gd name="T26" fmla="*/ 2147483647 w 38"/>
                  <a:gd name="T27" fmla="*/ 2147483647 h 42"/>
                  <a:gd name="T28" fmla="*/ 2147483647 w 38"/>
                  <a:gd name="T29" fmla="*/ 2147483647 h 42"/>
                  <a:gd name="T30" fmla="*/ 2147483647 w 38"/>
                  <a:gd name="T31" fmla="*/ 2147483647 h 42"/>
                  <a:gd name="T32" fmla="*/ 2147483647 w 38"/>
                  <a:gd name="T33" fmla="*/ 2147483647 h 42"/>
                  <a:gd name="T34" fmla="*/ 2147483647 w 38"/>
                  <a:gd name="T35" fmla="*/ 2147483647 h 42"/>
                  <a:gd name="T36" fmla="*/ 2147483647 w 38"/>
                  <a:gd name="T37" fmla="*/ 2147483647 h 42"/>
                  <a:gd name="T38" fmla="*/ 2147483647 w 38"/>
                  <a:gd name="T39" fmla="*/ 2147483647 h 42"/>
                  <a:gd name="T40" fmla="*/ 2147483647 w 38"/>
                  <a:gd name="T41" fmla="*/ 2147483647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
                  <a:gd name="T64" fmla="*/ 0 h 42"/>
                  <a:gd name="T65" fmla="*/ 38 w 38"/>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 h="42">
                    <a:moveTo>
                      <a:pt x="4" y="42"/>
                    </a:moveTo>
                    <a:lnTo>
                      <a:pt x="0" y="42"/>
                    </a:lnTo>
                    <a:lnTo>
                      <a:pt x="2" y="38"/>
                    </a:lnTo>
                    <a:lnTo>
                      <a:pt x="6" y="34"/>
                    </a:lnTo>
                    <a:lnTo>
                      <a:pt x="14" y="24"/>
                    </a:lnTo>
                    <a:lnTo>
                      <a:pt x="24" y="16"/>
                    </a:lnTo>
                    <a:lnTo>
                      <a:pt x="30" y="8"/>
                    </a:lnTo>
                    <a:lnTo>
                      <a:pt x="32" y="4"/>
                    </a:lnTo>
                    <a:lnTo>
                      <a:pt x="34" y="0"/>
                    </a:lnTo>
                    <a:lnTo>
                      <a:pt x="34" y="4"/>
                    </a:lnTo>
                    <a:lnTo>
                      <a:pt x="36" y="6"/>
                    </a:lnTo>
                    <a:lnTo>
                      <a:pt x="38" y="10"/>
                    </a:lnTo>
                    <a:lnTo>
                      <a:pt x="36" y="12"/>
                    </a:lnTo>
                    <a:lnTo>
                      <a:pt x="32" y="14"/>
                    </a:lnTo>
                    <a:lnTo>
                      <a:pt x="32" y="16"/>
                    </a:lnTo>
                    <a:lnTo>
                      <a:pt x="30" y="18"/>
                    </a:lnTo>
                    <a:lnTo>
                      <a:pt x="22" y="18"/>
                    </a:lnTo>
                    <a:lnTo>
                      <a:pt x="20" y="28"/>
                    </a:lnTo>
                    <a:lnTo>
                      <a:pt x="14" y="36"/>
                    </a:lnTo>
                    <a:lnTo>
                      <a:pt x="10" y="40"/>
                    </a:lnTo>
                    <a:lnTo>
                      <a:pt x="4" y="4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85" name="Freeform 293"/>
              <p:cNvSpPr/>
              <p:nvPr/>
            </p:nvSpPr>
            <p:spPr bwMode="auto">
              <a:xfrm>
                <a:off x="7423734" y="4031354"/>
                <a:ext cx="107239" cy="171240"/>
              </a:xfrm>
              <a:custGeom>
                <a:avLst/>
                <a:gdLst>
                  <a:gd name="T0" fmla="*/ 2147483647 w 74"/>
                  <a:gd name="T1" fmla="*/ 2147483647 h 110"/>
                  <a:gd name="T2" fmla="*/ 2147483647 w 74"/>
                  <a:gd name="T3" fmla="*/ 2147483647 h 110"/>
                  <a:gd name="T4" fmla="*/ 2147483647 w 74"/>
                  <a:gd name="T5" fmla="*/ 2147483647 h 110"/>
                  <a:gd name="T6" fmla="*/ 2147483647 w 74"/>
                  <a:gd name="T7" fmla="*/ 0 h 110"/>
                  <a:gd name="T8" fmla="*/ 2147483647 w 74"/>
                  <a:gd name="T9" fmla="*/ 2147483647 h 110"/>
                  <a:gd name="T10" fmla="*/ 2147483647 w 74"/>
                  <a:gd name="T11" fmla="*/ 2147483647 h 110"/>
                  <a:gd name="T12" fmla="*/ 2147483647 w 74"/>
                  <a:gd name="T13" fmla="*/ 2147483647 h 110"/>
                  <a:gd name="T14" fmla="*/ 2147483647 w 74"/>
                  <a:gd name="T15" fmla="*/ 2147483647 h 110"/>
                  <a:gd name="T16" fmla="*/ 2147483647 w 74"/>
                  <a:gd name="T17" fmla="*/ 2147483647 h 110"/>
                  <a:gd name="T18" fmla="*/ 2147483647 w 74"/>
                  <a:gd name="T19" fmla="*/ 2147483647 h 110"/>
                  <a:gd name="T20" fmla="*/ 2147483647 w 74"/>
                  <a:gd name="T21" fmla="*/ 2147483647 h 110"/>
                  <a:gd name="T22" fmla="*/ 2147483647 w 74"/>
                  <a:gd name="T23" fmla="*/ 2147483647 h 110"/>
                  <a:gd name="T24" fmla="*/ 2147483647 w 74"/>
                  <a:gd name="T25" fmla="*/ 2147483647 h 110"/>
                  <a:gd name="T26" fmla="*/ 2147483647 w 74"/>
                  <a:gd name="T27" fmla="*/ 2147483647 h 110"/>
                  <a:gd name="T28" fmla="*/ 2147483647 w 74"/>
                  <a:gd name="T29" fmla="*/ 2147483647 h 110"/>
                  <a:gd name="T30" fmla="*/ 2147483647 w 74"/>
                  <a:gd name="T31" fmla="*/ 2147483647 h 110"/>
                  <a:gd name="T32" fmla="*/ 2147483647 w 74"/>
                  <a:gd name="T33" fmla="*/ 2147483647 h 110"/>
                  <a:gd name="T34" fmla="*/ 2147483647 w 74"/>
                  <a:gd name="T35" fmla="*/ 2147483647 h 110"/>
                  <a:gd name="T36" fmla="*/ 2147483647 w 74"/>
                  <a:gd name="T37" fmla="*/ 2147483647 h 110"/>
                  <a:gd name="T38" fmla="*/ 2147483647 w 74"/>
                  <a:gd name="T39" fmla="*/ 2147483647 h 110"/>
                  <a:gd name="T40" fmla="*/ 2147483647 w 74"/>
                  <a:gd name="T41" fmla="*/ 2147483647 h 110"/>
                  <a:gd name="T42" fmla="*/ 2147483647 w 74"/>
                  <a:gd name="T43" fmla="*/ 2147483647 h 110"/>
                  <a:gd name="T44" fmla="*/ 2147483647 w 74"/>
                  <a:gd name="T45" fmla="*/ 2147483647 h 110"/>
                  <a:gd name="T46" fmla="*/ 2147483647 w 74"/>
                  <a:gd name="T47" fmla="*/ 2147483647 h 110"/>
                  <a:gd name="T48" fmla="*/ 2147483647 w 74"/>
                  <a:gd name="T49" fmla="*/ 2147483647 h 110"/>
                  <a:gd name="T50" fmla="*/ 2147483647 w 74"/>
                  <a:gd name="T51" fmla="*/ 2147483647 h 110"/>
                  <a:gd name="T52" fmla="*/ 2147483647 w 74"/>
                  <a:gd name="T53" fmla="*/ 2147483647 h 110"/>
                  <a:gd name="T54" fmla="*/ 2147483647 w 74"/>
                  <a:gd name="T55" fmla="*/ 2147483647 h 110"/>
                  <a:gd name="T56" fmla="*/ 2147483647 w 74"/>
                  <a:gd name="T57" fmla="*/ 2147483647 h 110"/>
                  <a:gd name="T58" fmla="*/ 2147483647 w 74"/>
                  <a:gd name="T59" fmla="*/ 2147483647 h 110"/>
                  <a:gd name="T60" fmla="*/ 2147483647 w 74"/>
                  <a:gd name="T61" fmla="*/ 2147483647 h 110"/>
                  <a:gd name="T62" fmla="*/ 2147483647 w 74"/>
                  <a:gd name="T63" fmla="*/ 2147483647 h 110"/>
                  <a:gd name="T64" fmla="*/ 2147483647 w 74"/>
                  <a:gd name="T65" fmla="*/ 2147483647 h 110"/>
                  <a:gd name="T66" fmla="*/ 2147483647 w 74"/>
                  <a:gd name="T67" fmla="*/ 2147483647 h 110"/>
                  <a:gd name="T68" fmla="*/ 2147483647 w 74"/>
                  <a:gd name="T69" fmla="*/ 2147483647 h 110"/>
                  <a:gd name="T70" fmla="*/ 2147483647 w 74"/>
                  <a:gd name="T71" fmla="*/ 2147483647 h 110"/>
                  <a:gd name="T72" fmla="*/ 2147483647 w 74"/>
                  <a:gd name="T73" fmla="*/ 2147483647 h 110"/>
                  <a:gd name="T74" fmla="*/ 0 w 74"/>
                  <a:gd name="T75" fmla="*/ 2147483647 h 110"/>
                  <a:gd name="T76" fmla="*/ 2147483647 w 74"/>
                  <a:gd name="T77" fmla="*/ 2147483647 h 1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4"/>
                  <a:gd name="T118" fmla="*/ 0 h 110"/>
                  <a:gd name="T119" fmla="*/ 74 w 74"/>
                  <a:gd name="T120" fmla="*/ 110 h 1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4" h="110">
                    <a:moveTo>
                      <a:pt x="4" y="46"/>
                    </a:moveTo>
                    <a:lnTo>
                      <a:pt x="8" y="38"/>
                    </a:lnTo>
                    <a:lnTo>
                      <a:pt x="8" y="30"/>
                    </a:lnTo>
                    <a:lnTo>
                      <a:pt x="6" y="20"/>
                    </a:lnTo>
                    <a:lnTo>
                      <a:pt x="4" y="12"/>
                    </a:lnTo>
                    <a:lnTo>
                      <a:pt x="6" y="4"/>
                    </a:lnTo>
                    <a:lnTo>
                      <a:pt x="8" y="2"/>
                    </a:lnTo>
                    <a:lnTo>
                      <a:pt x="10" y="0"/>
                    </a:lnTo>
                    <a:lnTo>
                      <a:pt x="12" y="2"/>
                    </a:lnTo>
                    <a:lnTo>
                      <a:pt x="14" y="6"/>
                    </a:lnTo>
                    <a:lnTo>
                      <a:pt x="16" y="10"/>
                    </a:lnTo>
                    <a:lnTo>
                      <a:pt x="20" y="10"/>
                    </a:lnTo>
                    <a:lnTo>
                      <a:pt x="22" y="10"/>
                    </a:lnTo>
                    <a:lnTo>
                      <a:pt x="24" y="8"/>
                    </a:lnTo>
                    <a:lnTo>
                      <a:pt x="28" y="4"/>
                    </a:lnTo>
                    <a:lnTo>
                      <a:pt x="28" y="8"/>
                    </a:lnTo>
                    <a:lnTo>
                      <a:pt x="30" y="12"/>
                    </a:lnTo>
                    <a:lnTo>
                      <a:pt x="32" y="18"/>
                    </a:lnTo>
                    <a:lnTo>
                      <a:pt x="34" y="22"/>
                    </a:lnTo>
                    <a:lnTo>
                      <a:pt x="36" y="30"/>
                    </a:lnTo>
                    <a:lnTo>
                      <a:pt x="36" y="36"/>
                    </a:lnTo>
                    <a:lnTo>
                      <a:pt x="36" y="44"/>
                    </a:lnTo>
                    <a:lnTo>
                      <a:pt x="32" y="48"/>
                    </a:lnTo>
                    <a:lnTo>
                      <a:pt x="28" y="54"/>
                    </a:lnTo>
                    <a:lnTo>
                      <a:pt x="26" y="62"/>
                    </a:lnTo>
                    <a:lnTo>
                      <a:pt x="28" y="70"/>
                    </a:lnTo>
                    <a:lnTo>
                      <a:pt x="32" y="76"/>
                    </a:lnTo>
                    <a:lnTo>
                      <a:pt x="36" y="82"/>
                    </a:lnTo>
                    <a:lnTo>
                      <a:pt x="40" y="86"/>
                    </a:lnTo>
                    <a:lnTo>
                      <a:pt x="40" y="84"/>
                    </a:lnTo>
                    <a:lnTo>
                      <a:pt x="42" y="80"/>
                    </a:lnTo>
                    <a:lnTo>
                      <a:pt x="46" y="80"/>
                    </a:lnTo>
                    <a:lnTo>
                      <a:pt x="50" y="82"/>
                    </a:lnTo>
                    <a:lnTo>
                      <a:pt x="54" y="86"/>
                    </a:lnTo>
                    <a:lnTo>
                      <a:pt x="56" y="90"/>
                    </a:lnTo>
                    <a:lnTo>
                      <a:pt x="60" y="92"/>
                    </a:lnTo>
                    <a:lnTo>
                      <a:pt x="62" y="90"/>
                    </a:lnTo>
                    <a:lnTo>
                      <a:pt x="64" y="88"/>
                    </a:lnTo>
                    <a:lnTo>
                      <a:pt x="66" y="90"/>
                    </a:lnTo>
                    <a:lnTo>
                      <a:pt x="64" y="94"/>
                    </a:lnTo>
                    <a:lnTo>
                      <a:pt x="64" y="96"/>
                    </a:lnTo>
                    <a:lnTo>
                      <a:pt x="64" y="98"/>
                    </a:lnTo>
                    <a:lnTo>
                      <a:pt x="66" y="96"/>
                    </a:lnTo>
                    <a:lnTo>
                      <a:pt x="68" y="100"/>
                    </a:lnTo>
                    <a:lnTo>
                      <a:pt x="74" y="102"/>
                    </a:lnTo>
                    <a:lnTo>
                      <a:pt x="74" y="106"/>
                    </a:lnTo>
                    <a:lnTo>
                      <a:pt x="74" y="110"/>
                    </a:lnTo>
                    <a:lnTo>
                      <a:pt x="72" y="110"/>
                    </a:lnTo>
                    <a:lnTo>
                      <a:pt x="70" y="108"/>
                    </a:lnTo>
                    <a:lnTo>
                      <a:pt x="68" y="106"/>
                    </a:lnTo>
                    <a:lnTo>
                      <a:pt x="64" y="100"/>
                    </a:lnTo>
                    <a:lnTo>
                      <a:pt x="60" y="98"/>
                    </a:lnTo>
                    <a:lnTo>
                      <a:pt x="54" y="94"/>
                    </a:lnTo>
                    <a:lnTo>
                      <a:pt x="50" y="90"/>
                    </a:lnTo>
                    <a:lnTo>
                      <a:pt x="48" y="92"/>
                    </a:lnTo>
                    <a:lnTo>
                      <a:pt x="48" y="96"/>
                    </a:lnTo>
                    <a:lnTo>
                      <a:pt x="50" y="100"/>
                    </a:lnTo>
                    <a:lnTo>
                      <a:pt x="44" y="100"/>
                    </a:lnTo>
                    <a:lnTo>
                      <a:pt x="42" y="94"/>
                    </a:lnTo>
                    <a:lnTo>
                      <a:pt x="38" y="90"/>
                    </a:lnTo>
                    <a:lnTo>
                      <a:pt x="34" y="88"/>
                    </a:lnTo>
                    <a:lnTo>
                      <a:pt x="30" y="90"/>
                    </a:lnTo>
                    <a:lnTo>
                      <a:pt x="26" y="92"/>
                    </a:lnTo>
                    <a:lnTo>
                      <a:pt x="22" y="90"/>
                    </a:lnTo>
                    <a:lnTo>
                      <a:pt x="20" y="88"/>
                    </a:lnTo>
                    <a:lnTo>
                      <a:pt x="16" y="84"/>
                    </a:lnTo>
                    <a:lnTo>
                      <a:pt x="18" y="80"/>
                    </a:lnTo>
                    <a:lnTo>
                      <a:pt x="20" y="76"/>
                    </a:lnTo>
                    <a:lnTo>
                      <a:pt x="20" y="72"/>
                    </a:lnTo>
                    <a:lnTo>
                      <a:pt x="16" y="72"/>
                    </a:lnTo>
                    <a:lnTo>
                      <a:pt x="14" y="74"/>
                    </a:lnTo>
                    <a:lnTo>
                      <a:pt x="12" y="74"/>
                    </a:lnTo>
                    <a:lnTo>
                      <a:pt x="6" y="72"/>
                    </a:lnTo>
                    <a:lnTo>
                      <a:pt x="2" y="70"/>
                    </a:lnTo>
                    <a:lnTo>
                      <a:pt x="0" y="66"/>
                    </a:lnTo>
                    <a:lnTo>
                      <a:pt x="0" y="52"/>
                    </a:lnTo>
                    <a:lnTo>
                      <a:pt x="2" y="46"/>
                    </a:lnTo>
                    <a:lnTo>
                      <a:pt x="4" y="4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86" name="Freeform 294"/>
              <p:cNvSpPr/>
              <p:nvPr/>
            </p:nvSpPr>
            <p:spPr bwMode="auto">
              <a:xfrm>
                <a:off x="7536739" y="4206577"/>
                <a:ext cx="34594" cy="65044"/>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2147483647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2147483647 h 42"/>
                  <a:gd name="T28" fmla="*/ 2147483647 w 24"/>
                  <a:gd name="T29" fmla="*/ 2147483647 h 42"/>
                  <a:gd name="T30" fmla="*/ 2147483647 w 24"/>
                  <a:gd name="T31" fmla="*/ 2147483647 h 42"/>
                  <a:gd name="T32" fmla="*/ 2147483647 w 24"/>
                  <a:gd name="T33" fmla="*/ 2147483647 h 42"/>
                  <a:gd name="T34" fmla="*/ 2147483647 w 24"/>
                  <a:gd name="T35" fmla="*/ 2147483647 h 42"/>
                  <a:gd name="T36" fmla="*/ 2147483647 w 24"/>
                  <a:gd name="T37" fmla="*/ 2147483647 h 42"/>
                  <a:gd name="T38" fmla="*/ 2147483647 w 24"/>
                  <a:gd name="T39" fmla="*/ 2147483647 h 42"/>
                  <a:gd name="T40" fmla="*/ 2147483647 w 24"/>
                  <a:gd name="T41" fmla="*/ 2147483647 h 42"/>
                  <a:gd name="T42" fmla="*/ 0 w 24"/>
                  <a:gd name="T43" fmla="*/ 2147483647 h 42"/>
                  <a:gd name="T44" fmla="*/ 2147483647 w 24"/>
                  <a:gd name="T45" fmla="*/ 0 h 42"/>
                  <a:gd name="T46" fmla="*/ 2147483647 w 24"/>
                  <a:gd name="T47" fmla="*/ 0 h 42"/>
                  <a:gd name="T48" fmla="*/ 2147483647 w 24"/>
                  <a:gd name="T49" fmla="*/ 2147483647 h 42"/>
                  <a:gd name="T50" fmla="*/ 2147483647 w 24"/>
                  <a:gd name="T51" fmla="*/ 2147483647 h 42"/>
                  <a:gd name="T52" fmla="*/ 2147483647 w 24"/>
                  <a:gd name="T53" fmla="*/ 2147483647 h 42"/>
                  <a:gd name="T54" fmla="*/ 2147483647 w 24"/>
                  <a:gd name="T55" fmla="*/ 2147483647 h 42"/>
                  <a:gd name="T56" fmla="*/ 2147483647 w 24"/>
                  <a:gd name="T57" fmla="*/ 2147483647 h 42"/>
                  <a:gd name="T58" fmla="*/ 2147483647 w 24"/>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
                  <a:gd name="T91" fmla="*/ 0 h 42"/>
                  <a:gd name="T92" fmla="*/ 24 w 24"/>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 h="42">
                    <a:moveTo>
                      <a:pt x="22" y="28"/>
                    </a:moveTo>
                    <a:lnTo>
                      <a:pt x="14" y="28"/>
                    </a:lnTo>
                    <a:lnTo>
                      <a:pt x="14" y="36"/>
                    </a:lnTo>
                    <a:lnTo>
                      <a:pt x="18" y="40"/>
                    </a:lnTo>
                    <a:lnTo>
                      <a:pt x="18" y="42"/>
                    </a:lnTo>
                    <a:lnTo>
                      <a:pt x="14" y="42"/>
                    </a:lnTo>
                    <a:lnTo>
                      <a:pt x="12" y="42"/>
                    </a:lnTo>
                    <a:lnTo>
                      <a:pt x="10" y="42"/>
                    </a:lnTo>
                    <a:lnTo>
                      <a:pt x="10" y="38"/>
                    </a:lnTo>
                    <a:lnTo>
                      <a:pt x="12" y="36"/>
                    </a:lnTo>
                    <a:lnTo>
                      <a:pt x="12" y="32"/>
                    </a:lnTo>
                    <a:lnTo>
                      <a:pt x="8" y="32"/>
                    </a:lnTo>
                    <a:lnTo>
                      <a:pt x="6" y="30"/>
                    </a:lnTo>
                    <a:lnTo>
                      <a:pt x="2" y="24"/>
                    </a:lnTo>
                    <a:lnTo>
                      <a:pt x="2" y="22"/>
                    </a:lnTo>
                    <a:lnTo>
                      <a:pt x="10" y="22"/>
                    </a:lnTo>
                    <a:lnTo>
                      <a:pt x="12" y="20"/>
                    </a:lnTo>
                    <a:lnTo>
                      <a:pt x="14" y="18"/>
                    </a:lnTo>
                    <a:lnTo>
                      <a:pt x="12" y="14"/>
                    </a:lnTo>
                    <a:lnTo>
                      <a:pt x="6" y="10"/>
                    </a:lnTo>
                    <a:lnTo>
                      <a:pt x="2" y="6"/>
                    </a:lnTo>
                    <a:lnTo>
                      <a:pt x="0" y="2"/>
                    </a:lnTo>
                    <a:lnTo>
                      <a:pt x="4" y="0"/>
                    </a:lnTo>
                    <a:lnTo>
                      <a:pt x="12" y="0"/>
                    </a:lnTo>
                    <a:lnTo>
                      <a:pt x="16" y="2"/>
                    </a:lnTo>
                    <a:lnTo>
                      <a:pt x="16" y="8"/>
                    </a:lnTo>
                    <a:lnTo>
                      <a:pt x="20" y="8"/>
                    </a:lnTo>
                    <a:lnTo>
                      <a:pt x="20" y="16"/>
                    </a:lnTo>
                    <a:lnTo>
                      <a:pt x="24" y="22"/>
                    </a:lnTo>
                    <a:lnTo>
                      <a:pt x="22"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87" name="Freeform 295"/>
              <p:cNvSpPr/>
              <p:nvPr/>
            </p:nvSpPr>
            <p:spPr bwMode="auto">
              <a:xfrm>
                <a:off x="7480236" y="4225161"/>
                <a:ext cx="33440" cy="45133"/>
              </a:xfrm>
              <a:custGeom>
                <a:avLst/>
                <a:gdLst>
                  <a:gd name="T0" fmla="*/ 2147483647 w 22"/>
                  <a:gd name="T1" fmla="*/ 2147483647 h 28"/>
                  <a:gd name="T2" fmla="*/ 2147483647 w 22"/>
                  <a:gd name="T3" fmla="*/ 2147483647 h 28"/>
                  <a:gd name="T4" fmla="*/ 2147483647 w 22"/>
                  <a:gd name="T5" fmla="*/ 2147483647 h 28"/>
                  <a:gd name="T6" fmla="*/ 2147483647 w 22"/>
                  <a:gd name="T7" fmla="*/ 2147483647 h 28"/>
                  <a:gd name="T8" fmla="*/ 2147483647 w 22"/>
                  <a:gd name="T9" fmla="*/ 2147483647 h 28"/>
                  <a:gd name="T10" fmla="*/ 2147483647 w 22"/>
                  <a:gd name="T11" fmla="*/ 2147483647 h 28"/>
                  <a:gd name="T12" fmla="*/ 2147483647 w 22"/>
                  <a:gd name="T13" fmla="*/ 2147483647 h 28"/>
                  <a:gd name="T14" fmla="*/ 2147483647 w 22"/>
                  <a:gd name="T15" fmla="*/ 2147483647 h 28"/>
                  <a:gd name="T16" fmla="*/ 2147483647 w 22"/>
                  <a:gd name="T17" fmla="*/ 2147483647 h 28"/>
                  <a:gd name="T18" fmla="*/ 0 w 22"/>
                  <a:gd name="T19" fmla="*/ 2147483647 h 28"/>
                  <a:gd name="T20" fmla="*/ 2147483647 w 22"/>
                  <a:gd name="T21" fmla="*/ 2147483647 h 28"/>
                  <a:gd name="T22" fmla="*/ 2147483647 w 22"/>
                  <a:gd name="T23" fmla="*/ 0 h 28"/>
                  <a:gd name="T24" fmla="*/ 2147483647 w 22"/>
                  <a:gd name="T25" fmla="*/ 2147483647 h 28"/>
                  <a:gd name="T26" fmla="*/ 2147483647 w 22"/>
                  <a:gd name="T27" fmla="*/ 2147483647 h 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28"/>
                  <a:gd name="T44" fmla="*/ 22 w 22"/>
                  <a:gd name="T45" fmla="*/ 28 h 2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28">
                    <a:moveTo>
                      <a:pt x="10" y="4"/>
                    </a:moveTo>
                    <a:lnTo>
                      <a:pt x="12" y="4"/>
                    </a:lnTo>
                    <a:lnTo>
                      <a:pt x="14" y="4"/>
                    </a:lnTo>
                    <a:lnTo>
                      <a:pt x="20" y="6"/>
                    </a:lnTo>
                    <a:lnTo>
                      <a:pt x="22" y="10"/>
                    </a:lnTo>
                    <a:lnTo>
                      <a:pt x="20" y="16"/>
                    </a:lnTo>
                    <a:lnTo>
                      <a:pt x="14" y="22"/>
                    </a:lnTo>
                    <a:lnTo>
                      <a:pt x="2" y="28"/>
                    </a:lnTo>
                    <a:lnTo>
                      <a:pt x="2" y="14"/>
                    </a:lnTo>
                    <a:lnTo>
                      <a:pt x="0" y="4"/>
                    </a:lnTo>
                    <a:lnTo>
                      <a:pt x="2" y="2"/>
                    </a:lnTo>
                    <a:lnTo>
                      <a:pt x="4" y="0"/>
                    </a:lnTo>
                    <a:lnTo>
                      <a:pt x="8" y="4"/>
                    </a:lnTo>
                    <a:lnTo>
                      <a:pt x="10"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88" name="Freeform 296"/>
              <p:cNvSpPr/>
              <p:nvPr/>
            </p:nvSpPr>
            <p:spPr bwMode="auto">
              <a:xfrm>
                <a:off x="8264352" y="4721624"/>
                <a:ext cx="24215" cy="47788"/>
              </a:xfrm>
              <a:custGeom>
                <a:avLst/>
                <a:gdLst>
                  <a:gd name="T0" fmla="*/ 2147483647 w 16"/>
                  <a:gd name="T1" fmla="*/ 2147483647 h 30"/>
                  <a:gd name="T2" fmla="*/ 2147483647 w 16"/>
                  <a:gd name="T3" fmla="*/ 2147483647 h 30"/>
                  <a:gd name="T4" fmla="*/ 2147483647 w 16"/>
                  <a:gd name="T5" fmla="*/ 2147483647 h 30"/>
                  <a:gd name="T6" fmla="*/ 2147483647 w 16"/>
                  <a:gd name="T7" fmla="*/ 2147483647 h 30"/>
                  <a:gd name="T8" fmla="*/ 2147483647 w 16"/>
                  <a:gd name="T9" fmla="*/ 2147483647 h 30"/>
                  <a:gd name="T10" fmla="*/ 2147483647 w 16"/>
                  <a:gd name="T11" fmla="*/ 2147483647 h 30"/>
                  <a:gd name="T12" fmla="*/ 2147483647 w 16"/>
                  <a:gd name="T13" fmla="*/ 2147483647 h 30"/>
                  <a:gd name="T14" fmla="*/ 2147483647 w 16"/>
                  <a:gd name="T15" fmla="*/ 2147483647 h 30"/>
                  <a:gd name="T16" fmla="*/ 2147483647 w 16"/>
                  <a:gd name="T17" fmla="*/ 2147483647 h 30"/>
                  <a:gd name="T18" fmla="*/ 0 w 16"/>
                  <a:gd name="T19" fmla="*/ 2147483647 h 30"/>
                  <a:gd name="T20" fmla="*/ 0 w 16"/>
                  <a:gd name="T21" fmla="*/ 0 h 30"/>
                  <a:gd name="T22" fmla="*/ 2147483647 w 16"/>
                  <a:gd name="T23" fmla="*/ 2147483647 h 30"/>
                  <a:gd name="T24" fmla="*/ 2147483647 w 16"/>
                  <a:gd name="T25" fmla="*/ 2147483647 h 30"/>
                  <a:gd name="T26" fmla="*/ 2147483647 w 16"/>
                  <a:gd name="T27" fmla="*/ 2147483647 h 30"/>
                  <a:gd name="T28" fmla="*/ 2147483647 w 16"/>
                  <a:gd name="T29" fmla="*/ 2147483647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30"/>
                  <a:gd name="T47" fmla="*/ 16 w 16"/>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30">
                    <a:moveTo>
                      <a:pt x="16" y="18"/>
                    </a:moveTo>
                    <a:lnTo>
                      <a:pt x="16" y="24"/>
                    </a:lnTo>
                    <a:lnTo>
                      <a:pt x="14" y="28"/>
                    </a:lnTo>
                    <a:lnTo>
                      <a:pt x="12" y="30"/>
                    </a:lnTo>
                    <a:lnTo>
                      <a:pt x="10" y="30"/>
                    </a:lnTo>
                    <a:lnTo>
                      <a:pt x="8" y="30"/>
                    </a:lnTo>
                    <a:lnTo>
                      <a:pt x="6" y="26"/>
                    </a:lnTo>
                    <a:lnTo>
                      <a:pt x="4" y="18"/>
                    </a:lnTo>
                    <a:lnTo>
                      <a:pt x="2" y="12"/>
                    </a:lnTo>
                    <a:lnTo>
                      <a:pt x="0" y="6"/>
                    </a:lnTo>
                    <a:lnTo>
                      <a:pt x="0" y="0"/>
                    </a:lnTo>
                    <a:lnTo>
                      <a:pt x="8" y="12"/>
                    </a:lnTo>
                    <a:lnTo>
                      <a:pt x="10" y="18"/>
                    </a:lnTo>
                    <a:lnTo>
                      <a:pt x="14" y="18"/>
                    </a:lnTo>
                    <a:lnTo>
                      <a:pt x="16"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89" name="Freeform 297"/>
              <p:cNvSpPr/>
              <p:nvPr/>
            </p:nvSpPr>
            <p:spPr bwMode="auto">
              <a:xfrm>
                <a:off x="8346222" y="4786669"/>
                <a:ext cx="32287" cy="27876"/>
              </a:xfrm>
              <a:custGeom>
                <a:avLst/>
                <a:gdLst>
                  <a:gd name="T0" fmla="*/ 2147483647 w 22"/>
                  <a:gd name="T1" fmla="*/ 2147483647 h 16"/>
                  <a:gd name="T2" fmla="*/ 2147483647 w 22"/>
                  <a:gd name="T3" fmla="*/ 2147483647 h 16"/>
                  <a:gd name="T4" fmla="*/ 2147483647 w 22"/>
                  <a:gd name="T5" fmla="*/ 2147483647 h 16"/>
                  <a:gd name="T6" fmla="*/ 2147483647 w 22"/>
                  <a:gd name="T7" fmla="*/ 2147483647 h 16"/>
                  <a:gd name="T8" fmla="*/ 2147483647 w 22"/>
                  <a:gd name="T9" fmla="*/ 2147483647 h 16"/>
                  <a:gd name="T10" fmla="*/ 0 w 22"/>
                  <a:gd name="T11" fmla="*/ 2147483647 h 16"/>
                  <a:gd name="T12" fmla="*/ 0 w 22"/>
                  <a:gd name="T13" fmla="*/ 0 h 16"/>
                  <a:gd name="T14" fmla="*/ 2147483647 w 22"/>
                  <a:gd name="T15" fmla="*/ 2147483647 h 16"/>
                  <a:gd name="T16" fmla="*/ 2147483647 w 22"/>
                  <a:gd name="T17" fmla="*/ 2147483647 h 16"/>
                  <a:gd name="T18" fmla="*/ 2147483647 w 22"/>
                  <a:gd name="T19" fmla="*/ 2147483647 h 16"/>
                  <a:gd name="T20" fmla="*/ 2147483647 w 2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16"/>
                  <a:gd name="T35" fmla="*/ 22 w 2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16">
                    <a:moveTo>
                      <a:pt x="22" y="14"/>
                    </a:moveTo>
                    <a:lnTo>
                      <a:pt x="20" y="16"/>
                    </a:lnTo>
                    <a:lnTo>
                      <a:pt x="18" y="16"/>
                    </a:lnTo>
                    <a:lnTo>
                      <a:pt x="12" y="14"/>
                    </a:lnTo>
                    <a:lnTo>
                      <a:pt x="6" y="10"/>
                    </a:lnTo>
                    <a:lnTo>
                      <a:pt x="0" y="2"/>
                    </a:lnTo>
                    <a:lnTo>
                      <a:pt x="0" y="0"/>
                    </a:lnTo>
                    <a:lnTo>
                      <a:pt x="6" y="2"/>
                    </a:lnTo>
                    <a:lnTo>
                      <a:pt x="12" y="4"/>
                    </a:lnTo>
                    <a:lnTo>
                      <a:pt x="20" y="8"/>
                    </a:lnTo>
                    <a:lnTo>
                      <a:pt x="22" y="1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90" name="Freeform 298"/>
              <p:cNvSpPr/>
              <p:nvPr/>
            </p:nvSpPr>
            <p:spPr bwMode="auto">
              <a:xfrm>
                <a:off x="8396959" y="4810562"/>
                <a:ext cx="19603" cy="38495"/>
              </a:xfrm>
              <a:custGeom>
                <a:avLst/>
                <a:gdLst>
                  <a:gd name="T0" fmla="*/ 2147483647 w 14"/>
                  <a:gd name="T1" fmla="*/ 0 h 24"/>
                  <a:gd name="T2" fmla="*/ 2147483647 w 14"/>
                  <a:gd name="T3" fmla="*/ 2147483647 h 24"/>
                  <a:gd name="T4" fmla="*/ 2147483647 w 14"/>
                  <a:gd name="T5" fmla="*/ 2147483647 h 24"/>
                  <a:gd name="T6" fmla="*/ 2147483647 w 14"/>
                  <a:gd name="T7" fmla="*/ 2147483647 h 24"/>
                  <a:gd name="T8" fmla="*/ 2147483647 w 14"/>
                  <a:gd name="T9" fmla="*/ 2147483647 h 24"/>
                  <a:gd name="T10" fmla="*/ 2147483647 w 14"/>
                  <a:gd name="T11" fmla="*/ 2147483647 h 24"/>
                  <a:gd name="T12" fmla="*/ 2147483647 w 14"/>
                  <a:gd name="T13" fmla="*/ 2147483647 h 24"/>
                  <a:gd name="T14" fmla="*/ 2147483647 w 14"/>
                  <a:gd name="T15" fmla="*/ 2147483647 h 24"/>
                  <a:gd name="T16" fmla="*/ 0 w 14"/>
                  <a:gd name="T17" fmla="*/ 2147483647 h 24"/>
                  <a:gd name="T18" fmla="*/ 0 w 14"/>
                  <a:gd name="T19" fmla="*/ 2147483647 h 24"/>
                  <a:gd name="T20" fmla="*/ 0 w 14"/>
                  <a:gd name="T21" fmla="*/ 2147483647 h 24"/>
                  <a:gd name="T22" fmla="*/ 2147483647 w 14"/>
                  <a:gd name="T23" fmla="*/ 2147483647 h 24"/>
                  <a:gd name="T24" fmla="*/ 2147483647 w 1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24"/>
                  <a:gd name="T41" fmla="*/ 14 w 1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24">
                    <a:moveTo>
                      <a:pt x="2" y="0"/>
                    </a:moveTo>
                    <a:lnTo>
                      <a:pt x="6" y="6"/>
                    </a:lnTo>
                    <a:lnTo>
                      <a:pt x="10" y="12"/>
                    </a:lnTo>
                    <a:lnTo>
                      <a:pt x="12" y="18"/>
                    </a:lnTo>
                    <a:lnTo>
                      <a:pt x="14" y="24"/>
                    </a:lnTo>
                    <a:lnTo>
                      <a:pt x="12" y="24"/>
                    </a:lnTo>
                    <a:lnTo>
                      <a:pt x="8" y="22"/>
                    </a:lnTo>
                    <a:lnTo>
                      <a:pt x="2" y="16"/>
                    </a:lnTo>
                    <a:lnTo>
                      <a:pt x="0" y="12"/>
                    </a:lnTo>
                    <a:lnTo>
                      <a:pt x="0" y="8"/>
                    </a:lnTo>
                    <a:lnTo>
                      <a:pt x="0" y="2"/>
                    </a:lnTo>
                    <a:lnTo>
                      <a:pt x="4" y="2"/>
                    </a:lnTo>
                    <a:lnTo>
                      <a:pt x="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91" name="Freeform 299"/>
              <p:cNvSpPr/>
              <p:nvPr/>
            </p:nvSpPr>
            <p:spPr bwMode="auto">
              <a:xfrm>
                <a:off x="8408490" y="4866315"/>
                <a:ext cx="25369" cy="15929"/>
              </a:xfrm>
              <a:custGeom>
                <a:avLst/>
                <a:gdLst>
                  <a:gd name="T0" fmla="*/ 2147483647 w 18"/>
                  <a:gd name="T1" fmla="*/ 2147483647 h 10"/>
                  <a:gd name="T2" fmla="*/ 2147483647 w 18"/>
                  <a:gd name="T3" fmla="*/ 2147483647 h 10"/>
                  <a:gd name="T4" fmla="*/ 2147483647 w 18"/>
                  <a:gd name="T5" fmla="*/ 2147483647 h 10"/>
                  <a:gd name="T6" fmla="*/ 0 w 18"/>
                  <a:gd name="T7" fmla="*/ 2147483647 h 10"/>
                  <a:gd name="T8" fmla="*/ 0 w 18"/>
                  <a:gd name="T9" fmla="*/ 0 h 10"/>
                  <a:gd name="T10" fmla="*/ 2147483647 w 18"/>
                  <a:gd name="T11" fmla="*/ 0 h 10"/>
                  <a:gd name="T12" fmla="*/ 2147483647 w 18"/>
                  <a:gd name="T13" fmla="*/ 2147483647 h 10"/>
                  <a:gd name="T14" fmla="*/ 2147483647 w 18"/>
                  <a:gd name="T15" fmla="*/ 2147483647 h 10"/>
                  <a:gd name="T16" fmla="*/ 2147483647 w 18"/>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0"/>
                  <a:gd name="T29" fmla="*/ 18 w 18"/>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0">
                    <a:moveTo>
                      <a:pt x="18" y="10"/>
                    </a:moveTo>
                    <a:lnTo>
                      <a:pt x="10" y="10"/>
                    </a:lnTo>
                    <a:lnTo>
                      <a:pt x="4" y="8"/>
                    </a:lnTo>
                    <a:lnTo>
                      <a:pt x="0" y="2"/>
                    </a:lnTo>
                    <a:lnTo>
                      <a:pt x="0" y="0"/>
                    </a:lnTo>
                    <a:lnTo>
                      <a:pt x="6" y="0"/>
                    </a:lnTo>
                    <a:lnTo>
                      <a:pt x="12" y="4"/>
                    </a:lnTo>
                    <a:lnTo>
                      <a:pt x="16" y="6"/>
                    </a:lnTo>
                    <a:lnTo>
                      <a:pt x="18"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92" name="Freeform 300"/>
              <p:cNvSpPr/>
              <p:nvPr/>
            </p:nvSpPr>
            <p:spPr bwMode="auto">
              <a:xfrm>
                <a:off x="8302403" y="4790651"/>
                <a:ext cx="34594" cy="33186"/>
              </a:xfrm>
              <a:custGeom>
                <a:avLst/>
                <a:gdLst>
                  <a:gd name="T0" fmla="*/ 2147483647 w 24"/>
                  <a:gd name="T1" fmla="*/ 0 h 20"/>
                  <a:gd name="T2" fmla="*/ 2147483647 w 24"/>
                  <a:gd name="T3" fmla="*/ 2147483647 h 20"/>
                  <a:gd name="T4" fmla="*/ 2147483647 w 24"/>
                  <a:gd name="T5" fmla="*/ 2147483647 h 20"/>
                  <a:gd name="T6" fmla="*/ 2147483647 w 24"/>
                  <a:gd name="T7" fmla="*/ 2147483647 h 20"/>
                  <a:gd name="T8" fmla="*/ 2147483647 w 24"/>
                  <a:gd name="T9" fmla="*/ 2147483647 h 20"/>
                  <a:gd name="T10" fmla="*/ 2147483647 w 24"/>
                  <a:gd name="T11" fmla="*/ 2147483647 h 20"/>
                  <a:gd name="T12" fmla="*/ 2147483647 w 24"/>
                  <a:gd name="T13" fmla="*/ 2147483647 h 20"/>
                  <a:gd name="T14" fmla="*/ 2147483647 w 24"/>
                  <a:gd name="T15" fmla="*/ 2147483647 h 20"/>
                  <a:gd name="T16" fmla="*/ 2147483647 w 24"/>
                  <a:gd name="T17" fmla="*/ 2147483647 h 20"/>
                  <a:gd name="T18" fmla="*/ 2147483647 w 24"/>
                  <a:gd name="T19" fmla="*/ 2147483647 h 20"/>
                  <a:gd name="T20" fmla="*/ 2147483647 w 24"/>
                  <a:gd name="T21" fmla="*/ 2147483647 h 20"/>
                  <a:gd name="T22" fmla="*/ 2147483647 w 24"/>
                  <a:gd name="T23" fmla="*/ 2147483647 h 20"/>
                  <a:gd name="T24" fmla="*/ 2147483647 w 24"/>
                  <a:gd name="T25" fmla="*/ 2147483647 h 20"/>
                  <a:gd name="T26" fmla="*/ 2147483647 w 24"/>
                  <a:gd name="T27" fmla="*/ 2147483647 h 20"/>
                  <a:gd name="T28" fmla="*/ 2147483647 w 24"/>
                  <a:gd name="T29" fmla="*/ 2147483647 h 20"/>
                  <a:gd name="T30" fmla="*/ 2147483647 w 24"/>
                  <a:gd name="T31" fmla="*/ 2147483647 h 20"/>
                  <a:gd name="T32" fmla="*/ 0 w 24"/>
                  <a:gd name="T33" fmla="*/ 2147483647 h 20"/>
                  <a:gd name="T34" fmla="*/ 0 w 24"/>
                  <a:gd name="T35" fmla="*/ 0 h 20"/>
                  <a:gd name="T36" fmla="*/ 2147483647 w 24"/>
                  <a:gd name="T37" fmla="*/ 0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0"/>
                  <a:gd name="T59" fmla="*/ 24 w 24"/>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0">
                    <a:moveTo>
                      <a:pt x="6" y="0"/>
                    </a:moveTo>
                    <a:lnTo>
                      <a:pt x="6" y="2"/>
                    </a:lnTo>
                    <a:lnTo>
                      <a:pt x="8" y="4"/>
                    </a:lnTo>
                    <a:lnTo>
                      <a:pt x="14" y="8"/>
                    </a:lnTo>
                    <a:lnTo>
                      <a:pt x="20" y="12"/>
                    </a:lnTo>
                    <a:lnTo>
                      <a:pt x="24" y="14"/>
                    </a:lnTo>
                    <a:lnTo>
                      <a:pt x="24" y="16"/>
                    </a:lnTo>
                    <a:lnTo>
                      <a:pt x="22" y="20"/>
                    </a:lnTo>
                    <a:lnTo>
                      <a:pt x="20" y="20"/>
                    </a:lnTo>
                    <a:lnTo>
                      <a:pt x="16" y="18"/>
                    </a:lnTo>
                    <a:lnTo>
                      <a:pt x="14" y="14"/>
                    </a:lnTo>
                    <a:lnTo>
                      <a:pt x="10" y="14"/>
                    </a:lnTo>
                    <a:lnTo>
                      <a:pt x="10" y="12"/>
                    </a:lnTo>
                    <a:lnTo>
                      <a:pt x="8" y="8"/>
                    </a:lnTo>
                    <a:lnTo>
                      <a:pt x="6" y="8"/>
                    </a:lnTo>
                    <a:lnTo>
                      <a:pt x="6" y="4"/>
                    </a:lnTo>
                    <a:lnTo>
                      <a:pt x="0" y="4"/>
                    </a:lnTo>
                    <a:lnTo>
                      <a:pt x="0" y="0"/>
                    </a:lnTo>
                    <a:lnTo>
                      <a:pt x="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93" name="Freeform 301"/>
              <p:cNvSpPr/>
              <p:nvPr/>
            </p:nvSpPr>
            <p:spPr bwMode="auto">
              <a:xfrm>
                <a:off x="8515729" y="5032246"/>
                <a:ext cx="18450" cy="17257"/>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0 w 12"/>
                  <a:gd name="T11" fmla="*/ 0 h 12"/>
                  <a:gd name="T12" fmla="*/ 2147483647 w 12"/>
                  <a:gd name="T13" fmla="*/ 0 h 12"/>
                  <a:gd name="T14" fmla="*/ 2147483647 w 12"/>
                  <a:gd name="T15" fmla="*/ 2147483647 h 12"/>
                  <a:gd name="T16" fmla="*/ 2147483647 w 12"/>
                  <a:gd name="T17" fmla="*/ 2147483647 h 12"/>
                  <a:gd name="T18" fmla="*/ 2147483647 w 12"/>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2"/>
                  <a:gd name="T32" fmla="*/ 12 w 12"/>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2">
                    <a:moveTo>
                      <a:pt x="12" y="8"/>
                    </a:moveTo>
                    <a:lnTo>
                      <a:pt x="10" y="10"/>
                    </a:lnTo>
                    <a:lnTo>
                      <a:pt x="8" y="12"/>
                    </a:lnTo>
                    <a:lnTo>
                      <a:pt x="4" y="12"/>
                    </a:lnTo>
                    <a:lnTo>
                      <a:pt x="2" y="8"/>
                    </a:lnTo>
                    <a:lnTo>
                      <a:pt x="0" y="0"/>
                    </a:lnTo>
                    <a:lnTo>
                      <a:pt x="2" y="0"/>
                    </a:lnTo>
                    <a:lnTo>
                      <a:pt x="6" y="2"/>
                    </a:lnTo>
                    <a:lnTo>
                      <a:pt x="10" y="6"/>
                    </a:lnTo>
                    <a:lnTo>
                      <a:pt x="12"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94" name="Freeform 302"/>
              <p:cNvSpPr/>
              <p:nvPr/>
            </p:nvSpPr>
            <p:spPr bwMode="auto">
              <a:xfrm>
                <a:off x="8741739" y="5073396"/>
                <a:ext cx="35746" cy="23894"/>
              </a:xfrm>
              <a:custGeom>
                <a:avLst/>
                <a:gdLst>
                  <a:gd name="T0" fmla="*/ 2147483647 w 24"/>
                  <a:gd name="T1" fmla="*/ 2147483647 h 16"/>
                  <a:gd name="T2" fmla="*/ 2147483647 w 24"/>
                  <a:gd name="T3" fmla="*/ 2147483647 h 16"/>
                  <a:gd name="T4" fmla="*/ 2147483647 w 24"/>
                  <a:gd name="T5" fmla="*/ 2147483647 h 16"/>
                  <a:gd name="T6" fmla="*/ 2147483647 w 24"/>
                  <a:gd name="T7" fmla="*/ 2147483647 h 16"/>
                  <a:gd name="T8" fmla="*/ 2147483647 w 24"/>
                  <a:gd name="T9" fmla="*/ 2147483647 h 16"/>
                  <a:gd name="T10" fmla="*/ 2147483647 w 24"/>
                  <a:gd name="T11" fmla="*/ 2147483647 h 16"/>
                  <a:gd name="T12" fmla="*/ 2147483647 w 24"/>
                  <a:gd name="T13" fmla="*/ 2147483647 h 16"/>
                  <a:gd name="T14" fmla="*/ 0 w 24"/>
                  <a:gd name="T15" fmla="*/ 2147483647 h 16"/>
                  <a:gd name="T16" fmla="*/ 2147483647 w 24"/>
                  <a:gd name="T17" fmla="*/ 2147483647 h 16"/>
                  <a:gd name="T18" fmla="*/ 2147483647 w 24"/>
                  <a:gd name="T19" fmla="*/ 2147483647 h 16"/>
                  <a:gd name="T20" fmla="*/ 2147483647 w 24"/>
                  <a:gd name="T21" fmla="*/ 2147483647 h 16"/>
                  <a:gd name="T22" fmla="*/ 2147483647 w 24"/>
                  <a:gd name="T23" fmla="*/ 0 h 16"/>
                  <a:gd name="T24" fmla="*/ 2147483647 w 24"/>
                  <a:gd name="T25" fmla="*/ 0 h 16"/>
                  <a:gd name="T26" fmla="*/ 2147483647 w 24"/>
                  <a:gd name="T27" fmla="*/ 2147483647 h 16"/>
                  <a:gd name="T28" fmla="*/ 2147483647 w 24"/>
                  <a:gd name="T29" fmla="*/ 2147483647 h 16"/>
                  <a:gd name="T30" fmla="*/ 2147483647 w 24"/>
                  <a:gd name="T31" fmla="*/ 2147483647 h 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16"/>
                  <a:gd name="T50" fmla="*/ 24 w 24"/>
                  <a:gd name="T51" fmla="*/ 16 h 1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16">
                    <a:moveTo>
                      <a:pt x="24" y="8"/>
                    </a:moveTo>
                    <a:lnTo>
                      <a:pt x="22" y="12"/>
                    </a:lnTo>
                    <a:lnTo>
                      <a:pt x="20" y="14"/>
                    </a:lnTo>
                    <a:lnTo>
                      <a:pt x="16" y="16"/>
                    </a:lnTo>
                    <a:lnTo>
                      <a:pt x="12" y="16"/>
                    </a:lnTo>
                    <a:lnTo>
                      <a:pt x="6" y="14"/>
                    </a:lnTo>
                    <a:lnTo>
                      <a:pt x="2" y="14"/>
                    </a:lnTo>
                    <a:lnTo>
                      <a:pt x="0" y="12"/>
                    </a:lnTo>
                    <a:lnTo>
                      <a:pt x="2" y="8"/>
                    </a:lnTo>
                    <a:lnTo>
                      <a:pt x="4" y="4"/>
                    </a:lnTo>
                    <a:lnTo>
                      <a:pt x="8" y="2"/>
                    </a:lnTo>
                    <a:lnTo>
                      <a:pt x="12" y="0"/>
                    </a:lnTo>
                    <a:lnTo>
                      <a:pt x="16" y="0"/>
                    </a:lnTo>
                    <a:lnTo>
                      <a:pt x="20" y="2"/>
                    </a:lnTo>
                    <a:lnTo>
                      <a:pt x="22" y="4"/>
                    </a:lnTo>
                    <a:lnTo>
                      <a:pt x="24"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95" name="Freeform 303"/>
              <p:cNvSpPr/>
              <p:nvPr/>
            </p:nvSpPr>
            <p:spPr bwMode="auto">
              <a:xfrm>
                <a:off x="8779791" y="5040210"/>
                <a:ext cx="40359" cy="23894"/>
              </a:xfrm>
              <a:custGeom>
                <a:avLst/>
                <a:gdLst>
                  <a:gd name="T0" fmla="*/ 2147483647 w 28"/>
                  <a:gd name="T1" fmla="*/ 2147483647 h 14"/>
                  <a:gd name="T2" fmla="*/ 2147483647 w 28"/>
                  <a:gd name="T3" fmla="*/ 2147483647 h 14"/>
                  <a:gd name="T4" fmla="*/ 2147483647 w 28"/>
                  <a:gd name="T5" fmla="*/ 2147483647 h 14"/>
                  <a:gd name="T6" fmla="*/ 2147483647 w 28"/>
                  <a:gd name="T7" fmla="*/ 2147483647 h 14"/>
                  <a:gd name="T8" fmla="*/ 2147483647 w 28"/>
                  <a:gd name="T9" fmla="*/ 2147483647 h 14"/>
                  <a:gd name="T10" fmla="*/ 2147483647 w 28"/>
                  <a:gd name="T11" fmla="*/ 2147483647 h 14"/>
                  <a:gd name="T12" fmla="*/ 0 w 28"/>
                  <a:gd name="T13" fmla="*/ 2147483647 h 14"/>
                  <a:gd name="T14" fmla="*/ 0 w 28"/>
                  <a:gd name="T15" fmla="*/ 2147483647 h 14"/>
                  <a:gd name="T16" fmla="*/ 2147483647 w 28"/>
                  <a:gd name="T17" fmla="*/ 2147483647 h 14"/>
                  <a:gd name="T18" fmla="*/ 2147483647 w 28"/>
                  <a:gd name="T19" fmla="*/ 2147483647 h 14"/>
                  <a:gd name="T20" fmla="*/ 2147483647 w 28"/>
                  <a:gd name="T21" fmla="*/ 0 h 14"/>
                  <a:gd name="T22" fmla="*/ 2147483647 w 28"/>
                  <a:gd name="T23" fmla="*/ 0 h 14"/>
                  <a:gd name="T24" fmla="*/ 2147483647 w 28"/>
                  <a:gd name="T25" fmla="*/ 0 h 14"/>
                  <a:gd name="T26" fmla="*/ 2147483647 w 28"/>
                  <a:gd name="T27" fmla="*/ 2147483647 h 14"/>
                  <a:gd name="T28" fmla="*/ 2147483647 w 28"/>
                  <a:gd name="T29" fmla="*/ 2147483647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4"/>
                  <a:gd name="T47" fmla="*/ 28 w 28"/>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4">
                    <a:moveTo>
                      <a:pt x="26" y="4"/>
                    </a:moveTo>
                    <a:lnTo>
                      <a:pt x="22" y="6"/>
                    </a:lnTo>
                    <a:lnTo>
                      <a:pt x="18" y="10"/>
                    </a:lnTo>
                    <a:lnTo>
                      <a:pt x="10" y="12"/>
                    </a:lnTo>
                    <a:lnTo>
                      <a:pt x="6" y="14"/>
                    </a:lnTo>
                    <a:lnTo>
                      <a:pt x="2" y="12"/>
                    </a:lnTo>
                    <a:lnTo>
                      <a:pt x="0" y="10"/>
                    </a:lnTo>
                    <a:lnTo>
                      <a:pt x="0" y="6"/>
                    </a:lnTo>
                    <a:lnTo>
                      <a:pt x="2" y="6"/>
                    </a:lnTo>
                    <a:lnTo>
                      <a:pt x="8" y="2"/>
                    </a:lnTo>
                    <a:lnTo>
                      <a:pt x="14" y="0"/>
                    </a:lnTo>
                    <a:lnTo>
                      <a:pt x="22" y="0"/>
                    </a:lnTo>
                    <a:lnTo>
                      <a:pt x="26" y="0"/>
                    </a:lnTo>
                    <a:lnTo>
                      <a:pt x="28" y="2"/>
                    </a:lnTo>
                    <a:lnTo>
                      <a:pt x="26"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96" name="Freeform 304"/>
              <p:cNvSpPr/>
              <p:nvPr/>
            </p:nvSpPr>
            <p:spPr bwMode="auto">
              <a:xfrm>
                <a:off x="7428346" y="4515871"/>
                <a:ext cx="145292" cy="215046"/>
              </a:xfrm>
              <a:custGeom>
                <a:avLst/>
                <a:gdLst>
                  <a:gd name="T0" fmla="*/ 2147483647 w 100"/>
                  <a:gd name="T1" fmla="*/ 2147483647 h 136"/>
                  <a:gd name="T2" fmla="*/ 2147483647 w 100"/>
                  <a:gd name="T3" fmla="*/ 2147483647 h 136"/>
                  <a:gd name="T4" fmla="*/ 2147483647 w 100"/>
                  <a:gd name="T5" fmla="*/ 2147483647 h 136"/>
                  <a:gd name="T6" fmla="*/ 2147483647 w 100"/>
                  <a:gd name="T7" fmla="*/ 2147483647 h 136"/>
                  <a:gd name="T8" fmla="*/ 2147483647 w 100"/>
                  <a:gd name="T9" fmla="*/ 2147483647 h 136"/>
                  <a:gd name="T10" fmla="*/ 2147483647 w 100"/>
                  <a:gd name="T11" fmla="*/ 2147483647 h 136"/>
                  <a:gd name="T12" fmla="*/ 2147483647 w 100"/>
                  <a:gd name="T13" fmla="*/ 2147483647 h 136"/>
                  <a:gd name="T14" fmla="*/ 2147483647 w 100"/>
                  <a:gd name="T15" fmla="*/ 2147483647 h 136"/>
                  <a:gd name="T16" fmla="*/ 2147483647 w 100"/>
                  <a:gd name="T17" fmla="*/ 0 h 136"/>
                  <a:gd name="T18" fmla="*/ 2147483647 w 100"/>
                  <a:gd name="T19" fmla="*/ 2147483647 h 136"/>
                  <a:gd name="T20" fmla="*/ 2147483647 w 100"/>
                  <a:gd name="T21" fmla="*/ 2147483647 h 136"/>
                  <a:gd name="T22" fmla="*/ 2147483647 w 100"/>
                  <a:gd name="T23" fmla="*/ 2147483647 h 136"/>
                  <a:gd name="T24" fmla="*/ 2147483647 w 100"/>
                  <a:gd name="T25" fmla="*/ 2147483647 h 136"/>
                  <a:gd name="T26" fmla="*/ 2147483647 w 100"/>
                  <a:gd name="T27" fmla="*/ 2147483647 h 136"/>
                  <a:gd name="T28" fmla="*/ 2147483647 w 100"/>
                  <a:gd name="T29" fmla="*/ 2147483647 h 136"/>
                  <a:gd name="T30" fmla="*/ 2147483647 w 100"/>
                  <a:gd name="T31" fmla="*/ 2147483647 h 136"/>
                  <a:gd name="T32" fmla="*/ 2147483647 w 100"/>
                  <a:gd name="T33" fmla="*/ 2147483647 h 136"/>
                  <a:gd name="T34" fmla="*/ 2147483647 w 100"/>
                  <a:gd name="T35" fmla="*/ 2147483647 h 136"/>
                  <a:gd name="T36" fmla="*/ 2147483647 w 100"/>
                  <a:gd name="T37" fmla="*/ 2147483647 h 136"/>
                  <a:gd name="T38" fmla="*/ 2147483647 w 100"/>
                  <a:gd name="T39" fmla="*/ 2147483647 h 136"/>
                  <a:gd name="T40" fmla="*/ 2147483647 w 100"/>
                  <a:gd name="T41" fmla="*/ 2147483647 h 136"/>
                  <a:gd name="T42" fmla="*/ 2147483647 w 100"/>
                  <a:gd name="T43" fmla="*/ 2147483647 h 136"/>
                  <a:gd name="T44" fmla="*/ 2147483647 w 100"/>
                  <a:gd name="T45" fmla="*/ 2147483647 h 136"/>
                  <a:gd name="T46" fmla="*/ 2147483647 w 100"/>
                  <a:gd name="T47" fmla="*/ 2147483647 h 136"/>
                  <a:gd name="T48" fmla="*/ 2147483647 w 100"/>
                  <a:gd name="T49" fmla="*/ 2147483647 h 136"/>
                  <a:gd name="T50" fmla="*/ 2147483647 w 100"/>
                  <a:gd name="T51" fmla="*/ 2147483647 h 136"/>
                  <a:gd name="T52" fmla="*/ 2147483647 w 100"/>
                  <a:gd name="T53" fmla="*/ 2147483647 h 136"/>
                  <a:gd name="T54" fmla="*/ 2147483647 w 100"/>
                  <a:gd name="T55" fmla="*/ 2147483647 h 136"/>
                  <a:gd name="T56" fmla="*/ 2147483647 w 100"/>
                  <a:gd name="T57" fmla="*/ 2147483647 h 136"/>
                  <a:gd name="T58" fmla="*/ 2147483647 w 100"/>
                  <a:gd name="T59" fmla="*/ 2147483647 h 136"/>
                  <a:gd name="T60" fmla="*/ 2147483647 w 100"/>
                  <a:gd name="T61" fmla="*/ 2147483647 h 136"/>
                  <a:gd name="T62" fmla="*/ 2147483647 w 100"/>
                  <a:gd name="T63" fmla="*/ 2147483647 h 136"/>
                  <a:gd name="T64" fmla="*/ 2147483647 w 100"/>
                  <a:gd name="T65" fmla="*/ 2147483647 h 136"/>
                  <a:gd name="T66" fmla="*/ 2147483647 w 100"/>
                  <a:gd name="T67" fmla="*/ 2147483647 h 136"/>
                  <a:gd name="T68" fmla="*/ 2147483647 w 100"/>
                  <a:gd name="T69" fmla="*/ 2147483647 h 136"/>
                  <a:gd name="T70" fmla="*/ 2147483647 w 100"/>
                  <a:gd name="T71" fmla="*/ 2147483647 h 136"/>
                  <a:gd name="T72" fmla="*/ 2147483647 w 100"/>
                  <a:gd name="T73" fmla="*/ 2147483647 h 136"/>
                  <a:gd name="T74" fmla="*/ 2147483647 w 100"/>
                  <a:gd name="T75" fmla="*/ 2147483647 h 136"/>
                  <a:gd name="T76" fmla="*/ 2147483647 w 100"/>
                  <a:gd name="T77" fmla="*/ 2147483647 h 136"/>
                  <a:gd name="T78" fmla="*/ 2147483647 w 100"/>
                  <a:gd name="T79" fmla="*/ 2147483647 h 136"/>
                  <a:gd name="T80" fmla="*/ 0 w 100"/>
                  <a:gd name="T81" fmla="*/ 2147483647 h 136"/>
                  <a:gd name="T82" fmla="*/ 2147483647 w 100"/>
                  <a:gd name="T83" fmla="*/ 2147483647 h 136"/>
                  <a:gd name="T84" fmla="*/ 2147483647 w 100"/>
                  <a:gd name="T85" fmla="*/ 2147483647 h 1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0"/>
                  <a:gd name="T130" fmla="*/ 0 h 136"/>
                  <a:gd name="T131" fmla="*/ 100 w 100"/>
                  <a:gd name="T132" fmla="*/ 136 h 1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0" h="136">
                    <a:moveTo>
                      <a:pt x="12" y="46"/>
                    </a:moveTo>
                    <a:lnTo>
                      <a:pt x="12" y="28"/>
                    </a:lnTo>
                    <a:lnTo>
                      <a:pt x="16" y="26"/>
                    </a:lnTo>
                    <a:lnTo>
                      <a:pt x="18" y="22"/>
                    </a:lnTo>
                    <a:lnTo>
                      <a:pt x="24" y="14"/>
                    </a:lnTo>
                    <a:lnTo>
                      <a:pt x="28" y="10"/>
                    </a:lnTo>
                    <a:lnTo>
                      <a:pt x="32" y="8"/>
                    </a:lnTo>
                    <a:lnTo>
                      <a:pt x="34" y="6"/>
                    </a:lnTo>
                    <a:lnTo>
                      <a:pt x="36" y="6"/>
                    </a:lnTo>
                    <a:lnTo>
                      <a:pt x="38" y="8"/>
                    </a:lnTo>
                    <a:lnTo>
                      <a:pt x="42" y="10"/>
                    </a:lnTo>
                    <a:lnTo>
                      <a:pt x="60" y="12"/>
                    </a:lnTo>
                    <a:lnTo>
                      <a:pt x="80" y="14"/>
                    </a:lnTo>
                    <a:lnTo>
                      <a:pt x="84" y="12"/>
                    </a:lnTo>
                    <a:lnTo>
                      <a:pt x="88" y="12"/>
                    </a:lnTo>
                    <a:lnTo>
                      <a:pt x="90" y="8"/>
                    </a:lnTo>
                    <a:lnTo>
                      <a:pt x="94" y="2"/>
                    </a:lnTo>
                    <a:lnTo>
                      <a:pt x="100" y="0"/>
                    </a:lnTo>
                    <a:lnTo>
                      <a:pt x="100" y="6"/>
                    </a:lnTo>
                    <a:lnTo>
                      <a:pt x="90" y="16"/>
                    </a:lnTo>
                    <a:lnTo>
                      <a:pt x="86" y="22"/>
                    </a:lnTo>
                    <a:lnTo>
                      <a:pt x="82" y="24"/>
                    </a:lnTo>
                    <a:lnTo>
                      <a:pt x="76" y="24"/>
                    </a:lnTo>
                    <a:lnTo>
                      <a:pt x="70" y="24"/>
                    </a:lnTo>
                    <a:lnTo>
                      <a:pt x="64" y="22"/>
                    </a:lnTo>
                    <a:lnTo>
                      <a:pt x="26" y="22"/>
                    </a:lnTo>
                    <a:lnTo>
                      <a:pt x="22" y="24"/>
                    </a:lnTo>
                    <a:lnTo>
                      <a:pt x="22" y="26"/>
                    </a:lnTo>
                    <a:lnTo>
                      <a:pt x="20" y="34"/>
                    </a:lnTo>
                    <a:lnTo>
                      <a:pt x="22" y="38"/>
                    </a:lnTo>
                    <a:lnTo>
                      <a:pt x="24" y="46"/>
                    </a:lnTo>
                    <a:lnTo>
                      <a:pt x="28" y="52"/>
                    </a:lnTo>
                    <a:lnTo>
                      <a:pt x="32" y="54"/>
                    </a:lnTo>
                    <a:lnTo>
                      <a:pt x="34" y="54"/>
                    </a:lnTo>
                    <a:lnTo>
                      <a:pt x="36" y="52"/>
                    </a:lnTo>
                    <a:lnTo>
                      <a:pt x="40" y="50"/>
                    </a:lnTo>
                    <a:lnTo>
                      <a:pt x="46" y="46"/>
                    </a:lnTo>
                    <a:lnTo>
                      <a:pt x="54" y="44"/>
                    </a:lnTo>
                    <a:lnTo>
                      <a:pt x="62" y="42"/>
                    </a:lnTo>
                    <a:lnTo>
                      <a:pt x="68" y="40"/>
                    </a:lnTo>
                    <a:lnTo>
                      <a:pt x="74" y="40"/>
                    </a:lnTo>
                    <a:lnTo>
                      <a:pt x="72" y="42"/>
                    </a:lnTo>
                    <a:lnTo>
                      <a:pt x="68" y="44"/>
                    </a:lnTo>
                    <a:lnTo>
                      <a:pt x="62" y="48"/>
                    </a:lnTo>
                    <a:lnTo>
                      <a:pt x="56" y="50"/>
                    </a:lnTo>
                    <a:lnTo>
                      <a:pt x="50" y="56"/>
                    </a:lnTo>
                    <a:lnTo>
                      <a:pt x="42" y="66"/>
                    </a:lnTo>
                    <a:lnTo>
                      <a:pt x="44" y="66"/>
                    </a:lnTo>
                    <a:lnTo>
                      <a:pt x="46" y="70"/>
                    </a:lnTo>
                    <a:lnTo>
                      <a:pt x="48" y="76"/>
                    </a:lnTo>
                    <a:lnTo>
                      <a:pt x="54" y="84"/>
                    </a:lnTo>
                    <a:lnTo>
                      <a:pt x="54" y="98"/>
                    </a:lnTo>
                    <a:lnTo>
                      <a:pt x="56" y="102"/>
                    </a:lnTo>
                    <a:lnTo>
                      <a:pt x="60" y="104"/>
                    </a:lnTo>
                    <a:lnTo>
                      <a:pt x="64" y="104"/>
                    </a:lnTo>
                    <a:lnTo>
                      <a:pt x="64" y="106"/>
                    </a:lnTo>
                    <a:lnTo>
                      <a:pt x="60" y="110"/>
                    </a:lnTo>
                    <a:lnTo>
                      <a:pt x="54" y="114"/>
                    </a:lnTo>
                    <a:lnTo>
                      <a:pt x="50" y="118"/>
                    </a:lnTo>
                    <a:lnTo>
                      <a:pt x="44" y="118"/>
                    </a:lnTo>
                    <a:lnTo>
                      <a:pt x="32" y="92"/>
                    </a:lnTo>
                    <a:lnTo>
                      <a:pt x="32" y="88"/>
                    </a:lnTo>
                    <a:lnTo>
                      <a:pt x="34" y="84"/>
                    </a:lnTo>
                    <a:lnTo>
                      <a:pt x="32" y="78"/>
                    </a:lnTo>
                    <a:lnTo>
                      <a:pt x="28" y="80"/>
                    </a:lnTo>
                    <a:lnTo>
                      <a:pt x="24" y="78"/>
                    </a:lnTo>
                    <a:lnTo>
                      <a:pt x="22" y="106"/>
                    </a:lnTo>
                    <a:lnTo>
                      <a:pt x="22" y="120"/>
                    </a:lnTo>
                    <a:lnTo>
                      <a:pt x="20" y="126"/>
                    </a:lnTo>
                    <a:lnTo>
                      <a:pt x="18" y="132"/>
                    </a:lnTo>
                    <a:lnTo>
                      <a:pt x="14" y="134"/>
                    </a:lnTo>
                    <a:lnTo>
                      <a:pt x="8" y="136"/>
                    </a:lnTo>
                    <a:lnTo>
                      <a:pt x="6" y="134"/>
                    </a:lnTo>
                    <a:lnTo>
                      <a:pt x="6" y="130"/>
                    </a:lnTo>
                    <a:lnTo>
                      <a:pt x="6" y="120"/>
                    </a:lnTo>
                    <a:lnTo>
                      <a:pt x="6" y="116"/>
                    </a:lnTo>
                    <a:lnTo>
                      <a:pt x="8" y="110"/>
                    </a:lnTo>
                    <a:lnTo>
                      <a:pt x="10" y="102"/>
                    </a:lnTo>
                    <a:lnTo>
                      <a:pt x="10" y="94"/>
                    </a:lnTo>
                    <a:lnTo>
                      <a:pt x="4" y="94"/>
                    </a:lnTo>
                    <a:lnTo>
                      <a:pt x="0" y="92"/>
                    </a:lnTo>
                    <a:lnTo>
                      <a:pt x="0" y="90"/>
                    </a:lnTo>
                    <a:lnTo>
                      <a:pt x="0" y="78"/>
                    </a:lnTo>
                    <a:lnTo>
                      <a:pt x="4" y="66"/>
                    </a:lnTo>
                    <a:lnTo>
                      <a:pt x="8" y="54"/>
                    </a:lnTo>
                    <a:lnTo>
                      <a:pt x="12" y="44"/>
                    </a:lnTo>
                    <a:lnTo>
                      <a:pt x="12" y="4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97" name="Freeform 305"/>
              <p:cNvSpPr/>
              <p:nvPr/>
            </p:nvSpPr>
            <p:spPr bwMode="auto">
              <a:xfrm>
                <a:off x="7216174" y="4360560"/>
                <a:ext cx="221397" cy="177877"/>
              </a:xfrm>
              <a:custGeom>
                <a:avLst/>
                <a:gdLst>
                  <a:gd name="T0" fmla="*/ 2147483647 w 152"/>
                  <a:gd name="T1" fmla="*/ 2147483647 h 112"/>
                  <a:gd name="T2" fmla="*/ 2147483647 w 152"/>
                  <a:gd name="T3" fmla="*/ 2147483647 h 112"/>
                  <a:gd name="T4" fmla="*/ 2147483647 w 152"/>
                  <a:gd name="T5" fmla="*/ 2147483647 h 112"/>
                  <a:gd name="T6" fmla="*/ 2147483647 w 152"/>
                  <a:gd name="T7" fmla="*/ 2147483647 h 112"/>
                  <a:gd name="T8" fmla="*/ 2147483647 w 152"/>
                  <a:gd name="T9" fmla="*/ 2147483647 h 112"/>
                  <a:gd name="T10" fmla="*/ 2147483647 w 152"/>
                  <a:gd name="T11" fmla="*/ 2147483647 h 112"/>
                  <a:gd name="T12" fmla="*/ 2147483647 w 152"/>
                  <a:gd name="T13" fmla="*/ 2147483647 h 112"/>
                  <a:gd name="T14" fmla="*/ 2147483647 w 152"/>
                  <a:gd name="T15" fmla="*/ 2147483647 h 112"/>
                  <a:gd name="T16" fmla="*/ 2147483647 w 152"/>
                  <a:gd name="T17" fmla="*/ 2147483647 h 112"/>
                  <a:gd name="T18" fmla="*/ 2147483647 w 152"/>
                  <a:gd name="T19" fmla="*/ 0 h 112"/>
                  <a:gd name="T20" fmla="*/ 2147483647 w 152"/>
                  <a:gd name="T21" fmla="*/ 2147483647 h 112"/>
                  <a:gd name="T22" fmla="*/ 2147483647 w 152"/>
                  <a:gd name="T23" fmla="*/ 2147483647 h 112"/>
                  <a:gd name="T24" fmla="*/ 2147483647 w 152"/>
                  <a:gd name="T25" fmla="*/ 2147483647 h 112"/>
                  <a:gd name="T26" fmla="*/ 2147483647 w 152"/>
                  <a:gd name="T27" fmla="*/ 2147483647 h 112"/>
                  <a:gd name="T28" fmla="*/ 2147483647 w 152"/>
                  <a:gd name="T29" fmla="*/ 2147483647 h 112"/>
                  <a:gd name="T30" fmla="*/ 2147483647 w 152"/>
                  <a:gd name="T31" fmla="*/ 2147483647 h 112"/>
                  <a:gd name="T32" fmla="*/ 2147483647 w 152"/>
                  <a:gd name="T33" fmla="*/ 2147483647 h 112"/>
                  <a:gd name="T34" fmla="*/ 2147483647 w 152"/>
                  <a:gd name="T35" fmla="*/ 2147483647 h 112"/>
                  <a:gd name="T36" fmla="*/ 2147483647 w 152"/>
                  <a:gd name="T37" fmla="*/ 2147483647 h 112"/>
                  <a:gd name="T38" fmla="*/ 2147483647 w 152"/>
                  <a:gd name="T39" fmla="*/ 2147483647 h 112"/>
                  <a:gd name="T40" fmla="*/ 2147483647 w 152"/>
                  <a:gd name="T41" fmla="*/ 2147483647 h 112"/>
                  <a:gd name="T42" fmla="*/ 2147483647 w 152"/>
                  <a:gd name="T43" fmla="*/ 2147483647 h 112"/>
                  <a:gd name="T44" fmla="*/ 2147483647 w 152"/>
                  <a:gd name="T45" fmla="*/ 2147483647 h 112"/>
                  <a:gd name="T46" fmla="*/ 2147483647 w 152"/>
                  <a:gd name="T47" fmla="*/ 2147483647 h 112"/>
                  <a:gd name="T48" fmla="*/ 2147483647 w 152"/>
                  <a:gd name="T49" fmla="*/ 2147483647 h 112"/>
                  <a:gd name="T50" fmla="*/ 2147483647 w 152"/>
                  <a:gd name="T51" fmla="*/ 2147483647 h 112"/>
                  <a:gd name="T52" fmla="*/ 2147483647 w 152"/>
                  <a:gd name="T53" fmla="*/ 2147483647 h 112"/>
                  <a:gd name="T54" fmla="*/ 2147483647 w 152"/>
                  <a:gd name="T55" fmla="*/ 2147483647 h 112"/>
                  <a:gd name="T56" fmla="*/ 2147483647 w 152"/>
                  <a:gd name="T57" fmla="*/ 2147483647 h 112"/>
                  <a:gd name="T58" fmla="*/ 2147483647 w 152"/>
                  <a:gd name="T59" fmla="*/ 2147483647 h 112"/>
                  <a:gd name="T60" fmla="*/ 2147483647 w 152"/>
                  <a:gd name="T61" fmla="*/ 2147483647 h 112"/>
                  <a:gd name="T62" fmla="*/ 2147483647 w 152"/>
                  <a:gd name="T63" fmla="*/ 2147483647 h 112"/>
                  <a:gd name="T64" fmla="*/ 0 w 152"/>
                  <a:gd name="T65" fmla="*/ 2147483647 h 112"/>
                  <a:gd name="T66" fmla="*/ 0 w 152"/>
                  <a:gd name="T67" fmla="*/ 2147483647 h 112"/>
                  <a:gd name="T68" fmla="*/ 0 w 152"/>
                  <a:gd name="T69" fmla="*/ 2147483647 h 112"/>
                  <a:gd name="T70" fmla="*/ 2147483647 w 152"/>
                  <a:gd name="T71" fmla="*/ 2147483647 h 112"/>
                  <a:gd name="T72" fmla="*/ 2147483647 w 152"/>
                  <a:gd name="T73" fmla="*/ 2147483647 h 112"/>
                  <a:gd name="T74" fmla="*/ 2147483647 w 152"/>
                  <a:gd name="T75" fmla="*/ 2147483647 h 112"/>
                  <a:gd name="T76" fmla="*/ 2147483647 w 152"/>
                  <a:gd name="T77" fmla="*/ 2147483647 h 112"/>
                  <a:gd name="T78" fmla="*/ 2147483647 w 152"/>
                  <a:gd name="T79" fmla="*/ 2147483647 h 112"/>
                  <a:gd name="T80" fmla="*/ 2147483647 w 152"/>
                  <a:gd name="T81" fmla="*/ 2147483647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2"/>
                  <a:gd name="T124" fmla="*/ 0 h 112"/>
                  <a:gd name="T125" fmla="*/ 152 w 152"/>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2" h="112">
                    <a:moveTo>
                      <a:pt x="58" y="58"/>
                    </a:moveTo>
                    <a:lnTo>
                      <a:pt x="68" y="62"/>
                    </a:lnTo>
                    <a:lnTo>
                      <a:pt x="70" y="60"/>
                    </a:lnTo>
                    <a:lnTo>
                      <a:pt x="68" y="58"/>
                    </a:lnTo>
                    <a:lnTo>
                      <a:pt x="68" y="54"/>
                    </a:lnTo>
                    <a:lnTo>
                      <a:pt x="70" y="56"/>
                    </a:lnTo>
                    <a:lnTo>
                      <a:pt x="74" y="58"/>
                    </a:lnTo>
                    <a:lnTo>
                      <a:pt x="74" y="54"/>
                    </a:lnTo>
                    <a:lnTo>
                      <a:pt x="70" y="52"/>
                    </a:lnTo>
                    <a:lnTo>
                      <a:pt x="70" y="48"/>
                    </a:lnTo>
                    <a:lnTo>
                      <a:pt x="68" y="48"/>
                    </a:lnTo>
                    <a:lnTo>
                      <a:pt x="76" y="42"/>
                    </a:lnTo>
                    <a:lnTo>
                      <a:pt x="80" y="40"/>
                    </a:lnTo>
                    <a:lnTo>
                      <a:pt x="86" y="40"/>
                    </a:lnTo>
                    <a:lnTo>
                      <a:pt x="88" y="36"/>
                    </a:lnTo>
                    <a:lnTo>
                      <a:pt x="92" y="26"/>
                    </a:lnTo>
                    <a:lnTo>
                      <a:pt x="98" y="16"/>
                    </a:lnTo>
                    <a:lnTo>
                      <a:pt x="106" y="4"/>
                    </a:lnTo>
                    <a:lnTo>
                      <a:pt x="110" y="0"/>
                    </a:lnTo>
                    <a:lnTo>
                      <a:pt x="114" y="0"/>
                    </a:lnTo>
                    <a:lnTo>
                      <a:pt x="118" y="2"/>
                    </a:lnTo>
                    <a:lnTo>
                      <a:pt x="122" y="8"/>
                    </a:lnTo>
                    <a:lnTo>
                      <a:pt x="124" y="14"/>
                    </a:lnTo>
                    <a:lnTo>
                      <a:pt x="124" y="20"/>
                    </a:lnTo>
                    <a:lnTo>
                      <a:pt x="132" y="22"/>
                    </a:lnTo>
                    <a:lnTo>
                      <a:pt x="138" y="26"/>
                    </a:lnTo>
                    <a:lnTo>
                      <a:pt x="144" y="26"/>
                    </a:lnTo>
                    <a:lnTo>
                      <a:pt x="152" y="28"/>
                    </a:lnTo>
                    <a:lnTo>
                      <a:pt x="152" y="32"/>
                    </a:lnTo>
                    <a:lnTo>
                      <a:pt x="150" y="34"/>
                    </a:lnTo>
                    <a:lnTo>
                      <a:pt x="148" y="36"/>
                    </a:lnTo>
                    <a:lnTo>
                      <a:pt x="140" y="36"/>
                    </a:lnTo>
                    <a:lnTo>
                      <a:pt x="134" y="36"/>
                    </a:lnTo>
                    <a:lnTo>
                      <a:pt x="132" y="38"/>
                    </a:lnTo>
                    <a:lnTo>
                      <a:pt x="130" y="40"/>
                    </a:lnTo>
                    <a:lnTo>
                      <a:pt x="138" y="44"/>
                    </a:lnTo>
                    <a:lnTo>
                      <a:pt x="138" y="46"/>
                    </a:lnTo>
                    <a:lnTo>
                      <a:pt x="132" y="48"/>
                    </a:lnTo>
                    <a:lnTo>
                      <a:pt x="124" y="54"/>
                    </a:lnTo>
                    <a:lnTo>
                      <a:pt x="122" y="60"/>
                    </a:lnTo>
                    <a:lnTo>
                      <a:pt x="112" y="58"/>
                    </a:lnTo>
                    <a:lnTo>
                      <a:pt x="106" y="56"/>
                    </a:lnTo>
                    <a:lnTo>
                      <a:pt x="100" y="56"/>
                    </a:lnTo>
                    <a:lnTo>
                      <a:pt x="94" y="56"/>
                    </a:lnTo>
                    <a:lnTo>
                      <a:pt x="88" y="60"/>
                    </a:lnTo>
                    <a:lnTo>
                      <a:pt x="82" y="64"/>
                    </a:lnTo>
                    <a:lnTo>
                      <a:pt x="78" y="70"/>
                    </a:lnTo>
                    <a:lnTo>
                      <a:pt x="74" y="82"/>
                    </a:lnTo>
                    <a:lnTo>
                      <a:pt x="70" y="96"/>
                    </a:lnTo>
                    <a:lnTo>
                      <a:pt x="70" y="104"/>
                    </a:lnTo>
                    <a:lnTo>
                      <a:pt x="68" y="108"/>
                    </a:lnTo>
                    <a:lnTo>
                      <a:pt x="64" y="108"/>
                    </a:lnTo>
                    <a:lnTo>
                      <a:pt x="60" y="106"/>
                    </a:lnTo>
                    <a:lnTo>
                      <a:pt x="56" y="104"/>
                    </a:lnTo>
                    <a:lnTo>
                      <a:pt x="52" y="100"/>
                    </a:lnTo>
                    <a:lnTo>
                      <a:pt x="48" y="98"/>
                    </a:lnTo>
                    <a:lnTo>
                      <a:pt x="44" y="98"/>
                    </a:lnTo>
                    <a:lnTo>
                      <a:pt x="42" y="100"/>
                    </a:lnTo>
                    <a:lnTo>
                      <a:pt x="36" y="106"/>
                    </a:lnTo>
                    <a:lnTo>
                      <a:pt x="28" y="108"/>
                    </a:lnTo>
                    <a:lnTo>
                      <a:pt x="26" y="110"/>
                    </a:lnTo>
                    <a:lnTo>
                      <a:pt x="20" y="112"/>
                    </a:lnTo>
                    <a:lnTo>
                      <a:pt x="14" y="110"/>
                    </a:lnTo>
                    <a:lnTo>
                      <a:pt x="8" y="108"/>
                    </a:lnTo>
                    <a:lnTo>
                      <a:pt x="2" y="106"/>
                    </a:lnTo>
                    <a:lnTo>
                      <a:pt x="0" y="104"/>
                    </a:lnTo>
                    <a:lnTo>
                      <a:pt x="0" y="102"/>
                    </a:lnTo>
                    <a:lnTo>
                      <a:pt x="0" y="92"/>
                    </a:lnTo>
                    <a:lnTo>
                      <a:pt x="0" y="90"/>
                    </a:lnTo>
                    <a:lnTo>
                      <a:pt x="0" y="94"/>
                    </a:lnTo>
                    <a:lnTo>
                      <a:pt x="2" y="96"/>
                    </a:lnTo>
                    <a:lnTo>
                      <a:pt x="8" y="100"/>
                    </a:lnTo>
                    <a:lnTo>
                      <a:pt x="20" y="100"/>
                    </a:lnTo>
                    <a:lnTo>
                      <a:pt x="20" y="90"/>
                    </a:lnTo>
                    <a:lnTo>
                      <a:pt x="26" y="82"/>
                    </a:lnTo>
                    <a:lnTo>
                      <a:pt x="30" y="78"/>
                    </a:lnTo>
                    <a:lnTo>
                      <a:pt x="34" y="76"/>
                    </a:lnTo>
                    <a:lnTo>
                      <a:pt x="46" y="72"/>
                    </a:lnTo>
                    <a:lnTo>
                      <a:pt x="50" y="70"/>
                    </a:lnTo>
                    <a:lnTo>
                      <a:pt x="54" y="66"/>
                    </a:lnTo>
                    <a:lnTo>
                      <a:pt x="60" y="56"/>
                    </a:lnTo>
                    <a:lnTo>
                      <a:pt x="58" y="5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98" name="Freeform 306"/>
              <p:cNvSpPr/>
              <p:nvPr/>
            </p:nvSpPr>
            <p:spPr bwMode="auto">
              <a:xfrm>
                <a:off x="7300352" y="4437551"/>
                <a:ext cx="23062" cy="23894"/>
              </a:xfrm>
              <a:custGeom>
                <a:avLst/>
                <a:gdLst>
                  <a:gd name="T0" fmla="*/ 2147483647 w 16"/>
                  <a:gd name="T1" fmla="*/ 0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2147483647 w 16"/>
                  <a:gd name="T13" fmla="*/ 2147483647 h 14"/>
                  <a:gd name="T14" fmla="*/ 2147483647 w 16"/>
                  <a:gd name="T15" fmla="*/ 2147483647 h 14"/>
                  <a:gd name="T16" fmla="*/ 2147483647 w 16"/>
                  <a:gd name="T17" fmla="*/ 2147483647 h 14"/>
                  <a:gd name="T18" fmla="*/ 0 w 16"/>
                  <a:gd name="T19" fmla="*/ 2147483647 h 14"/>
                  <a:gd name="T20" fmla="*/ 2147483647 w 16"/>
                  <a:gd name="T21" fmla="*/ 0 h 14"/>
                  <a:gd name="T22" fmla="*/ 2147483647 w 16"/>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4"/>
                  <a:gd name="T38" fmla="*/ 16 w 16"/>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4">
                    <a:moveTo>
                      <a:pt x="12" y="0"/>
                    </a:moveTo>
                    <a:lnTo>
                      <a:pt x="12" y="4"/>
                    </a:lnTo>
                    <a:lnTo>
                      <a:pt x="16" y="6"/>
                    </a:lnTo>
                    <a:lnTo>
                      <a:pt x="16" y="10"/>
                    </a:lnTo>
                    <a:lnTo>
                      <a:pt x="12" y="8"/>
                    </a:lnTo>
                    <a:lnTo>
                      <a:pt x="10" y="6"/>
                    </a:lnTo>
                    <a:lnTo>
                      <a:pt x="10" y="10"/>
                    </a:lnTo>
                    <a:lnTo>
                      <a:pt x="12" y="12"/>
                    </a:lnTo>
                    <a:lnTo>
                      <a:pt x="10" y="14"/>
                    </a:lnTo>
                    <a:lnTo>
                      <a:pt x="0" y="10"/>
                    </a:lnTo>
                    <a:lnTo>
                      <a:pt x="10" y="0"/>
                    </a:lnTo>
                    <a:lnTo>
                      <a:pt x="1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99" name="Freeform 307"/>
              <p:cNvSpPr/>
              <p:nvPr/>
            </p:nvSpPr>
            <p:spPr bwMode="auto">
              <a:xfrm>
                <a:off x="7707399" y="4576933"/>
                <a:ext cx="232928" cy="260179"/>
              </a:xfrm>
              <a:custGeom>
                <a:avLst/>
                <a:gdLst>
                  <a:gd name="T0" fmla="*/ 2147483647 w 160"/>
                  <a:gd name="T1" fmla="*/ 2147483647 h 164"/>
                  <a:gd name="T2" fmla="*/ 2147483647 w 160"/>
                  <a:gd name="T3" fmla="*/ 2147483647 h 164"/>
                  <a:gd name="T4" fmla="*/ 2147483647 w 160"/>
                  <a:gd name="T5" fmla="*/ 2147483647 h 164"/>
                  <a:gd name="T6" fmla="*/ 2147483647 w 160"/>
                  <a:gd name="T7" fmla="*/ 2147483647 h 164"/>
                  <a:gd name="T8" fmla="*/ 2147483647 w 160"/>
                  <a:gd name="T9" fmla="*/ 2147483647 h 164"/>
                  <a:gd name="T10" fmla="*/ 2147483647 w 160"/>
                  <a:gd name="T11" fmla="*/ 2147483647 h 164"/>
                  <a:gd name="T12" fmla="*/ 2147483647 w 160"/>
                  <a:gd name="T13" fmla="*/ 2147483647 h 164"/>
                  <a:gd name="T14" fmla="*/ 2147483647 w 160"/>
                  <a:gd name="T15" fmla="*/ 2147483647 h 164"/>
                  <a:gd name="T16" fmla="*/ 2147483647 w 160"/>
                  <a:gd name="T17" fmla="*/ 2147483647 h 164"/>
                  <a:gd name="T18" fmla="*/ 2147483647 w 160"/>
                  <a:gd name="T19" fmla="*/ 2147483647 h 164"/>
                  <a:gd name="T20" fmla="*/ 2147483647 w 160"/>
                  <a:gd name="T21" fmla="*/ 2147483647 h 164"/>
                  <a:gd name="T22" fmla="*/ 2147483647 w 160"/>
                  <a:gd name="T23" fmla="*/ 2147483647 h 164"/>
                  <a:gd name="T24" fmla="*/ 2147483647 w 160"/>
                  <a:gd name="T25" fmla="*/ 2147483647 h 164"/>
                  <a:gd name="T26" fmla="*/ 2147483647 w 160"/>
                  <a:gd name="T27" fmla="*/ 2147483647 h 164"/>
                  <a:gd name="T28" fmla="*/ 2147483647 w 160"/>
                  <a:gd name="T29" fmla="*/ 2147483647 h 164"/>
                  <a:gd name="T30" fmla="*/ 2147483647 w 160"/>
                  <a:gd name="T31" fmla="*/ 2147483647 h 164"/>
                  <a:gd name="T32" fmla="*/ 2147483647 w 160"/>
                  <a:gd name="T33" fmla="*/ 2147483647 h 164"/>
                  <a:gd name="T34" fmla="*/ 2147483647 w 160"/>
                  <a:gd name="T35" fmla="*/ 2147483647 h 164"/>
                  <a:gd name="T36" fmla="*/ 2147483647 w 160"/>
                  <a:gd name="T37" fmla="*/ 2147483647 h 164"/>
                  <a:gd name="T38" fmla="*/ 2147483647 w 160"/>
                  <a:gd name="T39" fmla="*/ 2147483647 h 164"/>
                  <a:gd name="T40" fmla="*/ 2147483647 w 160"/>
                  <a:gd name="T41" fmla="*/ 2147483647 h 164"/>
                  <a:gd name="T42" fmla="*/ 2147483647 w 160"/>
                  <a:gd name="T43" fmla="*/ 2147483647 h 164"/>
                  <a:gd name="T44" fmla="*/ 2147483647 w 160"/>
                  <a:gd name="T45" fmla="*/ 2147483647 h 164"/>
                  <a:gd name="T46" fmla="*/ 2147483647 w 160"/>
                  <a:gd name="T47" fmla="*/ 2147483647 h 164"/>
                  <a:gd name="T48" fmla="*/ 2147483647 w 160"/>
                  <a:gd name="T49" fmla="*/ 2147483647 h 164"/>
                  <a:gd name="T50" fmla="*/ 2147483647 w 160"/>
                  <a:gd name="T51" fmla="*/ 2147483647 h 164"/>
                  <a:gd name="T52" fmla="*/ 2147483647 w 160"/>
                  <a:gd name="T53" fmla="*/ 2147483647 h 164"/>
                  <a:gd name="T54" fmla="*/ 2147483647 w 160"/>
                  <a:gd name="T55" fmla="*/ 2147483647 h 164"/>
                  <a:gd name="T56" fmla="*/ 2147483647 w 160"/>
                  <a:gd name="T57" fmla="*/ 2147483647 h 164"/>
                  <a:gd name="T58" fmla="*/ 2147483647 w 160"/>
                  <a:gd name="T59" fmla="*/ 2147483647 h 164"/>
                  <a:gd name="T60" fmla="*/ 2147483647 w 160"/>
                  <a:gd name="T61" fmla="*/ 2147483647 h 164"/>
                  <a:gd name="T62" fmla="*/ 2147483647 w 160"/>
                  <a:gd name="T63" fmla="*/ 2147483647 h 164"/>
                  <a:gd name="T64" fmla="*/ 0 w 160"/>
                  <a:gd name="T65" fmla="*/ 2147483647 h 164"/>
                  <a:gd name="T66" fmla="*/ 2147483647 w 160"/>
                  <a:gd name="T67" fmla="*/ 2147483647 h 164"/>
                  <a:gd name="T68" fmla="*/ 2147483647 w 160"/>
                  <a:gd name="T69" fmla="*/ 0 h 164"/>
                  <a:gd name="T70" fmla="*/ 2147483647 w 160"/>
                  <a:gd name="T71" fmla="*/ 2147483647 h 164"/>
                  <a:gd name="T72" fmla="*/ 2147483647 w 160"/>
                  <a:gd name="T73" fmla="*/ 2147483647 h 164"/>
                  <a:gd name="T74" fmla="*/ 2147483647 w 160"/>
                  <a:gd name="T75" fmla="*/ 2147483647 h 164"/>
                  <a:gd name="T76" fmla="*/ 2147483647 w 160"/>
                  <a:gd name="T77" fmla="*/ 2147483647 h 164"/>
                  <a:gd name="T78" fmla="*/ 2147483647 w 160"/>
                  <a:gd name="T79" fmla="*/ 2147483647 h 164"/>
                  <a:gd name="T80" fmla="*/ 2147483647 w 160"/>
                  <a:gd name="T81" fmla="*/ 2147483647 h 164"/>
                  <a:gd name="T82" fmla="*/ 2147483647 w 160"/>
                  <a:gd name="T83" fmla="*/ 2147483647 h 164"/>
                  <a:gd name="T84" fmla="*/ 2147483647 w 160"/>
                  <a:gd name="T85" fmla="*/ 2147483647 h 164"/>
                  <a:gd name="T86" fmla="*/ 2147483647 w 160"/>
                  <a:gd name="T87" fmla="*/ 2147483647 h 164"/>
                  <a:gd name="T88" fmla="*/ 2147483647 w 160"/>
                  <a:gd name="T89" fmla="*/ 2147483647 h 164"/>
                  <a:gd name="T90" fmla="*/ 2147483647 w 160"/>
                  <a:gd name="T91" fmla="*/ 2147483647 h 164"/>
                  <a:gd name="T92" fmla="*/ 2147483647 w 160"/>
                  <a:gd name="T93" fmla="*/ 2147483647 h 164"/>
                  <a:gd name="T94" fmla="*/ 2147483647 w 160"/>
                  <a:gd name="T95" fmla="*/ 2147483647 h 164"/>
                  <a:gd name="T96" fmla="*/ 2147483647 w 160"/>
                  <a:gd name="T97" fmla="*/ 2147483647 h 164"/>
                  <a:gd name="T98" fmla="*/ 2147483647 w 160"/>
                  <a:gd name="T99" fmla="*/ 2147483647 h 1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0"/>
                  <a:gd name="T151" fmla="*/ 0 h 164"/>
                  <a:gd name="T152" fmla="*/ 160 w 160"/>
                  <a:gd name="T153" fmla="*/ 164 h 1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0" h="164">
                    <a:moveTo>
                      <a:pt x="160" y="38"/>
                    </a:moveTo>
                    <a:lnTo>
                      <a:pt x="160" y="114"/>
                    </a:lnTo>
                    <a:lnTo>
                      <a:pt x="156" y="118"/>
                    </a:lnTo>
                    <a:lnTo>
                      <a:pt x="156" y="122"/>
                    </a:lnTo>
                    <a:lnTo>
                      <a:pt x="160" y="126"/>
                    </a:lnTo>
                    <a:lnTo>
                      <a:pt x="160" y="164"/>
                    </a:lnTo>
                    <a:lnTo>
                      <a:pt x="154" y="164"/>
                    </a:lnTo>
                    <a:lnTo>
                      <a:pt x="148" y="158"/>
                    </a:lnTo>
                    <a:lnTo>
                      <a:pt x="144" y="152"/>
                    </a:lnTo>
                    <a:lnTo>
                      <a:pt x="144" y="144"/>
                    </a:lnTo>
                    <a:lnTo>
                      <a:pt x="126" y="144"/>
                    </a:lnTo>
                    <a:lnTo>
                      <a:pt x="120" y="148"/>
                    </a:lnTo>
                    <a:lnTo>
                      <a:pt x="112" y="148"/>
                    </a:lnTo>
                    <a:lnTo>
                      <a:pt x="104" y="148"/>
                    </a:lnTo>
                    <a:lnTo>
                      <a:pt x="102" y="146"/>
                    </a:lnTo>
                    <a:lnTo>
                      <a:pt x="102" y="144"/>
                    </a:lnTo>
                    <a:lnTo>
                      <a:pt x="104" y="138"/>
                    </a:lnTo>
                    <a:lnTo>
                      <a:pt x="110" y="134"/>
                    </a:lnTo>
                    <a:lnTo>
                      <a:pt x="116" y="128"/>
                    </a:lnTo>
                    <a:lnTo>
                      <a:pt x="120" y="126"/>
                    </a:lnTo>
                    <a:lnTo>
                      <a:pt x="118" y="118"/>
                    </a:lnTo>
                    <a:lnTo>
                      <a:pt x="118" y="112"/>
                    </a:lnTo>
                    <a:lnTo>
                      <a:pt x="116" y="106"/>
                    </a:lnTo>
                    <a:lnTo>
                      <a:pt x="116" y="100"/>
                    </a:lnTo>
                    <a:lnTo>
                      <a:pt x="112" y="94"/>
                    </a:lnTo>
                    <a:lnTo>
                      <a:pt x="104" y="90"/>
                    </a:lnTo>
                    <a:lnTo>
                      <a:pt x="90" y="84"/>
                    </a:lnTo>
                    <a:lnTo>
                      <a:pt x="74" y="80"/>
                    </a:lnTo>
                    <a:lnTo>
                      <a:pt x="68" y="74"/>
                    </a:lnTo>
                    <a:lnTo>
                      <a:pt x="62" y="70"/>
                    </a:lnTo>
                    <a:lnTo>
                      <a:pt x="58" y="68"/>
                    </a:lnTo>
                    <a:lnTo>
                      <a:pt x="54" y="66"/>
                    </a:lnTo>
                    <a:lnTo>
                      <a:pt x="44" y="66"/>
                    </a:lnTo>
                    <a:lnTo>
                      <a:pt x="46" y="60"/>
                    </a:lnTo>
                    <a:lnTo>
                      <a:pt x="48" y="58"/>
                    </a:lnTo>
                    <a:lnTo>
                      <a:pt x="42" y="66"/>
                    </a:lnTo>
                    <a:lnTo>
                      <a:pt x="38" y="70"/>
                    </a:lnTo>
                    <a:lnTo>
                      <a:pt x="34" y="72"/>
                    </a:lnTo>
                    <a:lnTo>
                      <a:pt x="32" y="72"/>
                    </a:lnTo>
                    <a:lnTo>
                      <a:pt x="32" y="66"/>
                    </a:lnTo>
                    <a:lnTo>
                      <a:pt x="32" y="64"/>
                    </a:lnTo>
                    <a:lnTo>
                      <a:pt x="26" y="54"/>
                    </a:lnTo>
                    <a:lnTo>
                      <a:pt x="24" y="50"/>
                    </a:lnTo>
                    <a:lnTo>
                      <a:pt x="20" y="48"/>
                    </a:lnTo>
                    <a:lnTo>
                      <a:pt x="20" y="44"/>
                    </a:lnTo>
                    <a:lnTo>
                      <a:pt x="20" y="42"/>
                    </a:lnTo>
                    <a:lnTo>
                      <a:pt x="24" y="42"/>
                    </a:lnTo>
                    <a:lnTo>
                      <a:pt x="28" y="42"/>
                    </a:lnTo>
                    <a:lnTo>
                      <a:pt x="32" y="44"/>
                    </a:lnTo>
                    <a:lnTo>
                      <a:pt x="34" y="42"/>
                    </a:lnTo>
                    <a:lnTo>
                      <a:pt x="38" y="38"/>
                    </a:lnTo>
                    <a:lnTo>
                      <a:pt x="46" y="40"/>
                    </a:lnTo>
                    <a:lnTo>
                      <a:pt x="50" y="38"/>
                    </a:lnTo>
                    <a:lnTo>
                      <a:pt x="54" y="36"/>
                    </a:lnTo>
                    <a:lnTo>
                      <a:pt x="50" y="36"/>
                    </a:lnTo>
                    <a:lnTo>
                      <a:pt x="40" y="36"/>
                    </a:lnTo>
                    <a:lnTo>
                      <a:pt x="32" y="38"/>
                    </a:lnTo>
                    <a:lnTo>
                      <a:pt x="26" y="38"/>
                    </a:lnTo>
                    <a:lnTo>
                      <a:pt x="22" y="36"/>
                    </a:lnTo>
                    <a:lnTo>
                      <a:pt x="18" y="32"/>
                    </a:lnTo>
                    <a:lnTo>
                      <a:pt x="18" y="28"/>
                    </a:lnTo>
                    <a:lnTo>
                      <a:pt x="16" y="28"/>
                    </a:lnTo>
                    <a:lnTo>
                      <a:pt x="14" y="26"/>
                    </a:lnTo>
                    <a:lnTo>
                      <a:pt x="6" y="22"/>
                    </a:lnTo>
                    <a:lnTo>
                      <a:pt x="0" y="16"/>
                    </a:lnTo>
                    <a:lnTo>
                      <a:pt x="0" y="12"/>
                    </a:lnTo>
                    <a:lnTo>
                      <a:pt x="6" y="8"/>
                    </a:lnTo>
                    <a:lnTo>
                      <a:pt x="14" y="4"/>
                    </a:lnTo>
                    <a:lnTo>
                      <a:pt x="22" y="0"/>
                    </a:lnTo>
                    <a:lnTo>
                      <a:pt x="30" y="0"/>
                    </a:lnTo>
                    <a:lnTo>
                      <a:pt x="34" y="0"/>
                    </a:lnTo>
                    <a:lnTo>
                      <a:pt x="36" y="2"/>
                    </a:lnTo>
                    <a:lnTo>
                      <a:pt x="44" y="4"/>
                    </a:lnTo>
                    <a:lnTo>
                      <a:pt x="50" y="4"/>
                    </a:lnTo>
                    <a:lnTo>
                      <a:pt x="54" y="10"/>
                    </a:lnTo>
                    <a:lnTo>
                      <a:pt x="56" y="16"/>
                    </a:lnTo>
                    <a:lnTo>
                      <a:pt x="56" y="32"/>
                    </a:lnTo>
                    <a:lnTo>
                      <a:pt x="58" y="38"/>
                    </a:lnTo>
                    <a:lnTo>
                      <a:pt x="60" y="40"/>
                    </a:lnTo>
                    <a:lnTo>
                      <a:pt x="62" y="40"/>
                    </a:lnTo>
                    <a:lnTo>
                      <a:pt x="64" y="48"/>
                    </a:lnTo>
                    <a:lnTo>
                      <a:pt x="66" y="54"/>
                    </a:lnTo>
                    <a:lnTo>
                      <a:pt x="70" y="54"/>
                    </a:lnTo>
                    <a:lnTo>
                      <a:pt x="72" y="54"/>
                    </a:lnTo>
                    <a:lnTo>
                      <a:pt x="76" y="52"/>
                    </a:lnTo>
                    <a:lnTo>
                      <a:pt x="78" y="48"/>
                    </a:lnTo>
                    <a:lnTo>
                      <a:pt x="84" y="42"/>
                    </a:lnTo>
                    <a:lnTo>
                      <a:pt x="88" y="38"/>
                    </a:lnTo>
                    <a:lnTo>
                      <a:pt x="94" y="34"/>
                    </a:lnTo>
                    <a:lnTo>
                      <a:pt x="100" y="28"/>
                    </a:lnTo>
                    <a:lnTo>
                      <a:pt x="106" y="22"/>
                    </a:lnTo>
                    <a:lnTo>
                      <a:pt x="108" y="20"/>
                    </a:lnTo>
                    <a:lnTo>
                      <a:pt x="112" y="18"/>
                    </a:lnTo>
                    <a:lnTo>
                      <a:pt x="116" y="20"/>
                    </a:lnTo>
                    <a:lnTo>
                      <a:pt x="120" y="22"/>
                    </a:lnTo>
                    <a:lnTo>
                      <a:pt x="128" y="26"/>
                    </a:lnTo>
                    <a:lnTo>
                      <a:pt x="136" y="30"/>
                    </a:lnTo>
                    <a:lnTo>
                      <a:pt x="142" y="34"/>
                    </a:lnTo>
                    <a:lnTo>
                      <a:pt x="150" y="36"/>
                    </a:lnTo>
                    <a:lnTo>
                      <a:pt x="160" y="3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300" name="Freeform 308"/>
              <p:cNvSpPr/>
              <p:nvPr/>
            </p:nvSpPr>
            <p:spPr bwMode="auto">
              <a:xfrm>
                <a:off x="7420275" y="4837111"/>
                <a:ext cx="34594" cy="19911"/>
              </a:xfrm>
              <a:custGeom>
                <a:avLst/>
                <a:gdLst>
                  <a:gd name="T0" fmla="*/ 2147483647 w 24"/>
                  <a:gd name="T1" fmla="*/ 2147483647 h 14"/>
                  <a:gd name="T2" fmla="*/ 2147483647 w 24"/>
                  <a:gd name="T3" fmla="*/ 2147483647 h 14"/>
                  <a:gd name="T4" fmla="*/ 0 w 24"/>
                  <a:gd name="T5" fmla="*/ 2147483647 h 14"/>
                  <a:gd name="T6" fmla="*/ 2147483647 w 24"/>
                  <a:gd name="T7" fmla="*/ 0 h 14"/>
                  <a:gd name="T8" fmla="*/ 2147483647 w 24"/>
                  <a:gd name="T9" fmla="*/ 0 h 14"/>
                  <a:gd name="T10" fmla="*/ 2147483647 w 24"/>
                  <a:gd name="T11" fmla="*/ 0 h 14"/>
                  <a:gd name="T12" fmla="*/ 2147483647 w 24"/>
                  <a:gd name="T13" fmla="*/ 0 h 14"/>
                  <a:gd name="T14" fmla="*/ 2147483647 w 24"/>
                  <a:gd name="T15" fmla="*/ 2147483647 h 14"/>
                  <a:gd name="T16" fmla="*/ 2147483647 w 24"/>
                  <a:gd name="T17" fmla="*/ 2147483647 h 14"/>
                  <a:gd name="T18" fmla="*/ 2147483647 w 24"/>
                  <a:gd name="T19" fmla="*/ 2147483647 h 14"/>
                  <a:gd name="T20" fmla="*/ 2147483647 w 24"/>
                  <a:gd name="T21" fmla="*/ 2147483647 h 14"/>
                  <a:gd name="T22" fmla="*/ 2147483647 w 24"/>
                  <a:gd name="T23" fmla="*/ 2147483647 h 14"/>
                  <a:gd name="T24" fmla="*/ 2147483647 w 24"/>
                  <a:gd name="T25" fmla="*/ 2147483647 h 14"/>
                  <a:gd name="T26" fmla="*/ 2147483647 w 24"/>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
                  <a:gd name="T43" fmla="*/ 0 h 14"/>
                  <a:gd name="T44" fmla="*/ 24 w 24"/>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 h="14">
                    <a:moveTo>
                      <a:pt x="16" y="12"/>
                    </a:moveTo>
                    <a:lnTo>
                      <a:pt x="8" y="8"/>
                    </a:lnTo>
                    <a:lnTo>
                      <a:pt x="0" y="2"/>
                    </a:lnTo>
                    <a:lnTo>
                      <a:pt x="4" y="0"/>
                    </a:lnTo>
                    <a:lnTo>
                      <a:pt x="10" y="0"/>
                    </a:lnTo>
                    <a:lnTo>
                      <a:pt x="12" y="0"/>
                    </a:lnTo>
                    <a:lnTo>
                      <a:pt x="16" y="0"/>
                    </a:lnTo>
                    <a:lnTo>
                      <a:pt x="18" y="4"/>
                    </a:lnTo>
                    <a:lnTo>
                      <a:pt x="22" y="4"/>
                    </a:lnTo>
                    <a:lnTo>
                      <a:pt x="24" y="10"/>
                    </a:lnTo>
                    <a:lnTo>
                      <a:pt x="22" y="12"/>
                    </a:lnTo>
                    <a:lnTo>
                      <a:pt x="20" y="14"/>
                    </a:lnTo>
                    <a:lnTo>
                      <a:pt x="18" y="14"/>
                    </a:lnTo>
                    <a:lnTo>
                      <a:pt x="16"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301" name="Freeform 309"/>
              <p:cNvSpPr/>
              <p:nvPr/>
            </p:nvSpPr>
            <p:spPr bwMode="auto">
              <a:xfrm>
                <a:off x="7645131" y="5597736"/>
                <a:ext cx="31134" cy="11947"/>
              </a:xfrm>
              <a:custGeom>
                <a:avLst/>
                <a:gdLst>
                  <a:gd name="T0" fmla="*/ 2147483647 w 22"/>
                  <a:gd name="T1" fmla="*/ 2147483647 h 8"/>
                  <a:gd name="T2" fmla="*/ 2147483647 w 22"/>
                  <a:gd name="T3" fmla="*/ 2147483647 h 8"/>
                  <a:gd name="T4" fmla="*/ 2147483647 w 22"/>
                  <a:gd name="T5" fmla="*/ 2147483647 h 8"/>
                  <a:gd name="T6" fmla="*/ 0 w 22"/>
                  <a:gd name="T7" fmla="*/ 2147483647 h 8"/>
                  <a:gd name="T8" fmla="*/ 2147483647 w 22"/>
                  <a:gd name="T9" fmla="*/ 2147483647 h 8"/>
                  <a:gd name="T10" fmla="*/ 2147483647 w 22"/>
                  <a:gd name="T11" fmla="*/ 2147483647 h 8"/>
                  <a:gd name="T12" fmla="*/ 2147483647 w 22"/>
                  <a:gd name="T13" fmla="*/ 2147483647 h 8"/>
                  <a:gd name="T14" fmla="*/ 2147483647 w 22"/>
                  <a:gd name="T15" fmla="*/ 2147483647 h 8"/>
                  <a:gd name="T16" fmla="*/ 2147483647 w 22"/>
                  <a:gd name="T17" fmla="*/ 2147483647 h 8"/>
                  <a:gd name="T18" fmla="*/ 2147483647 w 22"/>
                  <a:gd name="T19" fmla="*/ 0 h 8"/>
                  <a:gd name="T20" fmla="*/ 2147483647 w 22"/>
                  <a:gd name="T21" fmla="*/ 0 h 8"/>
                  <a:gd name="T22" fmla="*/ 2147483647 w 22"/>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8"/>
                  <a:gd name="T38" fmla="*/ 22 w 22"/>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8">
                    <a:moveTo>
                      <a:pt x="8" y="2"/>
                    </a:moveTo>
                    <a:lnTo>
                      <a:pt x="4" y="2"/>
                    </a:lnTo>
                    <a:lnTo>
                      <a:pt x="2" y="4"/>
                    </a:lnTo>
                    <a:lnTo>
                      <a:pt x="0" y="6"/>
                    </a:lnTo>
                    <a:lnTo>
                      <a:pt x="4" y="8"/>
                    </a:lnTo>
                    <a:lnTo>
                      <a:pt x="8" y="8"/>
                    </a:lnTo>
                    <a:lnTo>
                      <a:pt x="12" y="8"/>
                    </a:lnTo>
                    <a:lnTo>
                      <a:pt x="16" y="6"/>
                    </a:lnTo>
                    <a:lnTo>
                      <a:pt x="22" y="2"/>
                    </a:lnTo>
                    <a:lnTo>
                      <a:pt x="20" y="0"/>
                    </a:lnTo>
                    <a:lnTo>
                      <a:pt x="16" y="0"/>
                    </a:lnTo>
                    <a:lnTo>
                      <a:pt x="8"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302" name="Freeform 310"/>
              <p:cNvSpPr/>
              <p:nvPr/>
            </p:nvSpPr>
            <p:spPr bwMode="auto">
              <a:xfrm>
                <a:off x="8187093" y="4648614"/>
                <a:ext cx="42665" cy="58407"/>
              </a:xfrm>
              <a:custGeom>
                <a:avLst/>
                <a:gdLst>
                  <a:gd name="T0" fmla="*/ 2147483647 w 30"/>
                  <a:gd name="T1" fmla="*/ 2147483647 h 36"/>
                  <a:gd name="T2" fmla="*/ 2147483647 w 30"/>
                  <a:gd name="T3" fmla="*/ 2147483647 h 36"/>
                  <a:gd name="T4" fmla="*/ 2147483647 w 30"/>
                  <a:gd name="T5" fmla="*/ 2147483647 h 36"/>
                  <a:gd name="T6" fmla="*/ 2147483647 w 30"/>
                  <a:gd name="T7" fmla="*/ 2147483647 h 36"/>
                  <a:gd name="T8" fmla="*/ 2147483647 w 30"/>
                  <a:gd name="T9" fmla="*/ 2147483647 h 36"/>
                  <a:gd name="T10" fmla="*/ 2147483647 w 30"/>
                  <a:gd name="T11" fmla="*/ 2147483647 h 36"/>
                  <a:gd name="T12" fmla="*/ 2147483647 w 30"/>
                  <a:gd name="T13" fmla="*/ 2147483647 h 36"/>
                  <a:gd name="T14" fmla="*/ 2147483647 w 30"/>
                  <a:gd name="T15" fmla="*/ 2147483647 h 36"/>
                  <a:gd name="T16" fmla="*/ 0 w 30"/>
                  <a:gd name="T17" fmla="*/ 2147483647 h 36"/>
                  <a:gd name="T18" fmla="*/ 0 w 30"/>
                  <a:gd name="T19" fmla="*/ 0 h 36"/>
                  <a:gd name="T20" fmla="*/ 2147483647 w 30"/>
                  <a:gd name="T21" fmla="*/ 2147483647 h 36"/>
                  <a:gd name="T22" fmla="*/ 2147483647 w 30"/>
                  <a:gd name="T23" fmla="*/ 2147483647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36"/>
                  <a:gd name="T38" fmla="*/ 30 w 30"/>
                  <a:gd name="T39" fmla="*/ 36 h 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36">
                    <a:moveTo>
                      <a:pt x="30" y="26"/>
                    </a:moveTo>
                    <a:lnTo>
                      <a:pt x="30" y="36"/>
                    </a:lnTo>
                    <a:lnTo>
                      <a:pt x="26" y="36"/>
                    </a:lnTo>
                    <a:lnTo>
                      <a:pt x="22" y="32"/>
                    </a:lnTo>
                    <a:lnTo>
                      <a:pt x="20" y="26"/>
                    </a:lnTo>
                    <a:lnTo>
                      <a:pt x="18" y="18"/>
                    </a:lnTo>
                    <a:lnTo>
                      <a:pt x="14" y="14"/>
                    </a:lnTo>
                    <a:lnTo>
                      <a:pt x="6" y="8"/>
                    </a:lnTo>
                    <a:lnTo>
                      <a:pt x="0" y="6"/>
                    </a:lnTo>
                    <a:lnTo>
                      <a:pt x="0" y="0"/>
                    </a:lnTo>
                    <a:lnTo>
                      <a:pt x="14" y="12"/>
                    </a:lnTo>
                    <a:lnTo>
                      <a:pt x="30" y="2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303" name="Freeform 311"/>
              <p:cNvSpPr/>
              <p:nvPr/>
            </p:nvSpPr>
            <p:spPr bwMode="auto">
              <a:xfrm>
                <a:off x="7816945" y="4582242"/>
                <a:ext cx="18450" cy="19911"/>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0 w 12"/>
                  <a:gd name="T9" fmla="*/ 2147483647 h 12"/>
                  <a:gd name="T10" fmla="*/ 0 w 12"/>
                  <a:gd name="T11" fmla="*/ 0 h 12"/>
                  <a:gd name="T12" fmla="*/ 2147483647 w 12"/>
                  <a:gd name="T13" fmla="*/ 2147483647 h 12"/>
                  <a:gd name="T14" fmla="*/ 2147483647 w 12"/>
                  <a:gd name="T15" fmla="*/ 2147483647 h 12"/>
                  <a:gd name="T16" fmla="*/ 2147483647 w 12"/>
                  <a:gd name="T17" fmla="*/ 2147483647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2"/>
                  <a:gd name="T29" fmla="*/ 12 w 12"/>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2">
                    <a:moveTo>
                      <a:pt x="12" y="12"/>
                    </a:moveTo>
                    <a:lnTo>
                      <a:pt x="10" y="12"/>
                    </a:lnTo>
                    <a:lnTo>
                      <a:pt x="6" y="12"/>
                    </a:lnTo>
                    <a:lnTo>
                      <a:pt x="4" y="8"/>
                    </a:lnTo>
                    <a:lnTo>
                      <a:pt x="0" y="4"/>
                    </a:lnTo>
                    <a:lnTo>
                      <a:pt x="0" y="0"/>
                    </a:lnTo>
                    <a:lnTo>
                      <a:pt x="4" y="2"/>
                    </a:lnTo>
                    <a:lnTo>
                      <a:pt x="8" y="4"/>
                    </a:lnTo>
                    <a:lnTo>
                      <a:pt x="12"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304" name="Freeform 312"/>
              <p:cNvSpPr/>
              <p:nvPr/>
            </p:nvSpPr>
            <p:spPr bwMode="auto">
              <a:xfrm>
                <a:off x="7820404" y="4618083"/>
                <a:ext cx="20756" cy="5310"/>
              </a:xfrm>
              <a:custGeom>
                <a:avLst/>
                <a:gdLst>
                  <a:gd name="T0" fmla="*/ 2147483647 w 14"/>
                  <a:gd name="T1" fmla="*/ 0 h 4"/>
                  <a:gd name="T2" fmla="*/ 2147483647 w 14"/>
                  <a:gd name="T3" fmla="*/ 2147483647 h 4"/>
                  <a:gd name="T4" fmla="*/ 0 w 14"/>
                  <a:gd name="T5" fmla="*/ 2147483647 h 4"/>
                  <a:gd name="T6" fmla="*/ 0 w 14"/>
                  <a:gd name="T7" fmla="*/ 0 h 4"/>
                  <a:gd name="T8" fmla="*/ 2147483647 w 14"/>
                  <a:gd name="T9" fmla="*/ 0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4" y="0"/>
                    </a:moveTo>
                    <a:lnTo>
                      <a:pt x="14" y="4"/>
                    </a:lnTo>
                    <a:lnTo>
                      <a:pt x="0" y="2"/>
                    </a:lnTo>
                    <a:lnTo>
                      <a:pt x="0" y="0"/>
                    </a:lnTo>
                    <a:lnTo>
                      <a:pt x="1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305" name="Freeform 313"/>
              <p:cNvSpPr/>
              <p:nvPr/>
            </p:nvSpPr>
            <p:spPr bwMode="auto">
              <a:xfrm>
                <a:off x="7773126" y="4750828"/>
                <a:ext cx="14991" cy="18584"/>
              </a:xfrm>
              <a:custGeom>
                <a:avLst/>
                <a:gdLst>
                  <a:gd name="T0" fmla="*/ 2147483647 w 10"/>
                  <a:gd name="T1" fmla="*/ 2147483647 h 12"/>
                  <a:gd name="T2" fmla="*/ 2147483647 w 10"/>
                  <a:gd name="T3" fmla="*/ 2147483647 h 12"/>
                  <a:gd name="T4" fmla="*/ 2147483647 w 10"/>
                  <a:gd name="T5" fmla="*/ 2147483647 h 12"/>
                  <a:gd name="T6" fmla="*/ 2147483647 w 10"/>
                  <a:gd name="T7" fmla="*/ 2147483647 h 12"/>
                  <a:gd name="T8" fmla="*/ 0 w 10"/>
                  <a:gd name="T9" fmla="*/ 2147483647 h 12"/>
                  <a:gd name="T10" fmla="*/ 0 w 10"/>
                  <a:gd name="T11" fmla="*/ 2147483647 h 12"/>
                  <a:gd name="T12" fmla="*/ 2147483647 w 10"/>
                  <a:gd name="T13" fmla="*/ 0 h 12"/>
                  <a:gd name="T14" fmla="*/ 2147483647 w 10"/>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2"/>
                  <a:gd name="T26" fmla="*/ 10 w 10"/>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2">
                    <a:moveTo>
                      <a:pt x="10" y="6"/>
                    </a:moveTo>
                    <a:lnTo>
                      <a:pt x="8" y="10"/>
                    </a:lnTo>
                    <a:lnTo>
                      <a:pt x="4" y="12"/>
                    </a:lnTo>
                    <a:lnTo>
                      <a:pt x="2" y="12"/>
                    </a:lnTo>
                    <a:lnTo>
                      <a:pt x="0" y="10"/>
                    </a:lnTo>
                    <a:lnTo>
                      <a:pt x="0" y="6"/>
                    </a:lnTo>
                    <a:lnTo>
                      <a:pt x="2" y="0"/>
                    </a:lnTo>
                    <a:lnTo>
                      <a:pt x="10"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306" name="Freeform 314"/>
              <p:cNvSpPr/>
              <p:nvPr/>
            </p:nvSpPr>
            <p:spPr bwMode="auto">
              <a:xfrm>
                <a:off x="7695868" y="4566314"/>
                <a:ext cx="21909" cy="10620"/>
              </a:xfrm>
              <a:custGeom>
                <a:avLst/>
                <a:gdLst>
                  <a:gd name="T0" fmla="*/ 2147483647 w 16"/>
                  <a:gd name="T1" fmla="*/ 2147483647 h 6"/>
                  <a:gd name="T2" fmla="*/ 2147483647 w 16"/>
                  <a:gd name="T3" fmla="*/ 2147483647 h 6"/>
                  <a:gd name="T4" fmla="*/ 2147483647 w 16"/>
                  <a:gd name="T5" fmla="*/ 2147483647 h 6"/>
                  <a:gd name="T6" fmla="*/ 0 w 16"/>
                  <a:gd name="T7" fmla="*/ 2147483647 h 6"/>
                  <a:gd name="T8" fmla="*/ 2147483647 w 16"/>
                  <a:gd name="T9" fmla="*/ 2147483647 h 6"/>
                  <a:gd name="T10" fmla="*/ 2147483647 w 16"/>
                  <a:gd name="T11" fmla="*/ 0 h 6"/>
                  <a:gd name="T12" fmla="*/ 2147483647 w 16"/>
                  <a:gd name="T13" fmla="*/ 0 h 6"/>
                  <a:gd name="T14" fmla="*/ 2147483647 w 16"/>
                  <a:gd name="T15" fmla="*/ 2147483647 h 6"/>
                  <a:gd name="T16" fmla="*/ 2147483647 w 16"/>
                  <a:gd name="T17" fmla="*/ 2147483647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6"/>
                  <a:gd name="T29" fmla="*/ 16 w 1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6">
                    <a:moveTo>
                      <a:pt x="16" y="6"/>
                    </a:moveTo>
                    <a:lnTo>
                      <a:pt x="8" y="6"/>
                    </a:lnTo>
                    <a:lnTo>
                      <a:pt x="4" y="6"/>
                    </a:lnTo>
                    <a:lnTo>
                      <a:pt x="0" y="6"/>
                    </a:lnTo>
                    <a:lnTo>
                      <a:pt x="4" y="2"/>
                    </a:lnTo>
                    <a:lnTo>
                      <a:pt x="8" y="0"/>
                    </a:lnTo>
                    <a:lnTo>
                      <a:pt x="12" y="0"/>
                    </a:lnTo>
                    <a:lnTo>
                      <a:pt x="14" y="2"/>
                    </a:lnTo>
                    <a:lnTo>
                      <a:pt x="16"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307" name="Freeform 315"/>
              <p:cNvSpPr/>
              <p:nvPr/>
            </p:nvSpPr>
            <p:spPr bwMode="auto">
              <a:xfrm>
                <a:off x="7557495" y="4622066"/>
                <a:ext cx="13837" cy="5310"/>
              </a:xfrm>
              <a:custGeom>
                <a:avLst/>
                <a:gdLst>
                  <a:gd name="T0" fmla="*/ 2147483647 w 10"/>
                  <a:gd name="T1" fmla="*/ 0 h 4"/>
                  <a:gd name="T2" fmla="*/ 2147483647 w 10"/>
                  <a:gd name="T3" fmla="*/ 2147483647 h 4"/>
                  <a:gd name="T4" fmla="*/ 2147483647 w 10"/>
                  <a:gd name="T5" fmla="*/ 2147483647 h 4"/>
                  <a:gd name="T6" fmla="*/ 2147483647 w 10"/>
                  <a:gd name="T7" fmla="*/ 2147483647 h 4"/>
                  <a:gd name="T8" fmla="*/ 0 w 10"/>
                  <a:gd name="T9" fmla="*/ 0 h 4"/>
                  <a:gd name="T10" fmla="*/ 2147483647 w 10"/>
                  <a:gd name="T11" fmla="*/ 0 h 4"/>
                  <a:gd name="T12" fmla="*/ 2147483647 w 10"/>
                  <a:gd name="T13" fmla="*/ 0 h 4"/>
                  <a:gd name="T14" fmla="*/ 0 60000 65536"/>
                  <a:gd name="T15" fmla="*/ 0 60000 65536"/>
                  <a:gd name="T16" fmla="*/ 0 60000 65536"/>
                  <a:gd name="T17" fmla="*/ 0 60000 65536"/>
                  <a:gd name="T18" fmla="*/ 0 60000 65536"/>
                  <a:gd name="T19" fmla="*/ 0 60000 65536"/>
                  <a:gd name="T20" fmla="*/ 0 60000 65536"/>
                  <a:gd name="T21" fmla="*/ 0 w 10"/>
                  <a:gd name="T22" fmla="*/ 0 h 4"/>
                  <a:gd name="T23" fmla="*/ 10 w 1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4">
                    <a:moveTo>
                      <a:pt x="10" y="0"/>
                    </a:moveTo>
                    <a:lnTo>
                      <a:pt x="8" y="2"/>
                    </a:lnTo>
                    <a:lnTo>
                      <a:pt x="4" y="4"/>
                    </a:lnTo>
                    <a:lnTo>
                      <a:pt x="2" y="2"/>
                    </a:lnTo>
                    <a:lnTo>
                      <a:pt x="0" y="0"/>
                    </a:lnTo>
                    <a:lnTo>
                      <a:pt x="6" y="0"/>
                    </a:lnTo>
                    <a:lnTo>
                      <a:pt x="1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308" name="Freeform 316"/>
              <p:cNvSpPr/>
              <p:nvPr/>
            </p:nvSpPr>
            <p:spPr bwMode="auto">
              <a:xfrm>
                <a:off x="7502146" y="4254364"/>
                <a:ext cx="26521" cy="53098"/>
              </a:xfrm>
              <a:custGeom>
                <a:avLst/>
                <a:gdLst>
                  <a:gd name="T0" fmla="*/ 2147483647 w 18"/>
                  <a:gd name="T1" fmla="*/ 2147483647 h 34"/>
                  <a:gd name="T2" fmla="*/ 2147483647 w 18"/>
                  <a:gd name="T3" fmla="*/ 2147483647 h 34"/>
                  <a:gd name="T4" fmla="*/ 2147483647 w 18"/>
                  <a:gd name="T5" fmla="*/ 2147483647 h 34"/>
                  <a:gd name="T6" fmla="*/ 2147483647 w 18"/>
                  <a:gd name="T7" fmla="*/ 2147483647 h 34"/>
                  <a:gd name="T8" fmla="*/ 2147483647 w 18"/>
                  <a:gd name="T9" fmla="*/ 2147483647 h 34"/>
                  <a:gd name="T10" fmla="*/ 2147483647 w 18"/>
                  <a:gd name="T11" fmla="*/ 2147483647 h 34"/>
                  <a:gd name="T12" fmla="*/ 2147483647 w 18"/>
                  <a:gd name="T13" fmla="*/ 2147483647 h 34"/>
                  <a:gd name="T14" fmla="*/ 2147483647 w 18"/>
                  <a:gd name="T15" fmla="*/ 2147483647 h 34"/>
                  <a:gd name="T16" fmla="*/ 2147483647 w 18"/>
                  <a:gd name="T17" fmla="*/ 2147483647 h 34"/>
                  <a:gd name="T18" fmla="*/ 2147483647 w 18"/>
                  <a:gd name="T19" fmla="*/ 2147483647 h 34"/>
                  <a:gd name="T20" fmla="*/ 2147483647 w 18"/>
                  <a:gd name="T21" fmla="*/ 2147483647 h 34"/>
                  <a:gd name="T22" fmla="*/ 2147483647 w 18"/>
                  <a:gd name="T23" fmla="*/ 2147483647 h 34"/>
                  <a:gd name="T24" fmla="*/ 0 w 18"/>
                  <a:gd name="T25" fmla="*/ 2147483647 h 34"/>
                  <a:gd name="T26" fmla="*/ 2147483647 w 18"/>
                  <a:gd name="T27" fmla="*/ 2147483647 h 34"/>
                  <a:gd name="T28" fmla="*/ 2147483647 w 18"/>
                  <a:gd name="T29" fmla="*/ 2147483647 h 34"/>
                  <a:gd name="T30" fmla="*/ 2147483647 w 18"/>
                  <a:gd name="T31" fmla="*/ 2147483647 h 34"/>
                  <a:gd name="T32" fmla="*/ 2147483647 w 18"/>
                  <a:gd name="T33" fmla="*/ 2147483647 h 34"/>
                  <a:gd name="T34" fmla="*/ 2147483647 w 18"/>
                  <a:gd name="T35" fmla="*/ 0 h 34"/>
                  <a:gd name="T36" fmla="*/ 2147483647 w 18"/>
                  <a:gd name="T37" fmla="*/ 0 h 34"/>
                  <a:gd name="T38" fmla="*/ 2147483647 w 18"/>
                  <a:gd name="T39" fmla="*/ 2147483647 h 34"/>
                  <a:gd name="T40" fmla="*/ 2147483647 w 18"/>
                  <a:gd name="T41" fmla="*/ 2147483647 h 34"/>
                  <a:gd name="T42" fmla="*/ 2147483647 w 18"/>
                  <a:gd name="T43" fmla="*/ 2147483647 h 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
                  <a:gd name="T67" fmla="*/ 0 h 34"/>
                  <a:gd name="T68" fmla="*/ 18 w 18"/>
                  <a:gd name="T69" fmla="*/ 34 h 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 h="34">
                    <a:moveTo>
                      <a:pt x="18" y="6"/>
                    </a:moveTo>
                    <a:lnTo>
                      <a:pt x="16" y="12"/>
                    </a:lnTo>
                    <a:lnTo>
                      <a:pt x="14" y="14"/>
                    </a:lnTo>
                    <a:lnTo>
                      <a:pt x="12" y="18"/>
                    </a:lnTo>
                    <a:lnTo>
                      <a:pt x="12" y="24"/>
                    </a:lnTo>
                    <a:lnTo>
                      <a:pt x="12" y="26"/>
                    </a:lnTo>
                    <a:lnTo>
                      <a:pt x="12" y="28"/>
                    </a:lnTo>
                    <a:lnTo>
                      <a:pt x="14" y="32"/>
                    </a:lnTo>
                    <a:lnTo>
                      <a:pt x="14" y="34"/>
                    </a:lnTo>
                    <a:lnTo>
                      <a:pt x="10" y="34"/>
                    </a:lnTo>
                    <a:lnTo>
                      <a:pt x="6" y="28"/>
                    </a:lnTo>
                    <a:lnTo>
                      <a:pt x="2" y="24"/>
                    </a:lnTo>
                    <a:lnTo>
                      <a:pt x="0" y="18"/>
                    </a:lnTo>
                    <a:lnTo>
                      <a:pt x="2" y="16"/>
                    </a:lnTo>
                    <a:lnTo>
                      <a:pt x="6" y="16"/>
                    </a:lnTo>
                    <a:lnTo>
                      <a:pt x="6" y="8"/>
                    </a:lnTo>
                    <a:lnTo>
                      <a:pt x="8" y="2"/>
                    </a:lnTo>
                    <a:lnTo>
                      <a:pt x="10" y="0"/>
                    </a:lnTo>
                    <a:lnTo>
                      <a:pt x="12" y="0"/>
                    </a:lnTo>
                    <a:lnTo>
                      <a:pt x="16" y="2"/>
                    </a:lnTo>
                    <a:lnTo>
                      <a:pt x="18" y="4"/>
                    </a:lnTo>
                    <a:lnTo>
                      <a:pt x="18"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309" name="Freeform 317"/>
              <p:cNvSpPr/>
              <p:nvPr/>
            </p:nvSpPr>
            <p:spPr bwMode="auto">
              <a:xfrm>
                <a:off x="7530973" y="4275603"/>
                <a:ext cx="19603" cy="19911"/>
              </a:xfrm>
              <a:custGeom>
                <a:avLst/>
                <a:gdLst>
                  <a:gd name="T0" fmla="*/ 2147483647 w 14"/>
                  <a:gd name="T1" fmla="*/ 0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2147483647 h 12"/>
                  <a:gd name="T12" fmla="*/ 0 w 14"/>
                  <a:gd name="T13" fmla="*/ 2147483647 h 12"/>
                  <a:gd name="T14" fmla="*/ 2147483647 w 14"/>
                  <a:gd name="T15" fmla="*/ 2147483647 h 12"/>
                  <a:gd name="T16" fmla="*/ 2147483647 w 14"/>
                  <a:gd name="T17" fmla="*/ 0 h 12"/>
                  <a:gd name="T18" fmla="*/ 2147483647 w 14"/>
                  <a:gd name="T19" fmla="*/ 0 h 12"/>
                  <a:gd name="T20" fmla="*/ 2147483647 w 14"/>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2"/>
                  <a:gd name="T35" fmla="*/ 14 w 14"/>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2">
                    <a:moveTo>
                      <a:pt x="14" y="0"/>
                    </a:moveTo>
                    <a:lnTo>
                      <a:pt x="12" y="4"/>
                    </a:lnTo>
                    <a:lnTo>
                      <a:pt x="10" y="8"/>
                    </a:lnTo>
                    <a:lnTo>
                      <a:pt x="8" y="10"/>
                    </a:lnTo>
                    <a:lnTo>
                      <a:pt x="4" y="12"/>
                    </a:lnTo>
                    <a:lnTo>
                      <a:pt x="2" y="10"/>
                    </a:lnTo>
                    <a:lnTo>
                      <a:pt x="0" y="8"/>
                    </a:lnTo>
                    <a:lnTo>
                      <a:pt x="2" y="4"/>
                    </a:lnTo>
                    <a:lnTo>
                      <a:pt x="6" y="0"/>
                    </a:lnTo>
                    <a:lnTo>
                      <a:pt x="10" y="0"/>
                    </a:lnTo>
                    <a:lnTo>
                      <a:pt x="1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310" name="Freeform 318"/>
              <p:cNvSpPr/>
              <p:nvPr/>
            </p:nvSpPr>
            <p:spPr bwMode="auto">
              <a:xfrm>
                <a:off x="7513677" y="4206577"/>
                <a:ext cx="17296" cy="25221"/>
              </a:xfrm>
              <a:custGeom>
                <a:avLst/>
                <a:gdLst>
                  <a:gd name="T0" fmla="*/ 0 w 12"/>
                  <a:gd name="T1" fmla="*/ 2147483647 h 16"/>
                  <a:gd name="T2" fmla="*/ 0 w 12"/>
                  <a:gd name="T3" fmla="*/ 0 h 16"/>
                  <a:gd name="T4" fmla="*/ 2147483647 w 12"/>
                  <a:gd name="T5" fmla="*/ 0 h 16"/>
                  <a:gd name="T6" fmla="*/ 2147483647 w 12"/>
                  <a:gd name="T7" fmla="*/ 2147483647 h 16"/>
                  <a:gd name="T8" fmla="*/ 2147483647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0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0" y="8"/>
                    </a:moveTo>
                    <a:lnTo>
                      <a:pt x="0" y="0"/>
                    </a:lnTo>
                    <a:lnTo>
                      <a:pt x="2" y="0"/>
                    </a:lnTo>
                    <a:lnTo>
                      <a:pt x="6" y="4"/>
                    </a:lnTo>
                    <a:lnTo>
                      <a:pt x="8" y="6"/>
                    </a:lnTo>
                    <a:lnTo>
                      <a:pt x="12" y="10"/>
                    </a:lnTo>
                    <a:lnTo>
                      <a:pt x="12" y="14"/>
                    </a:lnTo>
                    <a:lnTo>
                      <a:pt x="12" y="16"/>
                    </a:lnTo>
                    <a:lnTo>
                      <a:pt x="10" y="14"/>
                    </a:lnTo>
                    <a:lnTo>
                      <a:pt x="6" y="8"/>
                    </a:lnTo>
                    <a:lnTo>
                      <a:pt x="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311" name="Freeform 319"/>
              <p:cNvSpPr/>
              <p:nvPr/>
            </p:nvSpPr>
            <p:spPr bwMode="auto">
              <a:xfrm>
                <a:off x="7442184" y="4180028"/>
                <a:ext cx="29981" cy="31859"/>
              </a:xfrm>
              <a:custGeom>
                <a:avLst/>
                <a:gdLst>
                  <a:gd name="T0" fmla="*/ 2147483647 w 20"/>
                  <a:gd name="T1" fmla="*/ 2147483647 h 20"/>
                  <a:gd name="T2" fmla="*/ 2147483647 w 20"/>
                  <a:gd name="T3" fmla="*/ 2147483647 h 20"/>
                  <a:gd name="T4" fmla="*/ 2147483647 w 20"/>
                  <a:gd name="T5" fmla="*/ 2147483647 h 20"/>
                  <a:gd name="T6" fmla="*/ 0 w 20"/>
                  <a:gd name="T7" fmla="*/ 0 h 20"/>
                  <a:gd name="T8" fmla="*/ 2147483647 w 20"/>
                  <a:gd name="T9" fmla="*/ 0 h 20"/>
                  <a:gd name="T10" fmla="*/ 2147483647 w 20"/>
                  <a:gd name="T11" fmla="*/ 2147483647 h 20"/>
                  <a:gd name="T12" fmla="*/ 2147483647 w 20"/>
                  <a:gd name="T13" fmla="*/ 2147483647 h 20"/>
                  <a:gd name="T14" fmla="*/ 2147483647 w 20"/>
                  <a:gd name="T15" fmla="*/ 2147483647 h 20"/>
                  <a:gd name="T16" fmla="*/ 2147483647 w 20"/>
                  <a:gd name="T17" fmla="*/ 2147483647 h 20"/>
                  <a:gd name="T18" fmla="*/ 2147483647 w 20"/>
                  <a:gd name="T19" fmla="*/ 2147483647 h 20"/>
                  <a:gd name="T20" fmla="*/ 2147483647 w 20"/>
                  <a:gd name="T21" fmla="*/ 2147483647 h 20"/>
                  <a:gd name="T22" fmla="*/ 2147483647 w 2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20"/>
                  <a:gd name="T38" fmla="*/ 20 w 2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20">
                    <a:moveTo>
                      <a:pt x="16" y="20"/>
                    </a:moveTo>
                    <a:lnTo>
                      <a:pt x="12" y="16"/>
                    </a:lnTo>
                    <a:lnTo>
                      <a:pt x="6" y="10"/>
                    </a:lnTo>
                    <a:lnTo>
                      <a:pt x="0" y="0"/>
                    </a:lnTo>
                    <a:lnTo>
                      <a:pt x="6" y="0"/>
                    </a:lnTo>
                    <a:lnTo>
                      <a:pt x="14" y="4"/>
                    </a:lnTo>
                    <a:lnTo>
                      <a:pt x="18" y="4"/>
                    </a:lnTo>
                    <a:lnTo>
                      <a:pt x="20" y="8"/>
                    </a:lnTo>
                    <a:lnTo>
                      <a:pt x="20" y="12"/>
                    </a:lnTo>
                    <a:lnTo>
                      <a:pt x="20" y="16"/>
                    </a:lnTo>
                    <a:lnTo>
                      <a:pt x="18" y="20"/>
                    </a:lnTo>
                    <a:lnTo>
                      <a:pt x="16" y="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312" name="Freeform 320"/>
              <p:cNvSpPr/>
              <p:nvPr/>
            </p:nvSpPr>
            <p:spPr bwMode="auto">
              <a:xfrm>
                <a:off x="8302403" y="4760120"/>
                <a:ext cx="20756" cy="25221"/>
              </a:xfrm>
              <a:custGeom>
                <a:avLst/>
                <a:gdLst>
                  <a:gd name="T0" fmla="*/ 2147483647 w 14"/>
                  <a:gd name="T1" fmla="*/ 2147483647 h 16"/>
                  <a:gd name="T2" fmla="*/ 2147483647 w 14"/>
                  <a:gd name="T3" fmla="*/ 2147483647 h 16"/>
                  <a:gd name="T4" fmla="*/ 2147483647 w 14"/>
                  <a:gd name="T5" fmla="*/ 2147483647 h 16"/>
                  <a:gd name="T6" fmla="*/ 2147483647 w 14"/>
                  <a:gd name="T7" fmla="*/ 2147483647 h 16"/>
                  <a:gd name="T8" fmla="*/ 2147483647 w 14"/>
                  <a:gd name="T9" fmla="*/ 2147483647 h 16"/>
                  <a:gd name="T10" fmla="*/ 0 w 14"/>
                  <a:gd name="T11" fmla="*/ 2147483647 h 16"/>
                  <a:gd name="T12" fmla="*/ 0 w 14"/>
                  <a:gd name="T13" fmla="*/ 0 h 16"/>
                  <a:gd name="T14" fmla="*/ 2147483647 w 14"/>
                  <a:gd name="T15" fmla="*/ 2147483647 h 16"/>
                  <a:gd name="T16" fmla="*/ 2147483647 w 14"/>
                  <a:gd name="T17" fmla="*/ 2147483647 h 16"/>
                  <a:gd name="T18" fmla="*/ 2147483647 w 14"/>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6"/>
                  <a:gd name="T32" fmla="*/ 14 w 14"/>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6">
                    <a:moveTo>
                      <a:pt x="14" y="12"/>
                    </a:moveTo>
                    <a:lnTo>
                      <a:pt x="12" y="14"/>
                    </a:lnTo>
                    <a:lnTo>
                      <a:pt x="10" y="16"/>
                    </a:lnTo>
                    <a:lnTo>
                      <a:pt x="8" y="14"/>
                    </a:lnTo>
                    <a:lnTo>
                      <a:pt x="4" y="12"/>
                    </a:lnTo>
                    <a:lnTo>
                      <a:pt x="0" y="4"/>
                    </a:lnTo>
                    <a:lnTo>
                      <a:pt x="0" y="0"/>
                    </a:lnTo>
                    <a:lnTo>
                      <a:pt x="8" y="4"/>
                    </a:lnTo>
                    <a:lnTo>
                      <a:pt x="12" y="8"/>
                    </a:lnTo>
                    <a:lnTo>
                      <a:pt x="14"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313" name="Freeform 321"/>
              <p:cNvSpPr/>
              <p:nvPr/>
            </p:nvSpPr>
            <p:spPr bwMode="auto">
              <a:xfrm>
                <a:off x="8368131" y="4839767"/>
                <a:ext cx="28828" cy="17257"/>
              </a:xfrm>
              <a:custGeom>
                <a:avLst/>
                <a:gdLst>
                  <a:gd name="T0" fmla="*/ 2147483647 w 20"/>
                  <a:gd name="T1" fmla="*/ 2147483647 h 12"/>
                  <a:gd name="T2" fmla="*/ 2147483647 w 20"/>
                  <a:gd name="T3" fmla="*/ 2147483647 h 12"/>
                  <a:gd name="T4" fmla="*/ 2147483647 w 20"/>
                  <a:gd name="T5" fmla="*/ 2147483647 h 12"/>
                  <a:gd name="T6" fmla="*/ 2147483647 w 20"/>
                  <a:gd name="T7" fmla="*/ 2147483647 h 12"/>
                  <a:gd name="T8" fmla="*/ 2147483647 w 20"/>
                  <a:gd name="T9" fmla="*/ 2147483647 h 12"/>
                  <a:gd name="T10" fmla="*/ 0 w 20"/>
                  <a:gd name="T11" fmla="*/ 2147483647 h 12"/>
                  <a:gd name="T12" fmla="*/ 0 w 20"/>
                  <a:gd name="T13" fmla="*/ 0 h 12"/>
                  <a:gd name="T14" fmla="*/ 2147483647 w 20"/>
                  <a:gd name="T15" fmla="*/ 0 h 12"/>
                  <a:gd name="T16" fmla="*/ 2147483647 w 20"/>
                  <a:gd name="T17" fmla="*/ 2147483647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20" y="8"/>
                    </a:moveTo>
                    <a:lnTo>
                      <a:pt x="20" y="12"/>
                    </a:lnTo>
                    <a:lnTo>
                      <a:pt x="16" y="12"/>
                    </a:lnTo>
                    <a:lnTo>
                      <a:pt x="6" y="10"/>
                    </a:lnTo>
                    <a:lnTo>
                      <a:pt x="2" y="6"/>
                    </a:lnTo>
                    <a:lnTo>
                      <a:pt x="0" y="2"/>
                    </a:lnTo>
                    <a:lnTo>
                      <a:pt x="0" y="0"/>
                    </a:lnTo>
                    <a:lnTo>
                      <a:pt x="2" y="0"/>
                    </a:lnTo>
                    <a:lnTo>
                      <a:pt x="10" y="2"/>
                    </a:lnTo>
                    <a:lnTo>
                      <a:pt x="18" y="4"/>
                    </a:lnTo>
                    <a:lnTo>
                      <a:pt x="20" y="6"/>
                    </a:lnTo>
                    <a:lnTo>
                      <a:pt x="2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314" name="Freeform 322"/>
              <p:cNvSpPr/>
              <p:nvPr/>
            </p:nvSpPr>
            <p:spPr bwMode="auto">
              <a:xfrm>
                <a:off x="8509964" y="4997732"/>
                <a:ext cx="11531" cy="21239"/>
              </a:xfrm>
              <a:custGeom>
                <a:avLst/>
                <a:gdLst>
                  <a:gd name="T0" fmla="*/ 2147483647 w 8"/>
                  <a:gd name="T1" fmla="*/ 0 h 14"/>
                  <a:gd name="T2" fmla="*/ 2147483647 w 8"/>
                  <a:gd name="T3" fmla="*/ 2147483647 h 14"/>
                  <a:gd name="T4" fmla="*/ 2147483647 w 8"/>
                  <a:gd name="T5" fmla="*/ 2147483647 h 14"/>
                  <a:gd name="T6" fmla="*/ 2147483647 w 8"/>
                  <a:gd name="T7" fmla="*/ 2147483647 h 14"/>
                  <a:gd name="T8" fmla="*/ 2147483647 w 8"/>
                  <a:gd name="T9" fmla="*/ 2147483647 h 14"/>
                  <a:gd name="T10" fmla="*/ 2147483647 w 8"/>
                  <a:gd name="T11" fmla="*/ 2147483647 h 14"/>
                  <a:gd name="T12" fmla="*/ 2147483647 w 8"/>
                  <a:gd name="T13" fmla="*/ 2147483647 h 14"/>
                  <a:gd name="T14" fmla="*/ 2147483647 w 8"/>
                  <a:gd name="T15" fmla="*/ 2147483647 h 14"/>
                  <a:gd name="T16" fmla="*/ 0 w 8"/>
                  <a:gd name="T17" fmla="*/ 2147483647 h 14"/>
                  <a:gd name="T18" fmla="*/ 0 w 8"/>
                  <a:gd name="T19" fmla="*/ 2147483647 h 14"/>
                  <a:gd name="T20" fmla="*/ 0 w 8"/>
                  <a:gd name="T21" fmla="*/ 0 h 14"/>
                  <a:gd name="T22" fmla="*/ 2147483647 w 8"/>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4"/>
                  <a:gd name="T38" fmla="*/ 8 w 8"/>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4">
                    <a:moveTo>
                      <a:pt x="4" y="0"/>
                    </a:moveTo>
                    <a:lnTo>
                      <a:pt x="4" y="4"/>
                    </a:lnTo>
                    <a:lnTo>
                      <a:pt x="6" y="6"/>
                    </a:lnTo>
                    <a:lnTo>
                      <a:pt x="8" y="6"/>
                    </a:lnTo>
                    <a:lnTo>
                      <a:pt x="8" y="8"/>
                    </a:lnTo>
                    <a:lnTo>
                      <a:pt x="6" y="12"/>
                    </a:lnTo>
                    <a:lnTo>
                      <a:pt x="4" y="14"/>
                    </a:lnTo>
                    <a:lnTo>
                      <a:pt x="2" y="14"/>
                    </a:lnTo>
                    <a:lnTo>
                      <a:pt x="0" y="10"/>
                    </a:lnTo>
                    <a:lnTo>
                      <a:pt x="0" y="6"/>
                    </a:lnTo>
                    <a:lnTo>
                      <a:pt x="0" y="0"/>
                    </a:lnTo>
                    <a:lnTo>
                      <a:pt x="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grpSp>
        <p:sp>
          <p:nvSpPr>
            <p:cNvPr id="4" name="矩形 3"/>
            <p:cNvSpPr/>
            <p:nvPr/>
          </p:nvSpPr>
          <p:spPr>
            <a:xfrm>
              <a:off x="3967344" y="1707946"/>
              <a:ext cx="1501864" cy="746000"/>
            </a:xfrm>
            <a:prstGeom prst="rect">
              <a:avLst/>
            </a:prstGeom>
          </p:spPr>
          <p:txBody>
            <a:bodyPr wrap="none">
              <a:spAutoFit/>
            </a:bodyPr>
            <a:lstStyle/>
            <a:p>
              <a:pPr algn="ctr" eaLnBrk="1" fontAlgn="auto" hangingPunct="1">
                <a:spcBef>
                  <a:spcPts val="0"/>
                </a:spcBef>
                <a:spcAft>
                  <a:spcPts val="0"/>
                </a:spcAft>
                <a:defRPr/>
              </a:pPr>
              <a:r>
                <a:rPr lang="zh-CN" altLang="en-US" sz="16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点击添加标题</a:t>
              </a:r>
              <a:endParaRPr lang="en-US" altLang="zh-CN" sz="16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a:p>
              <a:pPr algn="ctr" eaLnBrk="1" fontAlgn="auto" hangingPunct="1">
                <a:spcBef>
                  <a:spcPts val="0"/>
                </a:spcBef>
                <a:spcAft>
                  <a:spcPts val="0"/>
                </a:spcAft>
                <a:defRPr/>
              </a:pPr>
              <a:r>
                <a:rPr lang="en-US" altLang="ko-KR" sz="105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CLICK TO ADD TITLE</a:t>
              </a:r>
              <a:endParaRPr lang="en-US" altLang="ko-KR" sz="105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a:p>
              <a:pPr algn="ctr" eaLnBrk="1" fontAlgn="auto" hangingPunct="1">
                <a:spcBef>
                  <a:spcPts val="0"/>
                </a:spcBef>
                <a:spcAft>
                  <a:spcPts val="0"/>
                </a:spcAft>
                <a:defRPr/>
              </a:pPr>
              <a:endParaRPr lang="en-US" altLang="zh-CN" sz="16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2538" name="组合 267"/>
            <p:cNvGrpSpPr/>
            <p:nvPr/>
          </p:nvGrpSpPr>
          <p:grpSpPr bwMode="auto">
            <a:xfrm>
              <a:off x="6018213" y="1674813"/>
              <a:ext cx="1524000" cy="261937"/>
              <a:chOff x="6018079" y="1675235"/>
              <a:chExt cx="1524043" cy="261610"/>
            </a:xfrm>
          </p:grpSpPr>
          <p:sp>
            <p:nvSpPr>
              <p:cNvPr id="49" name="椭圆 48"/>
              <p:cNvSpPr/>
              <p:nvPr/>
            </p:nvSpPr>
            <p:spPr>
              <a:xfrm>
                <a:off x="6018079" y="1767198"/>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cxnSp>
            <p:nvCxnSpPr>
              <p:cNvPr id="50" name="直接连接符 49"/>
              <p:cNvCxnSpPr/>
              <p:nvPr/>
            </p:nvCxnSpPr>
            <p:spPr>
              <a:xfrm flipV="1">
                <a:off x="6118402" y="1808197"/>
                <a:ext cx="887490" cy="9512"/>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2602" name="矩形 314"/>
              <p:cNvSpPr>
                <a:spLocks noChangeArrowheads="1"/>
              </p:cNvSpPr>
              <p:nvPr/>
            </p:nvSpPr>
            <p:spPr bwMode="auto">
              <a:xfrm>
                <a:off x="7075328" y="1675235"/>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ko-KR" sz="1100">
                    <a:solidFill>
                      <a:srgbClr val="000000"/>
                    </a:solidFill>
                    <a:latin typeface="Arial" panose="020B0604020202020204" pitchFamily="34" charset="0"/>
                    <a:ea typeface="Malgun Gothic" panose="020B0503020000020004" pitchFamily="34" charset="-127"/>
                  </a:rPr>
                  <a:t>20%</a:t>
                </a:r>
                <a:endParaRPr lang="en-US" altLang="zh-CN" sz="1100" b="1">
                  <a:solidFill>
                    <a:srgbClr val="000000"/>
                  </a:solidFill>
                  <a:latin typeface="Arial" panose="020B0604020202020204" pitchFamily="34" charset="0"/>
                  <a:cs typeface="Arial" panose="020B0604020202020204" pitchFamily="34" charset="0"/>
                </a:endParaRPr>
              </a:p>
            </p:txBody>
          </p:sp>
        </p:grpSp>
        <p:grpSp>
          <p:nvGrpSpPr>
            <p:cNvPr id="22539" name="组合 265"/>
            <p:cNvGrpSpPr/>
            <p:nvPr/>
          </p:nvGrpSpPr>
          <p:grpSpPr bwMode="auto">
            <a:xfrm>
              <a:off x="6129338" y="742950"/>
              <a:ext cx="887412" cy="663575"/>
              <a:chOff x="6130121" y="742704"/>
              <a:chExt cx="887057" cy="664517"/>
            </a:xfrm>
          </p:grpSpPr>
          <p:sp>
            <p:nvSpPr>
              <p:cNvPr id="44" name="椭圆 43"/>
              <p:cNvSpPr/>
              <p:nvPr/>
            </p:nvSpPr>
            <p:spPr>
              <a:xfrm>
                <a:off x="6130121" y="1306517"/>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nvGrpSpPr>
              <p:cNvPr id="22594" name="组合 271"/>
              <p:cNvGrpSpPr/>
              <p:nvPr/>
            </p:nvGrpSpPr>
            <p:grpSpPr bwMode="auto">
              <a:xfrm>
                <a:off x="6224495" y="993618"/>
                <a:ext cx="723766" cy="327646"/>
                <a:chOff x="7077222" y="777560"/>
                <a:chExt cx="795928" cy="360313"/>
              </a:xfrm>
            </p:grpSpPr>
            <p:cxnSp>
              <p:nvCxnSpPr>
                <p:cNvPr id="47" name="直接连接符 46"/>
                <p:cNvCxnSpPr/>
                <p:nvPr/>
              </p:nvCxnSpPr>
              <p:spPr>
                <a:xfrm flipV="1">
                  <a:off x="7076744" y="777760"/>
                  <a:ext cx="335076" cy="36008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7408329" y="779509"/>
                  <a:ext cx="472946"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2595" name="矩形 315"/>
              <p:cNvSpPr>
                <a:spLocks noChangeArrowheads="1"/>
              </p:cNvSpPr>
              <p:nvPr/>
            </p:nvSpPr>
            <p:spPr bwMode="auto">
              <a:xfrm>
                <a:off x="6550384" y="742704"/>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ko-KR" sz="1100">
                    <a:solidFill>
                      <a:srgbClr val="000000"/>
                    </a:solidFill>
                    <a:latin typeface="Arial" panose="020B0604020202020204" pitchFamily="34" charset="0"/>
                    <a:ea typeface="Malgun Gothic" panose="020B0503020000020004" pitchFamily="34" charset="-127"/>
                  </a:rPr>
                  <a:t>15%</a:t>
                </a:r>
                <a:endParaRPr lang="en-US" altLang="zh-CN" sz="1100" b="1">
                  <a:solidFill>
                    <a:srgbClr val="000000"/>
                  </a:solidFill>
                  <a:latin typeface="Arial" panose="020B0604020202020204" pitchFamily="34" charset="0"/>
                  <a:cs typeface="Arial" panose="020B0604020202020204" pitchFamily="34" charset="0"/>
                </a:endParaRPr>
              </a:p>
            </p:txBody>
          </p:sp>
        </p:grpSp>
        <p:grpSp>
          <p:nvGrpSpPr>
            <p:cNvPr id="22540" name="组合 279"/>
            <p:cNvGrpSpPr/>
            <p:nvPr/>
          </p:nvGrpSpPr>
          <p:grpSpPr bwMode="auto">
            <a:xfrm>
              <a:off x="3030538" y="484188"/>
              <a:ext cx="725487" cy="590550"/>
              <a:chOff x="3030436" y="483518"/>
              <a:chExt cx="725941" cy="590723"/>
            </a:xfrm>
          </p:grpSpPr>
          <p:sp>
            <p:nvSpPr>
              <p:cNvPr id="40" name="椭圆 39"/>
              <p:cNvSpPr/>
              <p:nvPr/>
            </p:nvSpPr>
            <p:spPr>
              <a:xfrm>
                <a:off x="3655673" y="973537"/>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cxnSp>
            <p:nvCxnSpPr>
              <p:cNvPr id="41" name="直接连接符 40"/>
              <p:cNvCxnSpPr/>
              <p:nvPr/>
            </p:nvCxnSpPr>
            <p:spPr>
              <a:xfrm flipH="1" flipV="1">
                <a:off x="3405468" y="737550"/>
                <a:ext cx="265294" cy="25085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3054389" y="737550"/>
                <a:ext cx="352666"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2590" name="矩形 316"/>
              <p:cNvSpPr>
                <a:spLocks noChangeArrowheads="1"/>
              </p:cNvSpPr>
              <p:nvPr/>
            </p:nvSpPr>
            <p:spPr bwMode="auto">
              <a:xfrm>
                <a:off x="3030436" y="483518"/>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ko-KR" sz="1100">
                    <a:solidFill>
                      <a:srgbClr val="000000"/>
                    </a:solidFill>
                    <a:latin typeface="Arial" panose="020B0604020202020204" pitchFamily="34" charset="0"/>
                    <a:ea typeface="Malgun Gothic" panose="020B0503020000020004" pitchFamily="34" charset="-127"/>
                  </a:rPr>
                  <a:t>5%</a:t>
                </a:r>
                <a:endParaRPr lang="en-US" altLang="zh-CN" sz="1100" b="1">
                  <a:solidFill>
                    <a:srgbClr val="000000"/>
                  </a:solidFill>
                  <a:latin typeface="Arial" panose="020B0604020202020204" pitchFamily="34" charset="0"/>
                  <a:cs typeface="Arial" panose="020B0604020202020204" pitchFamily="34" charset="0"/>
                </a:endParaRPr>
              </a:p>
            </p:txBody>
          </p:sp>
        </p:grpSp>
        <p:grpSp>
          <p:nvGrpSpPr>
            <p:cNvPr id="22541" name="组合 278"/>
            <p:cNvGrpSpPr/>
            <p:nvPr/>
          </p:nvGrpSpPr>
          <p:grpSpPr bwMode="auto">
            <a:xfrm>
              <a:off x="915988" y="1716088"/>
              <a:ext cx="1306512" cy="260350"/>
              <a:chOff x="915853" y="1715439"/>
              <a:chExt cx="1306189" cy="261610"/>
            </a:xfrm>
          </p:grpSpPr>
          <p:sp>
            <p:nvSpPr>
              <p:cNvPr id="37" name="椭圆 36"/>
              <p:cNvSpPr/>
              <p:nvPr/>
            </p:nvSpPr>
            <p:spPr>
              <a:xfrm>
                <a:off x="2121338" y="1799653"/>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cxnSp>
            <p:nvCxnSpPr>
              <p:cNvPr id="38" name="直接连接符 37"/>
              <p:cNvCxnSpPr/>
              <p:nvPr/>
            </p:nvCxnSpPr>
            <p:spPr>
              <a:xfrm flipH="1">
                <a:off x="1382490" y="1849205"/>
                <a:ext cx="739636" cy="1594"/>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2584" name="矩形 317"/>
              <p:cNvSpPr>
                <a:spLocks noChangeArrowheads="1"/>
              </p:cNvSpPr>
              <p:nvPr/>
            </p:nvSpPr>
            <p:spPr bwMode="auto">
              <a:xfrm>
                <a:off x="915853" y="1715439"/>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ko-KR" sz="1100">
                    <a:solidFill>
                      <a:srgbClr val="000000"/>
                    </a:solidFill>
                    <a:latin typeface="Arial" panose="020B0604020202020204" pitchFamily="34" charset="0"/>
                    <a:ea typeface="Malgun Gothic" panose="020B0503020000020004" pitchFamily="34" charset="-127"/>
                  </a:rPr>
                  <a:t>10%</a:t>
                </a:r>
                <a:endParaRPr lang="en-US" altLang="zh-CN" sz="1100" b="1">
                  <a:solidFill>
                    <a:srgbClr val="000000"/>
                  </a:solidFill>
                  <a:latin typeface="Arial" panose="020B0604020202020204" pitchFamily="34" charset="0"/>
                  <a:cs typeface="Arial" panose="020B0604020202020204" pitchFamily="34" charset="0"/>
                </a:endParaRPr>
              </a:p>
            </p:txBody>
          </p:sp>
        </p:grpSp>
        <p:grpSp>
          <p:nvGrpSpPr>
            <p:cNvPr id="22542" name="组合 274"/>
            <p:cNvGrpSpPr/>
            <p:nvPr/>
          </p:nvGrpSpPr>
          <p:grpSpPr bwMode="auto">
            <a:xfrm>
              <a:off x="1846263" y="2965450"/>
              <a:ext cx="1089025" cy="273050"/>
              <a:chOff x="1846554" y="2965399"/>
              <a:chExt cx="1089524" cy="272410"/>
            </a:xfrm>
          </p:grpSpPr>
          <p:sp>
            <p:nvSpPr>
              <p:cNvPr id="32" name="椭圆 31"/>
              <p:cNvSpPr/>
              <p:nvPr/>
            </p:nvSpPr>
            <p:spPr>
              <a:xfrm>
                <a:off x="2835374" y="3030137"/>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nvGrpSpPr>
              <p:cNvPr id="22576" name="组合 293"/>
              <p:cNvGrpSpPr/>
              <p:nvPr/>
            </p:nvGrpSpPr>
            <p:grpSpPr bwMode="auto">
              <a:xfrm>
                <a:off x="1907703" y="3085438"/>
                <a:ext cx="923241" cy="152371"/>
                <a:chOff x="3334431" y="2532757"/>
                <a:chExt cx="1015290" cy="167563"/>
              </a:xfrm>
            </p:grpSpPr>
            <p:cxnSp>
              <p:nvCxnSpPr>
                <p:cNvPr id="35" name="直接连接符 34"/>
                <p:cNvCxnSpPr/>
                <p:nvPr/>
              </p:nvCxnSpPr>
              <p:spPr>
                <a:xfrm flipH="1">
                  <a:off x="4182507" y="2532642"/>
                  <a:ext cx="167681" cy="16717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3342353" y="2699815"/>
                  <a:ext cx="843648"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2577" name="矩形 318"/>
              <p:cNvSpPr>
                <a:spLocks noChangeArrowheads="1"/>
              </p:cNvSpPr>
              <p:nvPr/>
            </p:nvSpPr>
            <p:spPr bwMode="auto">
              <a:xfrm>
                <a:off x="1846554" y="2965399"/>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ko-KR" sz="1100">
                    <a:solidFill>
                      <a:srgbClr val="000000"/>
                    </a:solidFill>
                    <a:latin typeface="Arial" panose="020B0604020202020204" pitchFamily="34" charset="0"/>
                    <a:ea typeface="Malgun Gothic" panose="020B0503020000020004" pitchFamily="34" charset="-127"/>
                  </a:rPr>
                  <a:t>8%</a:t>
                </a:r>
                <a:endParaRPr lang="en-US" altLang="zh-CN" sz="1100" b="1">
                  <a:solidFill>
                    <a:srgbClr val="000000"/>
                  </a:solidFill>
                  <a:latin typeface="Arial" panose="020B0604020202020204" pitchFamily="34" charset="0"/>
                  <a:cs typeface="Arial" panose="020B0604020202020204" pitchFamily="34" charset="0"/>
                </a:endParaRPr>
              </a:p>
            </p:txBody>
          </p:sp>
        </p:grpSp>
        <p:grpSp>
          <p:nvGrpSpPr>
            <p:cNvPr id="22543" name="组合 272"/>
            <p:cNvGrpSpPr/>
            <p:nvPr/>
          </p:nvGrpSpPr>
          <p:grpSpPr bwMode="auto">
            <a:xfrm>
              <a:off x="3208338" y="3279775"/>
              <a:ext cx="501650" cy="673100"/>
              <a:chOff x="3207935" y="3279921"/>
              <a:chExt cx="501820" cy="672669"/>
            </a:xfrm>
          </p:grpSpPr>
          <p:sp>
            <p:nvSpPr>
              <p:cNvPr id="29" name="椭圆 28"/>
              <p:cNvSpPr/>
              <p:nvPr/>
            </p:nvSpPr>
            <p:spPr>
              <a:xfrm>
                <a:off x="3207935" y="3279921"/>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cxnSp>
            <p:nvCxnSpPr>
              <p:cNvPr id="30" name="直接连接符 29"/>
              <p:cNvCxnSpPr/>
              <p:nvPr/>
            </p:nvCxnSpPr>
            <p:spPr>
              <a:xfrm>
                <a:off x="3258891" y="3379387"/>
                <a:ext cx="6353" cy="518693"/>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2572" name="矩形 319"/>
              <p:cNvSpPr>
                <a:spLocks noChangeArrowheads="1"/>
              </p:cNvSpPr>
              <p:nvPr/>
            </p:nvSpPr>
            <p:spPr bwMode="auto">
              <a:xfrm>
                <a:off x="3321507" y="3690980"/>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ko-KR" sz="1100">
                    <a:solidFill>
                      <a:srgbClr val="000000"/>
                    </a:solidFill>
                    <a:latin typeface="Arial" panose="020B0604020202020204" pitchFamily="34" charset="0"/>
                    <a:ea typeface="Malgun Gothic" panose="020B0503020000020004" pitchFamily="34" charset="-127"/>
                  </a:rPr>
                  <a:t>4%</a:t>
                </a:r>
                <a:endParaRPr lang="en-US" altLang="zh-CN" sz="1100" b="1">
                  <a:solidFill>
                    <a:srgbClr val="000000"/>
                  </a:solidFill>
                  <a:latin typeface="Arial" panose="020B0604020202020204" pitchFamily="34" charset="0"/>
                  <a:cs typeface="Arial" panose="020B0604020202020204" pitchFamily="34" charset="0"/>
                </a:endParaRPr>
              </a:p>
            </p:txBody>
          </p:sp>
        </p:grpSp>
        <p:grpSp>
          <p:nvGrpSpPr>
            <p:cNvPr id="22544" name="组合 283"/>
            <p:cNvGrpSpPr/>
            <p:nvPr/>
          </p:nvGrpSpPr>
          <p:grpSpPr bwMode="auto">
            <a:xfrm>
              <a:off x="3308350" y="2316163"/>
              <a:ext cx="1035050" cy="398462"/>
              <a:chOff x="3308639" y="2315810"/>
              <a:chExt cx="1034254" cy="399039"/>
            </a:xfrm>
          </p:grpSpPr>
          <p:sp>
            <p:nvSpPr>
              <p:cNvPr id="24" name="椭圆 23"/>
              <p:cNvSpPr/>
              <p:nvPr/>
            </p:nvSpPr>
            <p:spPr>
              <a:xfrm>
                <a:off x="4242189" y="2315810"/>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nvGrpSpPr>
              <p:cNvPr id="22564" name="组合 286"/>
              <p:cNvGrpSpPr/>
              <p:nvPr/>
            </p:nvGrpSpPr>
            <p:grpSpPr bwMode="auto">
              <a:xfrm>
                <a:off x="3776365" y="2405370"/>
                <a:ext cx="493873" cy="153408"/>
                <a:chOff x="3806608" y="2524633"/>
                <a:chExt cx="543113" cy="168703"/>
              </a:xfrm>
            </p:grpSpPr>
            <p:cxnSp>
              <p:nvCxnSpPr>
                <p:cNvPr id="27" name="直接连接符 26"/>
                <p:cNvCxnSpPr/>
                <p:nvPr/>
              </p:nvCxnSpPr>
              <p:spPr>
                <a:xfrm flipH="1">
                  <a:off x="4180375" y="2516703"/>
                  <a:ext cx="169220" cy="17480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3807044" y="2693251"/>
                  <a:ext cx="378564"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2565" name="矩形 320"/>
              <p:cNvSpPr>
                <a:spLocks noChangeArrowheads="1"/>
              </p:cNvSpPr>
              <p:nvPr/>
            </p:nvSpPr>
            <p:spPr bwMode="auto">
              <a:xfrm>
                <a:off x="3308639" y="2461233"/>
                <a:ext cx="452530" cy="253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ko-KR" sz="1100">
                    <a:solidFill>
                      <a:srgbClr val="000000"/>
                    </a:solidFill>
                    <a:latin typeface="Arial" panose="020B0604020202020204" pitchFamily="34" charset="0"/>
                    <a:ea typeface="Malgun Gothic" panose="020B0503020000020004" pitchFamily="34" charset="-127"/>
                  </a:rPr>
                  <a:t>11%</a:t>
                </a:r>
                <a:endParaRPr lang="en-US" altLang="zh-CN" sz="1100" b="1">
                  <a:solidFill>
                    <a:srgbClr val="000000"/>
                  </a:solidFill>
                  <a:latin typeface="Arial" panose="020B0604020202020204" pitchFamily="34" charset="0"/>
                  <a:cs typeface="Arial" panose="020B0604020202020204" pitchFamily="34" charset="0"/>
                </a:endParaRPr>
              </a:p>
            </p:txBody>
          </p:sp>
        </p:grpSp>
        <p:grpSp>
          <p:nvGrpSpPr>
            <p:cNvPr id="22545" name="组合 281"/>
            <p:cNvGrpSpPr/>
            <p:nvPr/>
          </p:nvGrpSpPr>
          <p:grpSpPr bwMode="auto">
            <a:xfrm>
              <a:off x="4886325" y="2911475"/>
              <a:ext cx="733425" cy="312738"/>
              <a:chOff x="4887094" y="2911268"/>
              <a:chExt cx="732476" cy="313653"/>
            </a:xfrm>
          </p:grpSpPr>
          <p:sp>
            <p:nvSpPr>
              <p:cNvPr id="19" name="椭圆 18"/>
              <p:cNvSpPr/>
              <p:nvPr/>
            </p:nvSpPr>
            <p:spPr>
              <a:xfrm>
                <a:off x="4887094" y="2911268"/>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nvGrpSpPr>
              <p:cNvPr id="22557" name="组合 308"/>
              <p:cNvGrpSpPr/>
              <p:nvPr/>
            </p:nvGrpSpPr>
            <p:grpSpPr bwMode="auto">
              <a:xfrm flipH="1">
                <a:off x="4987798" y="3001933"/>
                <a:ext cx="521147" cy="208300"/>
                <a:chOff x="3806608" y="2532757"/>
                <a:chExt cx="543113" cy="167563"/>
              </a:xfrm>
            </p:grpSpPr>
            <p:cxnSp>
              <p:nvCxnSpPr>
                <p:cNvPr id="22" name="直接连接符 21"/>
                <p:cNvCxnSpPr/>
                <p:nvPr/>
              </p:nvCxnSpPr>
              <p:spPr>
                <a:xfrm flipH="1">
                  <a:off x="4180132" y="2532488"/>
                  <a:ext cx="161932" cy="16775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3806698" y="2700241"/>
                  <a:ext cx="378392"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2558" name="矩形 321"/>
              <p:cNvSpPr>
                <a:spLocks noChangeArrowheads="1"/>
              </p:cNvSpPr>
              <p:nvPr/>
            </p:nvSpPr>
            <p:spPr bwMode="auto">
              <a:xfrm>
                <a:off x="5152776" y="2963311"/>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ko-KR" sz="1100">
                    <a:solidFill>
                      <a:srgbClr val="000000"/>
                    </a:solidFill>
                    <a:latin typeface="Arial" panose="020B0604020202020204" pitchFamily="34" charset="0"/>
                    <a:ea typeface="Malgun Gothic" panose="020B0503020000020004" pitchFamily="34" charset="-127"/>
                  </a:rPr>
                  <a:t>12%</a:t>
                </a:r>
                <a:endParaRPr lang="en-US" altLang="zh-CN" sz="1100" b="1">
                  <a:solidFill>
                    <a:srgbClr val="000000"/>
                  </a:solidFill>
                  <a:latin typeface="Arial" panose="020B0604020202020204" pitchFamily="34" charset="0"/>
                  <a:cs typeface="Arial" panose="020B0604020202020204" pitchFamily="34" charset="0"/>
                </a:endParaRPr>
              </a:p>
            </p:txBody>
          </p:sp>
        </p:grpSp>
        <p:grpSp>
          <p:nvGrpSpPr>
            <p:cNvPr id="22546" name="组合 269"/>
            <p:cNvGrpSpPr/>
            <p:nvPr/>
          </p:nvGrpSpPr>
          <p:grpSpPr bwMode="auto">
            <a:xfrm flipH="1">
              <a:off x="6923088" y="3260725"/>
              <a:ext cx="601662" cy="261938"/>
              <a:chOff x="5924324" y="3212817"/>
              <a:chExt cx="608713" cy="261610"/>
            </a:xfrm>
          </p:grpSpPr>
          <p:grpSp>
            <p:nvGrpSpPr>
              <p:cNvPr id="22547" name="组合 287"/>
              <p:cNvGrpSpPr/>
              <p:nvPr/>
            </p:nvGrpSpPr>
            <p:grpSpPr bwMode="auto">
              <a:xfrm>
                <a:off x="5976828" y="3290041"/>
                <a:ext cx="493873" cy="152371"/>
                <a:chOff x="3806608" y="2532757"/>
                <a:chExt cx="543113" cy="167563"/>
              </a:xfrm>
            </p:grpSpPr>
            <p:cxnSp>
              <p:nvCxnSpPr>
                <p:cNvPr id="17" name="直接连接符 16"/>
                <p:cNvCxnSpPr/>
                <p:nvPr/>
              </p:nvCxnSpPr>
              <p:spPr>
                <a:xfrm flipH="1">
                  <a:off x="4181186" y="2532746"/>
                  <a:ext cx="167803" cy="16735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806721" y="2700103"/>
                  <a:ext cx="377997"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5" name="椭圆 14"/>
              <p:cNvSpPr/>
              <p:nvPr/>
            </p:nvSpPr>
            <p:spPr>
              <a:xfrm>
                <a:off x="6432333" y="3214375"/>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2551" name="矩形 322"/>
              <p:cNvSpPr>
                <a:spLocks noChangeArrowheads="1"/>
              </p:cNvSpPr>
              <p:nvPr/>
            </p:nvSpPr>
            <p:spPr bwMode="auto">
              <a:xfrm>
                <a:off x="5924324" y="3212817"/>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ko-KR" sz="1100">
                    <a:solidFill>
                      <a:srgbClr val="000000"/>
                    </a:solidFill>
                    <a:latin typeface="Arial" panose="020B0604020202020204" pitchFamily="34" charset="0"/>
                    <a:ea typeface="Malgun Gothic" panose="020B0503020000020004" pitchFamily="34" charset="-127"/>
                  </a:rPr>
                  <a:t>15%</a:t>
                </a:r>
                <a:endParaRPr lang="en-US" altLang="zh-CN" sz="1100" b="1">
                  <a:solidFill>
                    <a:srgbClr val="000000"/>
                  </a:solidFill>
                  <a:latin typeface="Arial" panose="020B0604020202020204" pitchFamily="34" charset="0"/>
                  <a:cs typeface="Arial" panose="020B0604020202020204" pitchFamily="34" charset="0"/>
                </a:endParaRPr>
              </a:p>
            </p:txBody>
          </p:sp>
        </p:grpSp>
      </p:grpSp>
      <p:grpSp>
        <p:nvGrpSpPr>
          <p:cNvPr id="315" name="组合 314"/>
          <p:cNvGrpSpPr/>
          <p:nvPr/>
        </p:nvGrpSpPr>
        <p:grpSpPr bwMode="auto">
          <a:xfrm>
            <a:off x="4749800" y="3795713"/>
            <a:ext cx="2936875" cy="719137"/>
            <a:chOff x="4749897" y="3795713"/>
            <a:chExt cx="2936777" cy="719137"/>
          </a:xfrm>
        </p:grpSpPr>
        <p:grpSp>
          <p:nvGrpSpPr>
            <p:cNvPr id="22532" name="组合 311"/>
            <p:cNvGrpSpPr/>
            <p:nvPr/>
          </p:nvGrpSpPr>
          <p:grpSpPr bwMode="auto">
            <a:xfrm>
              <a:off x="4749897" y="3795713"/>
              <a:ext cx="2936777" cy="719137"/>
              <a:chOff x="1435171" y="3286879"/>
              <a:chExt cx="3072609" cy="718919"/>
            </a:xfrm>
          </p:grpSpPr>
          <p:sp>
            <p:nvSpPr>
              <p:cNvPr id="22534" name="TextBox 323"/>
              <p:cNvSpPr txBox="1">
                <a:spLocks noChangeArrowheads="1"/>
              </p:cNvSpPr>
              <p:nvPr/>
            </p:nvSpPr>
            <p:spPr bwMode="auto">
              <a:xfrm>
                <a:off x="1435171" y="3286879"/>
                <a:ext cx="1481254" cy="338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600">
                    <a:solidFill>
                      <a:srgbClr val="262626"/>
                    </a:solidFill>
                    <a:latin typeface="微软雅黑" panose="020B0503020204020204" pitchFamily="34" charset="-122"/>
                    <a:ea typeface="微软雅黑" panose="020B0503020204020204" pitchFamily="34" charset="-122"/>
                  </a:rPr>
                  <a:t>点击添加文本</a:t>
                </a:r>
                <a:endParaRPr lang="zh-CN" altLang="en-US" sz="1600" b="1">
                  <a:solidFill>
                    <a:srgbClr val="262626"/>
                  </a:solidFill>
                  <a:latin typeface="Kozuka Gothic Pr6N EL" panose="020B0200000000000000" pitchFamily="34" charset="-128"/>
                  <a:ea typeface="Kozuka Gothic Pr6N EL" panose="020B0200000000000000" pitchFamily="34" charset="-128"/>
                </a:endParaRPr>
              </a:p>
            </p:txBody>
          </p:sp>
          <p:sp>
            <p:nvSpPr>
              <p:cNvPr id="22535" name="矩形 318"/>
              <p:cNvSpPr>
                <a:spLocks noChangeArrowheads="1"/>
              </p:cNvSpPr>
              <p:nvPr/>
            </p:nvSpPr>
            <p:spPr bwMode="auto">
              <a:xfrm>
                <a:off x="1445136" y="3574129"/>
                <a:ext cx="3062644" cy="431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zh-CN" sz="1100">
                    <a:solidFill>
                      <a:srgbClr val="595959"/>
                    </a:solidFill>
                    <a:latin typeface="微软雅黑" panose="020B0503020204020204" pitchFamily="34" charset="-122"/>
                    <a:ea typeface="微软雅黑" panose="020B0503020204020204" pitchFamily="34" charset="-122"/>
                  </a:rPr>
                  <a:t>帮助您实现美观、精致、严谨、动感的</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展示效果，让您的</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创造卓越价值</a:t>
                </a:r>
                <a:endParaRPr lang="en-US" altLang="zh-CN" sz="1100">
                  <a:solidFill>
                    <a:srgbClr val="595959"/>
                  </a:solidFill>
                  <a:latin typeface="微软雅黑" panose="020B0503020204020204" pitchFamily="34" charset="-122"/>
                  <a:ea typeface="微软雅黑" panose="020B0503020204020204" pitchFamily="34" charset="-122"/>
                </a:endParaRPr>
              </a:p>
            </p:txBody>
          </p:sp>
        </p:grpSp>
        <p:sp>
          <p:nvSpPr>
            <p:cNvPr id="22533" name="TextBox 400"/>
            <p:cNvSpPr txBox="1">
              <a:spLocks noChangeArrowheads="1"/>
            </p:cNvSpPr>
            <p:nvPr/>
          </p:nvSpPr>
          <p:spPr bwMode="auto">
            <a:xfrm>
              <a:off x="6026600" y="3890801"/>
              <a:ext cx="7505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595959"/>
                  </a:solidFill>
                  <a:latin typeface="Arial" panose="020B0604020202020204" pitchFamily="34" charset="0"/>
                  <a:cs typeface="Arial" panose="020B0604020202020204" pitchFamily="34" charset="0"/>
                </a:rPr>
                <a:t>Add a title</a:t>
              </a:r>
              <a:endParaRPr lang="zh-CN" altLang="en-US" sz="1000">
                <a:solidFill>
                  <a:srgbClr val="595959"/>
                </a:solidFill>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400" fill="hold"/>
                                        <p:tgtEl>
                                          <p:spTgt spid="2"/>
                                        </p:tgtEl>
                                        <p:attrNameLst>
                                          <p:attrName>ppt_w</p:attrName>
                                        </p:attrNameLst>
                                      </p:cBhvr>
                                      <p:tavLst>
                                        <p:tav tm="0">
                                          <p:val>
                                            <p:fltVal val="0"/>
                                          </p:val>
                                        </p:tav>
                                        <p:tav tm="100000">
                                          <p:val>
                                            <p:strVal val="#ppt_w"/>
                                          </p:val>
                                        </p:tav>
                                      </p:tavLst>
                                    </p:anim>
                                    <p:anim calcmode="lin" valueType="num">
                                      <p:cBhvr>
                                        <p:cTn id="8" dur="400" fill="hold"/>
                                        <p:tgtEl>
                                          <p:spTgt spid="2"/>
                                        </p:tgtEl>
                                        <p:attrNameLst>
                                          <p:attrName>ppt_h</p:attrName>
                                        </p:attrNameLst>
                                      </p:cBhvr>
                                      <p:tavLst>
                                        <p:tav tm="0">
                                          <p:val>
                                            <p:fltVal val="0"/>
                                          </p:val>
                                        </p:tav>
                                        <p:tav tm="100000">
                                          <p:val>
                                            <p:strVal val="#ppt_h"/>
                                          </p:val>
                                        </p:tav>
                                      </p:tavLst>
                                    </p:anim>
                                    <p:animEffect transition="in" filter="fade">
                                      <p:cBhvr>
                                        <p:cTn id="9" dur="400"/>
                                        <p:tgtEl>
                                          <p:spTgt spid="2"/>
                                        </p:tgtEl>
                                      </p:cBhvr>
                                    </p:animEffect>
                                  </p:childTnLst>
                                </p:cTn>
                              </p:par>
                              <p:par>
                                <p:cTn id="10" presetID="2" presetClass="entr" presetSubtype="2" fill="hold" nodeType="withEffect">
                                  <p:stCondLst>
                                    <p:cond delay="300"/>
                                  </p:stCondLst>
                                  <p:childTnLst>
                                    <p:set>
                                      <p:cBhvr>
                                        <p:cTn id="11" dur="1" fill="hold">
                                          <p:stCondLst>
                                            <p:cond delay="0"/>
                                          </p:stCondLst>
                                        </p:cTn>
                                        <p:tgtEl>
                                          <p:spTgt spid="315"/>
                                        </p:tgtEl>
                                        <p:attrNameLst>
                                          <p:attrName>style.visibility</p:attrName>
                                        </p:attrNameLst>
                                      </p:cBhvr>
                                      <p:to>
                                        <p:strVal val="visible"/>
                                      </p:to>
                                    </p:set>
                                    <p:anim calcmode="lin" valueType="num">
                                      <p:cBhvr additive="base">
                                        <p:cTn id="12" dur="400" fill="hold"/>
                                        <p:tgtEl>
                                          <p:spTgt spid="315"/>
                                        </p:tgtEl>
                                        <p:attrNameLst>
                                          <p:attrName>ppt_x</p:attrName>
                                        </p:attrNameLst>
                                      </p:cBhvr>
                                      <p:tavLst>
                                        <p:tav tm="0">
                                          <p:val>
                                            <p:strVal val="1+#ppt_w/2"/>
                                          </p:val>
                                        </p:tav>
                                        <p:tav tm="100000">
                                          <p:val>
                                            <p:strVal val="#ppt_x"/>
                                          </p:val>
                                        </p:tav>
                                      </p:tavLst>
                                    </p:anim>
                                    <p:anim calcmode="lin" valueType="num">
                                      <p:cBhvr additive="base">
                                        <p:cTn id="13" dur="400" fill="hold"/>
                                        <p:tgtEl>
                                          <p:spTgt spid="3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2051050" y="987425"/>
            <a:ext cx="2160588" cy="1958975"/>
            <a:chOff x="2051720" y="2211710"/>
            <a:chExt cx="2160240" cy="1958553"/>
          </a:xfrm>
        </p:grpSpPr>
        <p:grpSp>
          <p:nvGrpSpPr>
            <p:cNvPr id="23578" name="组合 10"/>
            <p:cNvGrpSpPr/>
            <p:nvPr/>
          </p:nvGrpSpPr>
          <p:grpSpPr bwMode="auto">
            <a:xfrm>
              <a:off x="2051720" y="2211710"/>
              <a:ext cx="1768211" cy="1958553"/>
              <a:chOff x="3086411" y="2139702"/>
              <a:chExt cx="1917637" cy="2124064"/>
            </a:xfrm>
          </p:grpSpPr>
          <p:sp>
            <p:nvSpPr>
              <p:cNvPr id="5" name="椭圆 292"/>
              <p:cNvSpPr/>
              <p:nvPr/>
            </p:nvSpPr>
            <p:spPr>
              <a:xfrm>
                <a:off x="3086411" y="2139702"/>
                <a:ext cx="1881466" cy="2124064"/>
              </a:xfrm>
              <a:custGeom>
                <a:avLst/>
                <a:gdLst/>
                <a:ahLst/>
                <a:cxnLst/>
                <a:rect l="l" t="t" r="r" b="b"/>
                <a:pathLst>
                  <a:path w="1881536" h="2124064">
                    <a:moveTo>
                      <a:pt x="1062032" y="0"/>
                    </a:moveTo>
                    <a:cubicBezTo>
                      <a:pt x="1391957" y="0"/>
                      <a:pt x="1686744" y="150442"/>
                      <a:pt x="1881536" y="386469"/>
                    </a:cubicBezTo>
                    <a:cubicBezTo>
                      <a:pt x="1730024" y="570052"/>
                      <a:pt x="1639008" y="805413"/>
                      <a:pt x="1639008" y="1062032"/>
                    </a:cubicBezTo>
                    <a:cubicBezTo>
                      <a:pt x="1639008" y="1318651"/>
                      <a:pt x="1730024" y="1554013"/>
                      <a:pt x="1881536" y="1737596"/>
                    </a:cubicBezTo>
                    <a:cubicBezTo>
                      <a:pt x="1686744" y="1973622"/>
                      <a:pt x="1391957" y="2124064"/>
                      <a:pt x="1062032" y="2124064"/>
                    </a:cubicBezTo>
                    <a:cubicBezTo>
                      <a:pt x="475488" y="2124064"/>
                      <a:pt x="0" y="1648576"/>
                      <a:pt x="0" y="1062032"/>
                    </a:cubicBezTo>
                    <a:cubicBezTo>
                      <a:pt x="0" y="475488"/>
                      <a:pt x="475488" y="0"/>
                      <a:pt x="1062032"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6" name="Freeform 242"/>
              <p:cNvSpPr/>
              <p:nvPr/>
            </p:nvSpPr>
            <p:spPr bwMode="auto">
              <a:xfrm>
                <a:off x="3907508" y="2418550"/>
                <a:ext cx="394195" cy="354584"/>
              </a:xfrm>
              <a:custGeom>
                <a:avLst/>
                <a:gdLst>
                  <a:gd name="T0" fmla="*/ 913155822 w 117"/>
                  <a:gd name="T1" fmla="*/ 318284659 h 105"/>
                  <a:gd name="T2" fmla="*/ 878914422 w 117"/>
                  <a:gd name="T3" fmla="*/ 0 h 105"/>
                  <a:gd name="T4" fmla="*/ 787599515 w 117"/>
                  <a:gd name="T5" fmla="*/ 170509519 h 105"/>
                  <a:gd name="T6" fmla="*/ 513651417 w 117"/>
                  <a:gd name="T7" fmla="*/ 511531927 h 105"/>
                  <a:gd name="T8" fmla="*/ 102730959 w 117"/>
                  <a:gd name="T9" fmla="*/ 716144698 h 105"/>
                  <a:gd name="T10" fmla="*/ 0 w 117"/>
                  <a:gd name="T11" fmla="*/ 1193573373 h 105"/>
                  <a:gd name="T12" fmla="*/ 627795050 w 117"/>
                  <a:gd name="T13" fmla="*/ 1068532610 h 105"/>
                  <a:gd name="T14" fmla="*/ 1107201688 w 117"/>
                  <a:gd name="T15" fmla="*/ 1068532610 h 105"/>
                  <a:gd name="T16" fmla="*/ 1175691246 w 117"/>
                  <a:gd name="T17" fmla="*/ 932122972 h 105"/>
                  <a:gd name="T18" fmla="*/ 1244177426 w 117"/>
                  <a:gd name="T19" fmla="*/ 807082209 h 105"/>
                  <a:gd name="T20" fmla="*/ 1278418827 w 117"/>
                  <a:gd name="T21" fmla="*/ 659307068 h 105"/>
                  <a:gd name="T22" fmla="*/ 1221348700 w 117"/>
                  <a:gd name="T23" fmla="*/ 477428675 h 105"/>
                  <a:gd name="T24" fmla="*/ 1015886781 w 117"/>
                  <a:gd name="T25" fmla="*/ 454694297 h 105"/>
                  <a:gd name="T26" fmla="*/ 913155822 w 117"/>
                  <a:gd name="T27" fmla="*/ 318284659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7" h="105">
                    <a:moveTo>
                      <a:pt x="80" y="28"/>
                    </a:moveTo>
                    <a:cubicBezTo>
                      <a:pt x="80" y="28"/>
                      <a:pt x="89" y="6"/>
                      <a:pt x="77" y="0"/>
                    </a:cubicBezTo>
                    <a:cubicBezTo>
                      <a:pt x="71" y="7"/>
                      <a:pt x="71" y="13"/>
                      <a:pt x="69" y="15"/>
                    </a:cubicBezTo>
                    <a:cubicBezTo>
                      <a:pt x="53" y="35"/>
                      <a:pt x="52" y="30"/>
                      <a:pt x="45" y="45"/>
                    </a:cubicBezTo>
                    <a:cubicBezTo>
                      <a:pt x="39" y="61"/>
                      <a:pt x="16" y="66"/>
                      <a:pt x="9" y="63"/>
                    </a:cubicBezTo>
                    <a:cubicBezTo>
                      <a:pt x="0" y="105"/>
                      <a:pt x="0" y="105"/>
                      <a:pt x="0" y="105"/>
                    </a:cubicBezTo>
                    <a:cubicBezTo>
                      <a:pt x="0" y="105"/>
                      <a:pt x="41" y="88"/>
                      <a:pt x="55" y="94"/>
                    </a:cubicBezTo>
                    <a:cubicBezTo>
                      <a:pt x="70" y="99"/>
                      <a:pt x="94" y="102"/>
                      <a:pt x="97" y="94"/>
                    </a:cubicBezTo>
                    <a:cubicBezTo>
                      <a:pt x="105" y="87"/>
                      <a:pt x="103" y="82"/>
                      <a:pt x="103" y="82"/>
                    </a:cubicBezTo>
                    <a:cubicBezTo>
                      <a:pt x="103" y="82"/>
                      <a:pt x="110" y="76"/>
                      <a:pt x="109" y="71"/>
                    </a:cubicBezTo>
                    <a:cubicBezTo>
                      <a:pt x="113" y="67"/>
                      <a:pt x="115" y="61"/>
                      <a:pt x="112" y="58"/>
                    </a:cubicBezTo>
                    <a:cubicBezTo>
                      <a:pt x="117" y="53"/>
                      <a:pt x="114" y="43"/>
                      <a:pt x="107" y="42"/>
                    </a:cubicBezTo>
                    <a:cubicBezTo>
                      <a:pt x="99" y="42"/>
                      <a:pt x="89" y="40"/>
                      <a:pt x="89" y="40"/>
                    </a:cubicBezTo>
                    <a:cubicBezTo>
                      <a:pt x="89" y="40"/>
                      <a:pt x="76" y="36"/>
                      <a:pt x="80" y="28"/>
                    </a:cubicBez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nvGrpSpPr>
              <p:cNvPr id="23582" name="组合 14"/>
              <p:cNvGrpSpPr/>
              <p:nvPr/>
            </p:nvGrpSpPr>
            <p:grpSpPr bwMode="auto">
              <a:xfrm>
                <a:off x="3800900" y="3765297"/>
                <a:ext cx="608013" cy="149225"/>
                <a:chOff x="7004050" y="3173413"/>
                <a:chExt cx="608013" cy="149225"/>
              </a:xfrm>
            </p:grpSpPr>
            <p:sp>
              <p:nvSpPr>
                <p:cNvPr id="9" name="Freeform 239"/>
                <p:cNvSpPr/>
                <p:nvPr/>
              </p:nvSpPr>
              <p:spPr bwMode="auto">
                <a:xfrm>
                  <a:off x="7003933" y="3172709"/>
                  <a:ext cx="154924" cy="149752"/>
                </a:xfrm>
                <a:custGeom>
                  <a:avLst/>
                  <a:gdLst>
                    <a:gd name="T0" fmla="*/ 123488450 w 98"/>
                    <a:gd name="T1" fmla="*/ 0 h 94"/>
                    <a:gd name="T2" fmla="*/ 161290000 w 98"/>
                    <a:gd name="T3" fmla="*/ 80645000 h 94"/>
                    <a:gd name="T4" fmla="*/ 246975313 w 98"/>
                    <a:gd name="T5" fmla="*/ 90725625 h 94"/>
                    <a:gd name="T6" fmla="*/ 189012513 w 98"/>
                    <a:gd name="T7" fmla="*/ 151209375 h 94"/>
                    <a:gd name="T8" fmla="*/ 199093138 w 98"/>
                    <a:gd name="T9" fmla="*/ 236894688 h 94"/>
                    <a:gd name="T10" fmla="*/ 123488450 w 98"/>
                    <a:gd name="T11" fmla="*/ 194052825 h 94"/>
                    <a:gd name="T12" fmla="*/ 47883763 w 98"/>
                    <a:gd name="T13" fmla="*/ 236894688 h 94"/>
                    <a:gd name="T14" fmla="*/ 65524063 w 98"/>
                    <a:gd name="T15" fmla="*/ 151209375 h 94"/>
                    <a:gd name="T16" fmla="*/ 0 w 98"/>
                    <a:gd name="T17" fmla="*/ 90725625 h 94"/>
                    <a:gd name="T18" fmla="*/ 85685313 w 98"/>
                    <a:gd name="T19" fmla="*/ 80645000 h 94"/>
                    <a:gd name="T20" fmla="*/ 123488450 w 98"/>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94">
                      <a:moveTo>
                        <a:pt x="49" y="0"/>
                      </a:moveTo>
                      <a:lnTo>
                        <a:pt x="64" y="32"/>
                      </a:lnTo>
                      <a:lnTo>
                        <a:pt x="98" y="36"/>
                      </a:lnTo>
                      <a:lnTo>
                        <a:pt x="75" y="60"/>
                      </a:lnTo>
                      <a:lnTo>
                        <a:pt x="79" y="94"/>
                      </a:lnTo>
                      <a:lnTo>
                        <a:pt x="49" y="77"/>
                      </a:lnTo>
                      <a:lnTo>
                        <a:pt x="19" y="94"/>
                      </a:lnTo>
                      <a:lnTo>
                        <a:pt x="26" y="60"/>
                      </a:lnTo>
                      <a:lnTo>
                        <a:pt x="0" y="36"/>
                      </a:lnTo>
                      <a:lnTo>
                        <a:pt x="34" y="32"/>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0" name="Freeform 240"/>
                <p:cNvSpPr/>
                <p:nvPr/>
              </p:nvSpPr>
              <p:spPr bwMode="auto">
                <a:xfrm>
                  <a:off x="7231155" y="3172709"/>
                  <a:ext cx="153202" cy="149752"/>
                </a:xfrm>
                <a:custGeom>
                  <a:avLst/>
                  <a:gdLst>
                    <a:gd name="T0" fmla="*/ 120967893 w 97"/>
                    <a:gd name="T1" fmla="*/ 0 h 94"/>
                    <a:gd name="T2" fmla="*/ 158771153 w 97"/>
                    <a:gd name="T3" fmla="*/ 80645000 h 94"/>
                    <a:gd name="T4" fmla="*/ 244456744 w 97"/>
                    <a:gd name="T5" fmla="*/ 90725625 h 94"/>
                    <a:gd name="T6" fmla="*/ 181451839 w 97"/>
                    <a:gd name="T7" fmla="*/ 151209375 h 94"/>
                    <a:gd name="T8" fmla="*/ 196572826 w 97"/>
                    <a:gd name="T9" fmla="*/ 236894688 h 94"/>
                    <a:gd name="T10" fmla="*/ 120967893 w 97"/>
                    <a:gd name="T11" fmla="*/ 194052825 h 94"/>
                    <a:gd name="T12" fmla="*/ 47883918 w 97"/>
                    <a:gd name="T13" fmla="*/ 236894688 h 94"/>
                    <a:gd name="T14" fmla="*/ 57964576 w 97"/>
                    <a:gd name="T15" fmla="*/ 151209375 h 94"/>
                    <a:gd name="T16" fmla="*/ 0 w 97"/>
                    <a:gd name="T17" fmla="*/ 90725625 h 94"/>
                    <a:gd name="T18" fmla="*/ 85685591 w 97"/>
                    <a:gd name="T19" fmla="*/ 80645000 h 94"/>
                    <a:gd name="T20" fmla="*/ 120967893 w 97"/>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7" h="94">
                      <a:moveTo>
                        <a:pt x="48" y="0"/>
                      </a:moveTo>
                      <a:lnTo>
                        <a:pt x="63" y="32"/>
                      </a:lnTo>
                      <a:lnTo>
                        <a:pt x="97" y="36"/>
                      </a:lnTo>
                      <a:lnTo>
                        <a:pt x="72" y="60"/>
                      </a:lnTo>
                      <a:lnTo>
                        <a:pt x="78" y="94"/>
                      </a:lnTo>
                      <a:lnTo>
                        <a:pt x="48" y="77"/>
                      </a:lnTo>
                      <a:lnTo>
                        <a:pt x="19" y="94"/>
                      </a:lnTo>
                      <a:lnTo>
                        <a:pt x="23" y="60"/>
                      </a:lnTo>
                      <a:lnTo>
                        <a:pt x="0" y="36"/>
                      </a:lnTo>
                      <a:lnTo>
                        <a:pt x="34" y="32"/>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1" name="Freeform 241"/>
                <p:cNvSpPr/>
                <p:nvPr/>
              </p:nvSpPr>
              <p:spPr bwMode="auto">
                <a:xfrm>
                  <a:off x="7456654" y="3172709"/>
                  <a:ext cx="154924" cy="149752"/>
                </a:xfrm>
                <a:custGeom>
                  <a:avLst/>
                  <a:gdLst>
                    <a:gd name="T0" fmla="*/ 123488450 w 98"/>
                    <a:gd name="T1" fmla="*/ 0 h 94"/>
                    <a:gd name="T2" fmla="*/ 161290000 w 98"/>
                    <a:gd name="T3" fmla="*/ 80645000 h 94"/>
                    <a:gd name="T4" fmla="*/ 246975313 w 98"/>
                    <a:gd name="T5" fmla="*/ 90725625 h 94"/>
                    <a:gd name="T6" fmla="*/ 181451250 w 98"/>
                    <a:gd name="T7" fmla="*/ 151209375 h 94"/>
                    <a:gd name="T8" fmla="*/ 196572188 w 98"/>
                    <a:gd name="T9" fmla="*/ 236894688 h 94"/>
                    <a:gd name="T10" fmla="*/ 123488450 w 98"/>
                    <a:gd name="T11" fmla="*/ 194052825 h 94"/>
                    <a:gd name="T12" fmla="*/ 42843450 w 98"/>
                    <a:gd name="T13" fmla="*/ 236894688 h 94"/>
                    <a:gd name="T14" fmla="*/ 57964388 w 98"/>
                    <a:gd name="T15" fmla="*/ 151209375 h 94"/>
                    <a:gd name="T16" fmla="*/ 0 w 98"/>
                    <a:gd name="T17" fmla="*/ 90725625 h 94"/>
                    <a:gd name="T18" fmla="*/ 85685313 w 98"/>
                    <a:gd name="T19" fmla="*/ 80645000 h 94"/>
                    <a:gd name="T20" fmla="*/ 123488450 w 98"/>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94">
                      <a:moveTo>
                        <a:pt x="49" y="0"/>
                      </a:moveTo>
                      <a:lnTo>
                        <a:pt x="64" y="32"/>
                      </a:lnTo>
                      <a:lnTo>
                        <a:pt x="98" y="36"/>
                      </a:lnTo>
                      <a:lnTo>
                        <a:pt x="72" y="60"/>
                      </a:lnTo>
                      <a:lnTo>
                        <a:pt x="78" y="94"/>
                      </a:lnTo>
                      <a:lnTo>
                        <a:pt x="49" y="77"/>
                      </a:lnTo>
                      <a:lnTo>
                        <a:pt x="17" y="94"/>
                      </a:lnTo>
                      <a:lnTo>
                        <a:pt x="23" y="60"/>
                      </a:lnTo>
                      <a:lnTo>
                        <a:pt x="0" y="36"/>
                      </a:lnTo>
                      <a:lnTo>
                        <a:pt x="34" y="32"/>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23583" name="TextBox 15"/>
              <p:cNvSpPr txBox="1">
                <a:spLocks noChangeArrowheads="1"/>
              </p:cNvSpPr>
              <p:nvPr/>
            </p:nvSpPr>
            <p:spPr bwMode="auto">
              <a:xfrm>
                <a:off x="3252242" y="3410253"/>
                <a:ext cx="1751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200">
                    <a:solidFill>
                      <a:srgbClr val="FFFFFF"/>
                    </a:solidFill>
                    <a:latin typeface="微软雅黑" panose="020B0503020204020204" pitchFamily="34" charset="-122"/>
                    <a:ea typeface="微软雅黑" panose="020B0503020204020204" pitchFamily="34" charset="-122"/>
                  </a:rPr>
                  <a:t>添加文字</a:t>
                </a:r>
                <a:endParaRPr lang="zh-CN" altLang="en-US" sz="1200">
                  <a:solidFill>
                    <a:srgbClr val="FFFFFF"/>
                  </a:solidFill>
                  <a:latin typeface="微软雅黑" panose="020B0503020204020204" pitchFamily="34" charset="-122"/>
                  <a:ea typeface="微软雅黑" panose="020B0503020204020204" pitchFamily="34" charset="-122"/>
                </a:endParaRPr>
              </a:p>
            </p:txBody>
          </p:sp>
        </p:grpSp>
        <p:sp>
          <p:nvSpPr>
            <p:cNvPr id="4" name="TextBox 3"/>
            <p:cNvSpPr txBox="1"/>
            <p:nvPr/>
          </p:nvSpPr>
          <p:spPr>
            <a:xfrm>
              <a:off x="2483450" y="2738646"/>
              <a:ext cx="1728510" cy="707872"/>
            </a:xfrm>
            <a:prstGeom prst="rect">
              <a:avLst/>
            </a:prstGeom>
            <a:noFill/>
          </p:spPr>
          <p:txBody>
            <a:bodyPr>
              <a:spAutoFit/>
            </a:bodyPr>
            <a:lstStyle/>
            <a:p>
              <a:pPr eaLnBrk="1" fontAlgn="auto" hangingPunct="1">
                <a:spcBef>
                  <a:spcPts val="0"/>
                </a:spcBef>
                <a:spcAft>
                  <a:spcPts val="0"/>
                </a:spcAft>
                <a:defRPr/>
              </a:pPr>
              <a:r>
                <a:rPr lang="en-US" altLang="zh-CN" sz="4000" b="1" dirty="0">
                  <a:solidFill>
                    <a:prstClr val="white"/>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10%</a:t>
              </a:r>
              <a:endParaRPr lang="zh-CN" altLang="en-US" sz="4000" b="1" dirty="0">
                <a:solidFill>
                  <a:prstClr val="white"/>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endParaRPr>
            </a:p>
          </p:txBody>
        </p:sp>
      </p:grpSp>
      <p:grpSp>
        <p:nvGrpSpPr>
          <p:cNvPr id="12" name="组合 11"/>
          <p:cNvGrpSpPr/>
          <p:nvPr/>
        </p:nvGrpSpPr>
        <p:grpSpPr bwMode="auto">
          <a:xfrm>
            <a:off x="3654425" y="987425"/>
            <a:ext cx="2212975" cy="1958975"/>
            <a:chOff x="3653918" y="2211710"/>
            <a:chExt cx="2214226" cy="1958553"/>
          </a:xfrm>
        </p:grpSpPr>
        <p:grpSp>
          <p:nvGrpSpPr>
            <p:cNvPr id="23569" name="组合 20"/>
            <p:cNvGrpSpPr/>
            <p:nvPr/>
          </p:nvGrpSpPr>
          <p:grpSpPr bwMode="auto">
            <a:xfrm>
              <a:off x="3653918" y="2211710"/>
              <a:ext cx="1958553" cy="1958553"/>
              <a:chOff x="3653918" y="2211710"/>
              <a:chExt cx="1958553" cy="1958553"/>
            </a:xfrm>
          </p:grpSpPr>
          <p:sp>
            <p:nvSpPr>
              <p:cNvPr id="15" name="椭圆 14"/>
              <p:cNvSpPr/>
              <p:nvPr/>
            </p:nvSpPr>
            <p:spPr>
              <a:xfrm>
                <a:off x="3653918" y="2211710"/>
                <a:ext cx="1958495" cy="1958553"/>
              </a:xfrm>
              <a:prstGeom prst="ellipse">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6" name="Freeform 242"/>
              <p:cNvSpPr/>
              <p:nvPr/>
            </p:nvSpPr>
            <p:spPr bwMode="auto">
              <a:xfrm>
                <a:off x="4443352" y="2468830"/>
                <a:ext cx="363743" cy="326955"/>
              </a:xfrm>
              <a:custGeom>
                <a:avLst/>
                <a:gdLst>
                  <a:gd name="T0" fmla="*/ 776389448 w 117"/>
                  <a:gd name="T1" fmla="*/ 270615030 h 105"/>
                  <a:gd name="T2" fmla="*/ 747274182 w 117"/>
                  <a:gd name="T3" fmla="*/ 0 h 105"/>
                  <a:gd name="T4" fmla="*/ 669635548 w 117"/>
                  <a:gd name="T5" fmla="*/ 144974447 h 105"/>
                  <a:gd name="T6" fmla="*/ 436719649 w 117"/>
                  <a:gd name="T7" fmla="*/ 434920232 h 105"/>
                  <a:gd name="T8" fmla="*/ 87342684 w 117"/>
                  <a:gd name="T9" fmla="*/ 608887703 h 105"/>
                  <a:gd name="T10" fmla="*/ 0 w 117"/>
                  <a:gd name="T11" fmla="*/ 1014811802 h 105"/>
                  <a:gd name="T12" fmla="*/ 533769498 w 117"/>
                  <a:gd name="T13" fmla="*/ 908498865 h 105"/>
                  <a:gd name="T14" fmla="*/ 941373880 w 117"/>
                  <a:gd name="T15" fmla="*/ 908498865 h 105"/>
                  <a:gd name="T16" fmla="*/ 999601297 w 117"/>
                  <a:gd name="T17" fmla="*/ 792520551 h 105"/>
                  <a:gd name="T18" fmla="*/ 1057831830 w 117"/>
                  <a:gd name="T19" fmla="*/ 686207615 h 105"/>
                  <a:gd name="T20" fmla="*/ 1086947096 w 117"/>
                  <a:gd name="T21" fmla="*/ 560563923 h 105"/>
                  <a:gd name="T22" fmla="*/ 1038420614 w 117"/>
                  <a:gd name="T23" fmla="*/ 405924099 h 105"/>
                  <a:gd name="T24" fmla="*/ 863735247 w 117"/>
                  <a:gd name="T25" fmla="*/ 386596452 h 105"/>
                  <a:gd name="T26" fmla="*/ 776389448 w 117"/>
                  <a:gd name="T27" fmla="*/ 270615030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7" h="105">
                    <a:moveTo>
                      <a:pt x="80" y="28"/>
                    </a:moveTo>
                    <a:cubicBezTo>
                      <a:pt x="80" y="28"/>
                      <a:pt x="89" y="6"/>
                      <a:pt x="77" y="0"/>
                    </a:cubicBezTo>
                    <a:cubicBezTo>
                      <a:pt x="71" y="7"/>
                      <a:pt x="71" y="13"/>
                      <a:pt x="69" y="15"/>
                    </a:cubicBezTo>
                    <a:cubicBezTo>
                      <a:pt x="53" y="35"/>
                      <a:pt x="52" y="30"/>
                      <a:pt x="45" y="45"/>
                    </a:cubicBezTo>
                    <a:cubicBezTo>
                      <a:pt x="39" y="61"/>
                      <a:pt x="16" y="66"/>
                      <a:pt x="9" y="63"/>
                    </a:cubicBezTo>
                    <a:cubicBezTo>
                      <a:pt x="0" y="105"/>
                      <a:pt x="0" y="105"/>
                      <a:pt x="0" y="105"/>
                    </a:cubicBezTo>
                    <a:cubicBezTo>
                      <a:pt x="0" y="105"/>
                      <a:pt x="41" y="88"/>
                      <a:pt x="55" y="94"/>
                    </a:cubicBezTo>
                    <a:cubicBezTo>
                      <a:pt x="70" y="99"/>
                      <a:pt x="94" y="102"/>
                      <a:pt x="97" y="94"/>
                    </a:cubicBezTo>
                    <a:cubicBezTo>
                      <a:pt x="105" y="87"/>
                      <a:pt x="103" y="82"/>
                      <a:pt x="103" y="82"/>
                    </a:cubicBezTo>
                    <a:cubicBezTo>
                      <a:pt x="103" y="82"/>
                      <a:pt x="110" y="76"/>
                      <a:pt x="109" y="71"/>
                    </a:cubicBezTo>
                    <a:cubicBezTo>
                      <a:pt x="113" y="67"/>
                      <a:pt x="115" y="61"/>
                      <a:pt x="112" y="58"/>
                    </a:cubicBezTo>
                    <a:cubicBezTo>
                      <a:pt x="117" y="53"/>
                      <a:pt x="114" y="43"/>
                      <a:pt x="107" y="42"/>
                    </a:cubicBezTo>
                    <a:cubicBezTo>
                      <a:pt x="99" y="42"/>
                      <a:pt x="89" y="40"/>
                      <a:pt x="89" y="40"/>
                    </a:cubicBezTo>
                    <a:cubicBezTo>
                      <a:pt x="89" y="40"/>
                      <a:pt x="76" y="36"/>
                      <a:pt x="80" y="28"/>
                    </a:cubicBez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nvGrpSpPr>
              <p:cNvPr id="23573" name="组合 24"/>
              <p:cNvGrpSpPr/>
              <p:nvPr/>
            </p:nvGrpSpPr>
            <p:grpSpPr bwMode="auto">
              <a:xfrm>
                <a:off x="4344623" y="3710636"/>
                <a:ext cx="560635" cy="137597"/>
                <a:chOff x="7004050" y="3173413"/>
                <a:chExt cx="608013" cy="149225"/>
              </a:xfrm>
            </p:grpSpPr>
            <p:sp>
              <p:nvSpPr>
                <p:cNvPr id="19" name="Freeform 239"/>
                <p:cNvSpPr/>
                <p:nvPr/>
              </p:nvSpPr>
              <p:spPr bwMode="auto">
                <a:xfrm>
                  <a:off x="7004319" y="3172709"/>
                  <a:ext cx="155037" cy="149752"/>
                </a:xfrm>
                <a:custGeom>
                  <a:avLst/>
                  <a:gdLst>
                    <a:gd name="T0" fmla="*/ 123488450 w 98"/>
                    <a:gd name="T1" fmla="*/ 0 h 94"/>
                    <a:gd name="T2" fmla="*/ 161290000 w 98"/>
                    <a:gd name="T3" fmla="*/ 80645000 h 94"/>
                    <a:gd name="T4" fmla="*/ 246975313 w 98"/>
                    <a:gd name="T5" fmla="*/ 90725625 h 94"/>
                    <a:gd name="T6" fmla="*/ 189012513 w 98"/>
                    <a:gd name="T7" fmla="*/ 151209375 h 94"/>
                    <a:gd name="T8" fmla="*/ 199093138 w 98"/>
                    <a:gd name="T9" fmla="*/ 236894688 h 94"/>
                    <a:gd name="T10" fmla="*/ 123488450 w 98"/>
                    <a:gd name="T11" fmla="*/ 194052825 h 94"/>
                    <a:gd name="T12" fmla="*/ 47883763 w 98"/>
                    <a:gd name="T13" fmla="*/ 236894688 h 94"/>
                    <a:gd name="T14" fmla="*/ 65524063 w 98"/>
                    <a:gd name="T15" fmla="*/ 151209375 h 94"/>
                    <a:gd name="T16" fmla="*/ 0 w 98"/>
                    <a:gd name="T17" fmla="*/ 90725625 h 94"/>
                    <a:gd name="T18" fmla="*/ 85685313 w 98"/>
                    <a:gd name="T19" fmla="*/ 80645000 h 94"/>
                    <a:gd name="T20" fmla="*/ 123488450 w 98"/>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94">
                      <a:moveTo>
                        <a:pt x="49" y="0"/>
                      </a:moveTo>
                      <a:lnTo>
                        <a:pt x="64" y="32"/>
                      </a:lnTo>
                      <a:lnTo>
                        <a:pt x="98" y="36"/>
                      </a:lnTo>
                      <a:lnTo>
                        <a:pt x="75" y="60"/>
                      </a:lnTo>
                      <a:lnTo>
                        <a:pt x="79" y="94"/>
                      </a:lnTo>
                      <a:lnTo>
                        <a:pt x="49" y="77"/>
                      </a:lnTo>
                      <a:lnTo>
                        <a:pt x="19" y="94"/>
                      </a:lnTo>
                      <a:lnTo>
                        <a:pt x="26" y="60"/>
                      </a:lnTo>
                      <a:lnTo>
                        <a:pt x="0" y="36"/>
                      </a:lnTo>
                      <a:lnTo>
                        <a:pt x="34" y="32"/>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0" name="Freeform 240"/>
                <p:cNvSpPr/>
                <p:nvPr/>
              </p:nvSpPr>
              <p:spPr bwMode="auto">
                <a:xfrm>
                  <a:off x="7231706" y="3172709"/>
                  <a:ext cx="153314" cy="149752"/>
                </a:xfrm>
                <a:custGeom>
                  <a:avLst/>
                  <a:gdLst>
                    <a:gd name="T0" fmla="*/ 120967893 w 97"/>
                    <a:gd name="T1" fmla="*/ 0 h 94"/>
                    <a:gd name="T2" fmla="*/ 158771153 w 97"/>
                    <a:gd name="T3" fmla="*/ 80645000 h 94"/>
                    <a:gd name="T4" fmla="*/ 244456744 w 97"/>
                    <a:gd name="T5" fmla="*/ 90725625 h 94"/>
                    <a:gd name="T6" fmla="*/ 181451839 w 97"/>
                    <a:gd name="T7" fmla="*/ 151209375 h 94"/>
                    <a:gd name="T8" fmla="*/ 196572826 w 97"/>
                    <a:gd name="T9" fmla="*/ 236894688 h 94"/>
                    <a:gd name="T10" fmla="*/ 120967893 w 97"/>
                    <a:gd name="T11" fmla="*/ 194052825 h 94"/>
                    <a:gd name="T12" fmla="*/ 47883918 w 97"/>
                    <a:gd name="T13" fmla="*/ 236894688 h 94"/>
                    <a:gd name="T14" fmla="*/ 57964576 w 97"/>
                    <a:gd name="T15" fmla="*/ 151209375 h 94"/>
                    <a:gd name="T16" fmla="*/ 0 w 97"/>
                    <a:gd name="T17" fmla="*/ 90725625 h 94"/>
                    <a:gd name="T18" fmla="*/ 85685591 w 97"/>
                    <a:gd name="T19" fmla="*/ 80645000 h 94"/>
                    <a:gd name="T20" fmla="*/ 120967893 w 97"/>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7" h="94">
                      <a:moveTo>
                        <a:pt x="48" y="0"/>
                      </a:moveTo>
                      <a:lnTo>
                        <a:pt x="63" y="32"/>
                      </a:lnTo>
                      <a:lnTo>
                        <a:pt x="97" y="36"/>
                      </a:lnTo>
                      <a:lnTo>
                        <a:pt x="72" y="60"/>
                      </a:lnTo>
                      <a:lnTo>
                        <a:pt x="78" y="94"/>
                      </a:lnTo>
                      <a:lnTo>
                        <a:pt x="48" y="77"/>
                      </a:lnTo>
                      <a:lnTo>
                        <a:pt x="19" y="94"/>
                      </a:lnTo>
                      <a:lnTo>
                        <a:pt x="23" y="60"/>
                      </a:lnTo>
                      <a:lnTo>
                        <a:pt x="0" y="36"/>
                      </a:lnTo>
                      <a:lnTo>
                        <a:pt x="34" y="32"/>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1" name="Freeform 241"/>
                <p:cNvSpPr/>
                <p:nvPr/>
              </p:nvSpPr>
              <p:spPr bwMode="auto">
                <a:xfrm>
                  <a:off x="7457370" y="3172709"/>
                  <a:ext cx="155037" cy="149752"/>
                </a:xfrm>
                <a:custGeom>
                  <a:avLst/>
                  <a:gdLst>
                    <a:gd name="T0" fmla="*/ 123488450 w 98"/>
                    <a:gd name="T1" fmla="*/ 0 h 94"/>
                    <a:gd name="T2" fmla="*/ 161290000 w 98"/>
                    <a:gd name="T3" fmla="*/ 80645000 h 94"/>
                    <a:gd name="T4" fmla="*/ 246975313 w 98"/>
                    <a:gd name="T5" fmla="*/ 90725625 h 94"/>
                    <a:gd name="T6" fmla="*/ 181451250 w 98"/>
                    <a:gd name="T7" fmla="*/ 151209375 h 94"/>
                    <a:gd name="T8" fmla="*/ 196572188 w 98"/>
                    <a:gd name="T9" fmla="*/ 236894688 h 94"/>
                    <a:gd name="T10" fmla="*/ 123488450 w 98"/>
                    <a:gd name="T11" fmla="*/ 194052825 h 94"/>
                    <a:gd name="T12" fmla="*/ 42843450 w 98"/>
                    <a:gd name="T13" fmla="*/ 236894688 h 94"/>
                    <a:gd name="T14" fmla="*/ 57964388 w 98"/>
                    <a:gd name="T15" fmla="*/ 151209375 h 94"/>
                    <a:gd name="T16" fmla="*/ 0 w 98"/>
                    <a:gd name="T17" fmla="*/ 90725625 h 94"/>
                    <a:gd name="T18" fmla="*/ 85685313 w 98"/>
                    <a:gd name="T19" fmla="*/ 80645000 h 94"/>
                    <a:gd name="T20" fmla="*/ 123488450 w 98"/>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94">
                      <a:moveTo>
                        <a:pt x="49" y="0"/>
                      </a:moveTo>
                      <a:lnTo>
                        <a:pt x="64" y="32"/>
                      </a:lnTo>
                      <a:lnTo>
                        <a:pt x="98" y="36"/>
                      </a:lnTo>
                      <a:lnTo>
                        <a:pt x="72" y="60"/>
                      </a:lnTo>
                      <a:lnTo>
                        <a:pt x="78" y="94"/>
                      </a:lnTo>
                      <a:lnTo>
                        <a:pt x="49" y="77"/>
                      </a:lnTo>
                      <a:lnTo>
                        <a:pt x="17" y="94"/>
                      </a:lnTo>
                      <a:lnTo>
                        <a:pt x="23" y="60"/>
                      </a:lnTo>
                      <a:lnTo>
                        <a:pt x="0" y="36"/>
                      </a:lnTo>
                      <a:lnTo>
                        <a:pt x="34" y="32"/>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23574" name="TextBox 25"/>
              <p:cNvSpPr txBox="1">
                <a:spLocks noChangeArrowheads="1"/>
              </p:cNvSpPr>
              <p:nvPr/>
            </p:nvSpPr>
            <p:spPr bwMode="auto">
              <a:xfrm>
                <a:off x="3838717" y="3383257"/>
                <a:ext cx="1615302" cy="255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200">
                    <a:solidFill>
                      <a:srgbClr val="FFFFFF"/>
                    </a:solidFill>
                    <a:latin typeface="微软雅黑" panose="020B0503020204020204" pitchFamily="34" charset="-122"/>
                    <a:ea typeface="微软雅黑" panose="020B0503020204020204" pitchFamily="34" charset="-122"/>
                  </a:rPr>
                  <a:t>添加文字</a:t>
                </a:r>
                <a:endParaRPr lang="zh-CN" altLang="en-US" sz="1200">
                  <a:solidFill>
                    <a:srgbClr val="FFFFFF"/>
                  </a:solidFill>
                  <a:latin typeface="微软雅黑" panose="020B0503020204020204" pitchFamily="34" charset="-122"/>
                  <a:ea typeface="微软雅黑" panose="020B0503020204020204" pitchFamily="34" charset="-122"/>
                </a:endParaRPr>
              </a:p>
            </p:txBody>
          </p:sp>
        </p:grpSp>
        <p:sp>
          <p:nvSpPr>
            <p:cNvPr id="14" name="TextBox 13"/>
            <p:cNvSpPr txBox="1"/>
            <p:nvPr/>
          </p:nvSpPr>
          <p:spPr>
            <a:xfrm>
              <a:off x="4139968" y="2738646"/>
              <a:ext cx="1728176" cy="707872"/>
            </a:xfrm>
            <a:prstGeom prst="rect">
              <a:avLst/>
            </a:prstGeom>
            <a:noFill/>
          </p:spPr>
          <p:txBody>
            <a:bodyPr>
              <a:spAutoFit/>
            </a:bodyPr>
            <a:lstStyle/>
            <a:p>
              <a:pPr eaLnBrk="1" fontAlgn="auto" hangingPunct="1">
                <a:spcBef>
                  <a:spcPts val="0"/>
                </a:spcBef>
                <a:spcAft>
                  <a:spcPts val="0"/>
                </a:spcAft>
                <a:defRPr/>
              </a:pPr>
              <a:r>
                <a:rPr lang="en-US" altLang="zh-CN" sz="4000" b="1" dirty="0">
                  <a:solidFill>
                    <a:prstClr val="white"/>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60%</a:t>
              </a:r>
              <a:endParaRPr lang="zh-CN" altLang="en-US" sz="4000" b="1" dirty="0">
                <a:solidFill>
                  <a:prstClr val="white"/>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endParaRPr>
            </a:p>
          </p:txBody>
        </p:sp>
      </p:grpSp>
      <p:grpSp>
        <p:nvGrpSpPr>
          <p:cNvPr id="22" name="组合 21"/>
          <p:cNvGrpSpPr/>
          <p:nvPr/>
        </p:nvGrpSpPr>
        <p:grpSpPr bwMode="auto">
          <a:xfrm>
            <a:off x="5380038" y="987425"/>
            <a:ext cx="2071687" cy="1958975"/>
            <a:chOff x="5380241" y="2211710"/>
            <a:chExt cx="2072079" cy="1958553"/>
          </a:xfrm>
        </p:grpSpPr>
        <p:grpSp>
          <p:nvGrpSpPr>
            <p:cNvPr id="23560" name="组合 30"/>
            <p:cNvGrpSpPr/>
            <p:nvPr/>
          </p:nvGrpSpPr>
          <p:grpSpPr bwMode="auto">
            <a:xfrm>
              <a:off x="5380241" y="2211710"/>
              <a:ext cx="1784047" cy="1958553"/>
              <a:chOff x="6516216" y="2139702"/>
              <a:chExt cx="1934811" cy="2124064"/>
            </a:xfrm>
          </p:grpSpPr>
          <p:sp>
            <p:nvSpPr>
              <p:cNvPr id="25" name="椭圆 299"/>
              <p:cNvSpPr/>
              <p:nvPr/>
            </p:nvSpPr>
            <p:spPr>
              <a:xfrm>
                <a:off x="6588539" y="2139702"/>
                <a:ext cx="1863183" cy="2124064"/>
              </a:xfrm>
              <a:custGeom>
                <a:avLst/>
                <a:gdLst/>
                <a:ahLst/>
                <a:cxnLst/>
                <a:rect l="l" t="t" r="r" b="b"/>
                <a:pathLst>
                  <a:path w="1862803" h="2124064">
                    <a:moveTo>
                      <a:pt x="800771" y="0"/>
                    </a:moveTo>
                    <a:cubicBezTo>
                      <a:pt x="1387315" y="0"/>
                      <a:pt x="1862803" y="475488"/>
                      <a:pt x="1862803" y="1062032"/>
                    </a:cubicBezTo>
                    <a:cubicBezTo>
                      <a:pt x="1862803" y="1648576"/>
                      <a:pt x="1387315" y="2124064"/>
                      <a:pt x="800771" y="2124064"/>
                    </a:cubicBezTo>
                    <a:cubicBezTo>
                      <a:pt x="480856" y="2124064"/>
                      <a:pt x="193979" y="1982613"/>
                      <a:pt x="0" y="1758207"/>
                    </a:cubicBezTo>
                    <a:cubicBezTo>
                      <a:pt x="163005" y="1572341"/>
                      <a:pt x="261260" y="1328661"/>
                      <a:pt x="261260" y="1062032"/>
                    </a:cubicBezTo>
                    <a:cubicBezTo>
                      <a:pt x="261260" y="795403"/>
                      <a:pt x="163005" y="551723"/>
                      <a:pt x="0" y="365858"/>
                    </a:cubicBezTo>
                    <a:cubicBezTo>
                      <a:pt x="193979" y="141452"/>
                      <a:pt x="480856" y="0"/>
                      <a:pt x="800771" y="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6" name="Freeform 242"/>
              <p:cNvSpPr/>
              <p:nvPr/>
            </p:nvSpPr>
            <p:spPr bwMode="auto">
              <a:xfrm>
                <a:off x="7172290" y="2418550"/>
                <a:ext cx="394334" cy="354584"/>
              </a:xfrm>
              <a:custGeom>
                <a:avLst/>
                <a:gdLst>
                  <a:gd name="T0" fmla="*/ 913155822 w 117"/>
                  <a:gd name="T1" fmla="*/ 318284659 h 105"/>
                  <a:gd name="T2" fmla="*/ 878914422 w 117"/>
                  <a:gd name="T3" fmla="*/ 0 h 105"/>
                  <a:gd name="T4" fmla="*/ 787599515 w 117"/>
                  <a:gd name="T5" fmla="*/ 170509519 h 105"/>
                  <a:gd name="T6" fmla="*/ 513651417 w 117"/>
                  <a:gd name="T7" fmla="*/ 511531927 h 105"/>
                  <a:gd name="T8" fmla="*/ 102730959 w 117"/>
                  <a:gd name="T9" fmla="*/ 716144698 h 105"/>
                  <a:gd name="T10" fmla="*/ 0 w 117"/>
                  <a:gd name="T11" fmla="*/ 1193573373 h 105"/>
                  <a:gd name="T12" fmla="*/ 627795050 w 117"/>
                  <a:gd name="T13" fmla="*/ 1068532610 h 105"/>
                  <a:gd name="T14" fmla="*/ 1107201688 w 117"/>
                  <a:gd name="T15" fmla="*/ 1068532610 h 105"/>
                  <a:gd name="T16" fmla="*/ 1175691246 w 117"/>
                  <a:gd name="T17" fmla="*/ 932122972 h 105"/>
                  <a:gd name="T18" fmla="*/ 1244177426 w 117"/>
                  <a:gd name="T19" fmla="*/ 807082209 h 105"/>
                  <a:gd name="T20" fmla="*/ 1278418827 w 117"/>
                  <a:gd name="T21" fmla="*/ 659307068 h 105"/>
                  <a:gd name="T22" fmla="*/ 1221348700 w 117"/>
                  <a:gd name="T23" fmla="*/ 477428675 h 105"/>
                  <a:gd name="T24" fmla="*/ 1015886781 w 117"/>
                  <a:gd name="T25" fmla="*/ 454694297 h 105"/>
                  <a:gd name="T26" fmla="*/ 913155822 w 117"/>
                  <a:gd name="T27" fmla="*/ 318284659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7" h="105">
                    <a:moveTo>
                      <a:pt x="80" y="28"/>
                    </a:moveTo>
                    <a:cubicBezTo>
                      <a:pt x="80" y="28"/>
                      <a:pt x="89" y="6"/>
                      <a:pt x="77" y="0"/>
                    </a:cubicBezTo>
                    <a:cubicBezTo>
                      <a:pt x="71" y="7"/>
                      <a:pt x="71" y="13"/>
                      <a:pt x="69" y="15"/>
                    </a:cubicBezTo>
                    <a:cubicBezTo>
                      <a:pt x="53" y="35"/>
                      <a:pt x="52" y="30"/>
                      <a:pt x="45" y="45"/>
                    </a:cubicBezTo>
                    <a:cubicBezTo>
                      <a:pt x="39" y="61"/>
                      <a:pt x="16" y="66"/>
                      <a:pt x="9" y="63"/>
                    </a:cubicBezTo>
                    <a:cubicBezTo>
                      <a:pt x="0" y="105"/>
                      <a:pt x="0" y="105"/>
                      <a:pt x="0" y="105"/>
                    </a:cubicBezTo>
                    <a:cubicBezTo>
                      <a:pt x="0" y="105"/>
                      <a:pt x="41" y="88"/>
                      <a:pt x="55" y="94"/>
                    </a:cubicBezTo>
                    <a:cubicBezTo>
                      <a:pt x="70" y="99"/>
                      <a:pt x="94" y="102"/>
                      <a:pt x="97" y="94"/>
                    </a:cubicBezTo>
                    <a:cubicBezTo>
                      <a:pt x="105" y="87"/>
                      <a:pt x="103" y="82"/>
                      <a:pt x="103" y="82"/>
                    </a:cubicBezTo>
                    <a:cubicBezTo>
                      <a:pt x="103" y="82"/>
                      <a:pt x="110" y="76"/>
                      <a:pt x="109" y="71"/>
                    </a:cubicBezTo>
                    <a:cubicBezTo>
                      <a:pt x="113" y="67"/>
                      <a:pt x="115" y="61"/>
                      <a:pt x="112" y="58"/>
                    </a:cubicBezTo>
                    <a:cubicBezTo>
                      <a:pt x="117" y="53"/>
                      <a:pt x="114" y="43"/>
                      <a:pt x="107" y="42"/>
                    </a:cubicBezTo>
                    <a:cubicBezTo>
                      <a:pt x="99" y="42"/>
                      <a:pt x="89" y="40"/>
                      <a:pt x="89" y="40"/>
                    </a:cubicBezTo>
                    <a:cubicBezTo>
                      <a:pt x="89" y="40"/>
                      <a:pt x="76" y="36"/>
                      <a:pt x="80" y="28"/>
                    </a:cubicBez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nvGrpSpPr>
              <p:cNvPr id="23564" name="组合 34"/>
              <p:cNvGrpSpPr/>
              <p:nvPr/>
            </p:nvGrpSpPr>
            <p:grpSpPr bwMode="auto">
              <a:xfrm>
                <a:off x="7064874" y="3765297"/>
                <a:ext cx="608013" cy="149225"/>
                <a:chOff x="7004050" y="3173413"/>
                <a:chExt cx="608013" cy="149225"/>
              </a:xfrm>
            </p:grpSpPr>
            <p:sp>
              <p:nvSpPr>
                <p:cNvPr id="29" name="Freeform 239"/>
                <p:cNvSpPr/>
                <p:nvPr/>
              </p:nvSpPr>
              <p:spPr bwMode="auto">
                <a:xfrm>
                  <a:off x="7004703" y="3172709"/>
                  <a:ext cx="154978" cy="149752"/>
                </a:xfrm>
                <a:custGeom>
                  <a:avLst/>
                  <a:gdLst>
                    <a:gd name="T0" fmla="*/ 123488450 w 98"/>
                    <a:gd name="T1" fmla="*/ 0 h 94"/>
                    <a:gd name="T2" fmla="*/ 161290000 w 98"/>
                    <a:gd name="T3" fmla="*/ 80645000 h 94"/>
                    <a:gd name="T4" fmla="*/ 246975313 w 98"/>
                    <a:gd name="T5" fmla="*/ 90725625 h 94"/>
                    <a:gd name="T6" fmla="*/ 189012513 w 98"/>
                    <a:gd name="T7" fmla="*/ 151209375 h 94"/>
                    <a:gd name="T8" fmla="*/ 199093138 w 98"/>
                    <a:gd name="T9" fmla="*/ 236894688 h 94"/>
                    <a:gd name="T10" fmla="*/ 123488450 w 98"/>
                    <a:gd name="T11" fmla="*/ 194052825 h 94"/>
                    <a:gd name="T12" fmla="*/ 47883763 w 98"/>
                    <a:gd name="T13" fmla="*/ 236894688 h 94"/>
                    <a:gd name="T14" fmla="*/ 65524063 w 98"/>
                    <a:gd name="T15" fmla="*/ 151209375 h 94"/>
                    <a:gd name="T16" fmla="*/ 0 w 98"/>
                    <a:gd name="T17" fmla="*/ 90725625 h 94"/>
                    <a:gd name="T18" fmla="*/ 85685313 w 98"/>
                    <a:gd name="T19" fmla="*/ 80645000 h 94"/>
                    <a:gd name="T20" fmla="*/ 123488450 w 98"/>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94">
                      <a:moveTo>
                        <a:pt x="49" y="0"/>
                      </a:moveTo>
                      <a:lnTo>
                        <a:pt x="64" y="32"/>
                      </a:lnTo>
                      <a:lnTo>
                        <a:pt x="98" y="36"/>
                      </a:lnTo>
                      <a:lnTo>
                        <a:pt x="75" y="60"/>
                      </a:lnTo>
                      <a:lnTo>
                        <a:pt x="79" y="94"/>
                      </a:lnTo>
                      <a:lnTo>
                        <a:pt x="49" y="77"/>
                      </a:lnTo>
                      <a:lnTo>
                        <a:pt x="19" y="94"/>
                      </a:lnTo>
                      <a:lnTo>
                        <a:pt x="26" y="60"/>
                      </a:lnTo>
                      <a:lnTo>
                        <a:pt x="0" y="36"/>
                      </a:lnTo>
                      <a:lnTo>
                        <a:pt x="34" y="32"/>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0" name="Freeform 240"/>
                <p:cNvSpPr/>
                <p:nvPr/>
              </p:nvSpPr>
              <p:spPr bwMode="auto">
                <a:xfrm>
                  <a:off x="7232005" y="3172709"/>
                  <a:ext cx="153257" cy="149752"/>
                </a:xfrm>
                <a:custGeom>
                  <a:avLst/>
                  <a:gdLst>
                    <a:gd name="T0" fmla="*/ 120967893 w 97"/>
                    <a:gd name="T1" fmla="*/ 0 h 94"/>
                    <a:gd name="T2" fmla="*/ 158771153 w 97"/>
                    <a:gd name="T3" fmla="*/ 80645000 h 94"/>
                    <a:gd name="T4" fmla="*/ 244456744 w 97"/>
                    <a:gd name="T5" fmla="*/ 90725625 h 94"/>
                    <a:gd name="T6" fmla="*/ 181451839 w 97"/>
                    <a:gd name="T7" fmla="*/ 151209375 h 94"/>
                    <a:gd name="T8" fmla="*/ 196572826 w 97"/>
                    <a:gd name="T9" fmla="*/ 236894688 h 94"/>
                    <a:gd name="T10" fmla="*/ 120967893 w 97"/>
                    <a:gd name="T11" fmla="*/ 194052825 h 94"/>
                    <a:gd name="T12" fmla="*/ 47883918 w 97"/>
                    <a:gd name="T13" fmla="*/ 236894688 h 94"/>
                    <a:gd name="T14" fmla="*/ 57964576 w 97"/>
                    <a:gd name="T15" fmla="*/ 151209375 h 94"/>
                    <a:gd name="T16" fmla="*/ 0 w 97"/>
                    <a:gd name="T17" fmla="*/ 90725625 h 94"/>
                    <a:gd name="T18" fmla="*/ 85685591 w 97"/>
                    <a:gd name="T19" fmla="*/ 80645000 h 94"/>
                    <a:gd name="T20" fmla="*/ 120967893 w 97"/>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7" h="94">
                      <a:moveTo>
                        <a:pt x="48" y="0"/>
                      </a:moveTo>
                      <a:lnTo>
                        <a:pt x="63" y="32"/>
                      </a:lnTo>
                      <a:lnTo>
                        <a:pt x="97" y="36"/>
                      </a:lnTo>
                      <a:lnTo>
                        <a:pt x="72" y="60"/>
                      </a:lnTo>
                      <a:lnTo>
                        <a:pt x="78" y="94"/>
                      </a:lnTo>
                      <a:lnTo>
                        <a:pt x="48" y="77"/>
                      </a:lnTo>
                      <a:lnTo>
                        <a:pt x="19" y="94"/>
                      </a:lnTo>
                      <a:lnTo>
                        <a:pt x="23" y="60"/>
                      </a:lnTo>
                      <a:lnTo>
                        <a:pt x="0" y="36"/>
                      </a:lnTo>
                      <a:lnTo>
                        <a:pt x="34" y="32"/>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1" name="Freeform 241"/>
                <p:cNvSpPr/>
                <p:nvPr/>
              </p:nvSpPr>
              <p:spPr bwMode="auto">
                <a:xfrm>
                  <a:off x="7457585" y="3172709"/>
                  <a:ext cx="154978" cy="149752"/>
                </a:xfrm>
                <a:custGeom>
                  <a:avLst/>
                  <a:gdLst>
                    <a:gd name="T0" fmla="*/ 123488450 w 98"/>
                    <a:gd name="T1" fmla="*/ 0 h 94"/>
                    <a:gd name="T2" fmla="*/ 161290000 w 98"/>
                    <a:gd name="T3" fmla="*/ 80645000 h 94"/>
                    <a:gd name="T4" fmla="*/ 246975313 w 98"/>
                    <a:gd name="T5" fmla="*/ 90725625 h 94"/>
                    <a:gd name="T6" fmla="*/ 181451250 w 98"/>
                    <a:gd name="T7" fmla="*/ 151209375 h 94"/>
                    <a:gd name="T8" fmla="*/ 196572188 w 98"/>
                    <a:gd name="T9" fmla="*/ 236894688 h 94"/>
                    <a:gd name="T10" fmla="*/ 123488450 w 98"/>
                    <a:gd name="T11" fmla="*/ 194052825 h 94"/>
                    <a:gd name="T12" fmla="*/ 42843450 w 98"/>
                    <a:gd name="T13" fmla="*/ 236894688 h 94"/>
                    <a:gd name="T14" fmla="*/ 57964388 w 98"/>
                    <a:gd name="T15" fmla="*/ 151209375 h 94"/>
                    <a:gd name="T16" fmla="*/ 0 w 98"/>
                    <a:gd name="T17" fmla="*/ 90725625 h 94"/>
                    <a:gd name="T18" fmla="*/ 85685313 w 98"/>
                    <a:gd name="T19" fmla="*/ 80645000 h 94"/>
                    <a:gd name="T20" fmla="*/ 123488450 w 98"/>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94">
                      <a:moveTo>
                        <a:pt x="49" y="0"/>
                      </a:moveTo>
                      <a:lnTo>
                        <a:pt x="64" y="32"/>
                      </a:lnTo>
                      <a:lnTo>
                        <a:pt x="98" y="36"/>
                      </a:lnTo>
                      <a:lnTo>
                        <a:pt x="72" y="60"/>
                      </a:lnTo>
                      <a:lnTo>
                        <a:pt x="78" y="94"/>
                      </a:lnTo>
                      <a:lnTo>
                        <a:pt x="49" y="77"/>
                      </a:lnTo>
                      <a:lnTo>
                        <a:pt x="17" y="94"/>
                      </a:lnTo>
                      <a:lnTo>
                        <a:pt x="23" y="60"/>
                      </a:lnTo>
                      <a:lnTo>
                        <a:pt x="0" y="36"/>
                      </a:lnTo>
                      <a:lnTo>
                        <a:pt x="34" y="32"/>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23565" name="TextBox 35"/>
              <p:cNvSpPr txBox="1">
                <a:spLocks noChangeArrowheads="1"/>
              </p:cNvSpPr>
              <p:nvPr/>
            </p:nvSpPr>
            <p:spPr bwMode="auto">
              <a:xfrm>
                <a:off x="6516216" y="3410253"/>
                <a:ext cx="1751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200">
                    <a:solidFill>
                      <a:srgbClr val="FFFFFF"/>
                    </a:solidFill>
                    <a:latin typeface="微软雅黑" panose="020B0503020204020204" pitchFamily="34" charset="-122"/>
                    <a:ea typeface="微软雅黑" panose="020B0503020204020204" pitchFamily="34" charset="-122"/>
                  </a:rPr>
                  <a:t>添加文字</a:t>
                </a:r>
                <a:endParaRPr lang="zh-CN" altLang="en-US" sz="1200">
                  <a:solidFill>
                    <a:srgbClr val="FFFFFF"/>
                  </a:solidFill>
                  <a:latin typeface="微软雅黑" panose="020B0503020204020204" pitchFamily="34" charset="-122"/>
                  <a:ea typeface="微软雅黑" panose="020B0503020204020204" pitchFamily="34" charset="-122"/>
                </a:endParaRPr>
              </a:p>
            </p:txBody>
          </p:sp>
        </p:grpSp>
        <p:sp>
          <p:nvSpPr>
            <p:cNvPr id="24" name="TextBox 23"/>
            <p:cNvSpPr txBox="1"/>
            <p:nvPr/>
          </p:nvSpPr>
          <p:spPr>
            <a:xfrm>
              <a:off x="5724793" y="2738646"/>
              <a:ext cx="1727527" cy="707872"/>
            </a:xfrm>
            <a:prstGeom prst="rect">
              <a:avLst/>
            </a:prstGeom>
            <a:noFill/>
          </p:spPr>
          <p:txBody>
            <a:bodyPr>
              <a:spAutoFit/>
            </a:bodyPr>
            <a:lstStyle/>
            <a:p>
              <a:pPr eaLnBrk="1" fontAlgn="auto" hangingPunct="1">
                <a:spcBef>
                  <a:spcPts val="0"/>
                </a:spcBef>
                <a:spcAft>
                  <a:spcPts val="0"/>
                </a:spcAft>
                <a:defRPr/>
              </a:pPr>
              <a:r>
                <a:rPr lang="en-US" altLang="zh-CN" sz="4000" b="1" dirty="0">
                  <a:solidFill>
                    <a:prstClr val="white"/>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30%</a:t>
              </a:r>
              <a:endParaRPr lang="zh-CN" altLang="en-US" sz="4000" b="1" dirty="0">
                <a:solidFill>
                  <a:prstClr val="white"/>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endParaRPr>
            </a:p>
          </p:txBody>
        </p:sp>
      </p:grpSp>
      <p:sp>
        <p:nvSpPr>
          <p:cNvPr id="32" name="Rectangle 44"/>
          <p:cNvSpPr>
            <a:spLocks noChangeArrowheads="1"/>
          </p:cNvSpPr>
          <p:nvPr/>
        </p:nvSpPr>
        <p:spPr bwMode="auto">
          <a:xfrm>
            <a:off x="900113" y="3652838"/>
            <a:ext cx="76549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0070C0"/>
              </a:buClr>
              <a:buFontTx/>
              <a:buNone/>
            </a:pPr>
            <a:r>
              <a:rPr lang="zh-CN" altLang="en-US" sz="1200">
                <a:solidFill>
                  <a:srgbClr val="404040"/>
                </a:solidFill>
                <a:latin typeface="微软雅黑" panose="020B0503020204020204" pitchFamily="34" charset="-122"/>
                <a:ea typeface="微软雅黑" panose="020B0503020204020204" pitchFamily="34" charset="-122"/>
              </a:rPr>
              <a:t>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创造卓越价值</a:t>
            </a:r>
            <a:endParaRPr lang="zh-CN" altLang="en-US" sz="1200">
              <a:solidFill>
                <a:srgbClr val="404040"/>
              </a:solidFill>
              <a:latin typeface="微软雅黑" panose="020B0503020204020204" pitchFamily="34" charset="-122"/>
              <a:ea typeface="微软雅黑" panose="020B0503020204020204" pitchFamily="34" charset="-122"/>
            </a:endParaRPr>
          </a:p>
        </p:txBody>
      </p:sp>
      <p:sp>
        <p:nvSpPr>
          <p:cNvPr id="33" name="矩形 32"/>
          <p:cNvSpPr>
            <a:spLocks noChangeArrowheads="1"/>
          </p:cNvSpPr>
          <p:nvPr/>
        </p:nvSpPr>
        <p:spPr bwMode="auto">
          <a:xfrm>
            <a:off x="957263" y="3281363"/>
            <a:ext cx="16208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600">
                <a:solidFill>
                  <a:srgbClr val="262626"/>
                </a:solidFill>
                <a:latin typeface="微软雅黑" panose="020B0503020204020204" pitchFamily="34" charset="-122"/>
                <a:ea typeface="微软雅黑" panose="020B0503020204020204" pitchFamily="34" charset="-122"/>
              </a:rPr>
              <a:t>较好的经营口碑</a:t>
            </a:r>
            <a:endParaRPr lang="zh-CN" altLang="en-US" sz="1600">
              <a:solidFill>
                <a:srgbClr val="262626"/>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1009650" y="3646488"/>
            <a:ext cx="7361238" cy="0"/>
          </a:xfrm>
          <a:prstGeom prst="line">
            <a:avLst/>
          </a:prstGeom>
          <a:ln>
            <a:solidFill>
              <a:schemeClr val="bg1">
                <a:lumMod val="65000"/>
              </a:schemeClr>
            </a:solidFill>
          </a:ln>
          <a:effectLst>
            <a:outerShdw blurRad="12700" dist="12700" dir="5400000" algn="t" rotWithShape="0">
              <a:schemeClr val="bg1"/>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30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nodeType="withEffect">
                                  <p:stCondLst>
                                    <p:cond delay="3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16" presetClass="entr" presetSubtype="37" fill="hold" nodeType="withEffect">
                                  <p:stCondLst>
                                    <p:cond delay="800"/>
                                  </p:stCondLst>
                                  <p:childTnLst>
                                    <p:set>
                                      <p:cBhvr>
                                        <p:cTn id="21" dur="1" fill="hold">
                                          <p:stCondLst>
                                            <p:cond delay="0"/>
                                          </p:stCondLst>
                                        </p:cTn>
                                        <p:tgtEl>
                                          <p:spTgt spid="34"/>
                                        </p:tgtEl>
                                        <p:attrNameLst>
                                          <p:attrName>style.visibility</p:attrName>
                                        </p:attrNameLst>
                                      </p:cBhvr>
                                      <p:to>
                                        <p:strVal val="visible"/>
                                      </p:to>
                                    </p:set>
                                    <p:animEffect transition="in" filter="barn(outVertical)">
                                      <p:cBhvr>
                                        <p:cTn id="22" dur="400"/>
                                        <p:tgtEl>
                                          <p:spTgt spid="34"/>
                                        </p:tgtEl>
                                      </p:cBhvr>
                                    </p:animEffect>
                                  </p:childTnLst>
                                </p:cTn>
                              </p:par>
                              <p:par>
                                <p:cTn id="23" presetID="53" presetClass="entr" presetSubtype="16" fill="hold" grpId="0" nodeType="withEffect">
                                  <p:stCondLst>
                                    <p:cond delay="1200"/>
                                  </p:stCondLst>
                                  <p:childTnLst>
                                    <p:set>
                                      <p:cBhvr>
                                        <p:cTn id="24" dur="1" fill="hold">
                                          <p:stCondLst>
                                            <p:cond delay="0"/>
                                          </p:stCondLst>
                                        </p:cTn>
                                        <p:tgtEl>
                                          <p:spTgt spid="33"/>
                                        </p:tgtEl>
                                        <p:attrNameLst>
                                          <p:attrName>style.visibility</p:attrName>
                                        </p:attrNameLst>
                                      </p:cBhvr>
                                      <p:to>
                                        <p:strVal val="visible"/>
                                      </p:to>
                                    </p:set>
                                    <p:anim calcmode="lin" valueType="num">
                                      <p:cBhvr>
                                        <p:cTn id="25" dur="300" fill="hold"/>
                                        <p:tgtEl>
                                          <p:spTgt spid="33"/>
                                        </p:tgtEl>
                                        <p:attrNameLst>
                                          <p:attrName>ppt_w</p:attrName>
                                        </p:attrNameLst>
                                      </p:cBhvr>
                                      <p:tavLst>
                                        <p:tav tm="0">
                                          <p:val>
                                            <p:fltVal val="0"/>
                                          </p:val>
                                        </p:tav>
                                        <p:tav tm="100000">
                                          <p:val>
                                            <p:strVal val="#ppt_w"/>
                                          </p:val>
                                        </p:tav>
                                      </p:tavLst>
                                    </p:anim>
                                    <p:anim calcmode="lin" valueType="num">
                                      <p:cBhvr>
                                        <p:cTn id="26" dur="300" fill="hold"/>
                                        <p:tgtEl>
                                          <p:spTgt spid="33"/>
                                        </p:tgtEl>
                                        <p:attrNameLst>
                                          <p:attrName>ppt_h</p:attrName>
                                        </p:attrNameLst>
                                      </p:cBhvr>
                                      <p:tavLst>
                                        <p:tav tm="0">
                                          <p:val>
                                            <p:fltVal val="0"/>
                                          </p:val>
                                        </p:tav>
                                        <p:tav tm="100000">
                                          <p:val>
                                            <p:strVal val="#ppt_h"/>
                                          </p:val>
                                        </p:tav>
                                      </p:tavLst>
                                    </p:anim>
                                    <p:animEffect transition="in" filter="fade">
                                      <p:cBhvr>
                                        <p:cTn id="27" dur="300"/>
                                        <p:tgtEl>
                                          <p:spTgt spid="33"/>
                                        </p:tgtEl>
                                      </p:cBhvr>
                                    </p:animEffect>
                                  </p:childTnLst>
                                </p:cTn>
                              </p:par>
                              <p:par>
                                <p:cTn id="28" presetID="42" presetClass="entr" presetSubtype="0" fill="hold" grpId="0" nodeType="withEffect">
                                  <p:stCondLst>
                                    <p:cond delay="150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300"/>
                                        <p:tgtEl>
                                          <p:spTgt spid="32"/>
                                        </p:tgtEl>
                                      </p:cBhvr>
                                    </p:animEffect>
                                    <p:anim calcmode="lin" valueType="num">
                                      <p:cBhvr>
                                        <p:cTn id="31" dur="300" fill="hold"/>
                                        <p:tgtEl>
                                          <p:spTgt spid="32"/>
                                        </p:tgtEl>
                                        <p:attrNameLst>
                                          <p:attrName>ppt_x</p:attrName>
                                        </p:attrNameLst>
                                      </p:cBhvr>
                                      <p:tavLst>
                                        <p:tav tm="0">
                                          <p:val>
                                            <p:strVal val="#ppt_x"/>
                                          </p:val>
                                        </p:tav>
                                        <p:tav tm="100000">
                                          <p:val>
                                            <p:strVal val="#ppt_x"/>
                                          </p:val>
                                        </p:tav>
                                      </p:tavLst>
                                    </p:anim>
                                    <p:anim calcmode="lin" valueType="num">
                                      <p:cBhvr>
                                        <p:cTn id="32" dur="3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bwMode="auto">
          <a:xfrm>
            <a:off x="4500563" y="1152525"/>
            <a:ext cx="3600450" cy="554038"/>
            <a:chOff x="4499990" y="1152219"/>
            <a:chExt cx="3600402" cy="553908"/>
          </a:xfrm>
        </p:grpSpPr>
        <p:grpSp>
          <p:nvGrpSpPr>
            <p:cNvPr id="24603" name="组合 32"/>
            <p:cNvGrpSpPr/>
            <p:nvPr/>
          </p:nvGrpSpPr>
          <p:grpSpPr bwMode="auto">
            <a:xfrm>
              <a:off x="4499990" y="1152219"/>
              <a:ext cx="3600402" cy="553908"/>
              <a:chOff x="4499990" y="1152219"/>
              <a:chExt cx="3600402" cy="553908"/>
            </a:xfrm>
          </p:grpSpPr>
          <p:sp>
            <p:nvSpPr>
              <p:cNvPr id="36"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7" name="圆角矩形 1"/>
              <p:cNvSpPr/>
              <p:nvPr/>
            </p:nvSpPr>
            <p:spPr>
              <a:xfrm flipH="1">
                <a:off x="5088944" y="1152219"/>
                <a:ext cx="3001923"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34" name="TextBox 33"/>
            <p:cNvSpPr txBox="1"/>
            <p:nvPr/>
          </p:nvSpPr>
          <p:spPr>
            <a:xfrm>
              <a:off x="4669850" y="1276015"/>
              <a:ext cx="320671" cy="368214"/>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1</a:t>
              </a:r>
              <a:endParaRPr lang="zh-CN" altLang="en-US" sz="500" dirty="0">
                <a:solidFill>
                  <a:prstClr val="black"/>
                </a:solidFill>
              </a:endParaRPr>
            </a:p>
          </p:txBody>
        </p:sp>
        <p:sp>
          <p:nvSpPr>
            <p:cNvPr id="35" name="矩形 43"/>
            <p:cNvSpPr>
              <a:spLocks noChangeArrowheads="1"/>
            </p:cNvSpPr>
            <p:nvPr/>
          </p:nvSpPr>
          <p:spPr bwMode="auto">
            <a:xfrm>
              <a:off x="5436603" y="1244272"/>
              <a:ext cx="2543141"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bwMode="auto">
          <a:xfrm>
            <a:off x="3943350" y="1851025"/>
            <a:ext cx="3598863" cy="554038"/>
            <a:chOff x="3942596" y="1851670"/>
            <a:chExt cx="3600402" cy="553908"/>
          </a:xfrm>
        </p:grpSpPr>
        <p:grpSp>
          <p:nvGrpSpPr>
            <p:cNvPr id="24598" name="组合 38"/>
            <p:cNvGrpSpPr/>
            <p:nvPr/>
          </p:nvGrpSpPr>
          <p:grpSpPr bwMode="auto">
            <a:xfrm>
              <a:off x="3942596" y="1851670"/>
              <a:ext cx="3600402" cy="553908"/>
              <a:chOff x="4499990" y="1152219"/>
              <a:chExt cx="3600402" cy="553908"/>
            </a:xfrm>
          </p:grpSpPr>
          <p:sp>
            <p:nvSpPr>
              <p:cNvPr id="42"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3" name="圆角矩形 1"/>
              <p:cNvSpPr/>
              <p:nvPr/>
            </p:nvSpPr>
            <p:spPr>
              <a:xfrm flipH="1">
                <a:off x="5089205" y="1152219"/>
                <a:ext cx="3001658"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40" name="TextBox 39"/>
            <p:cNvSpPr txBox="1"/>
            <p:nvPr/>
          </p:nvSpPr>
          <p:spPr>
            <a:xfrm>
              <a:off x="4110943" y="1943723"/>
              <a:ext cx="319224" cy="369801"/>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2</a:t>
              </a:r>
              <a:endParaRPr lang="zh-CN" altLang="en-US" sz="500" dirty="0">
                <a:solidFill>
                  <a:prstClr val="black"/>
                </a:solidFill>
              </a:endParaRPr>
            </a:p>
          </p:txBody>
        </p:sp>
        <p:sp>
          <p:nvSpPr>
            <p:cNvPr id="41" name="矩形 43"/>
            <p:cNvSpPr>
              <a:spLocks noChangeArrowheads="1"/>
            </p:cNvSpPr>
            <p:nvPr/>
          </p:nvSpPr>
          <p:spPr bwMode="auto">
            <a:xfrm>
              <a:off x="4830388" y="1943723"/>
              <a:ext cx="2544263"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bwMode="auto">
          <a:xfrm>
            <a:off x="3419475" y="2571750"/>
            <a:ext cx="3600450" cy="554038"/>
            <a:chOff x="3419872" y="2571750"/>
            <a:chExt cx="3600402" cy="553908"/>
          </a:xfrm>
        </p:grpSpPr>
        <p:grpSp>
          <p:nvGrpSpPr>
            <p:cNvPr id="24593" name="组合 44"/>
            <p:cNvGrpSpPr/>
            <p:nvPr/>
          </p:nvGrpSpPr>
          <p:grpSpPr bwMode="auto">
            <a:xfrm>
              <a:off x="3419872" y="2571750"/>
              <a:ext cx="3600402" cy="553908"/>
              <a:chOff x="4499990" y="1152219"/>
              <a:chExt cx="3600402" cy="553908"/>
            </a:xfrm>
          </p:grpSpPr>
          <p:sp>
            <p:nvSpPr>
              <p:cNvPr id="48"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9" name="圆角矩形 1"/>
              <p:cNvSpPr/>
              <p:nvPr/>
            </p:nvSpPr>
            <p:spPr>
              <a:xfrm flipH="1">
                <a:off x="5088945" y="1152219"/>
                <a:ext cx="3001922"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46" name="TextBox 45"/>
            <p:cNvSpPr txBox="1"/>
            <p:nvPr/>
          </p:nvSpPr>
          <p:spPr>
            <a:xfrm>
              <a:off x="3584970" y="2663803"/>
              <a:ext cx="319084" cy="369801"/>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3</a:t>
              </a:r>
              <a:endParaRPr lang="zh-CN" altLang="en-US" sz="500" dirty="0">
                <a:solidFill>
                  <a:prstClr val="black"/>
                </a:solidFill>
              </a:endParaRPr>
            </a:p>
          </p:txBody>
        </p:sp>
        <p:sp>
          <p:nvSpPr>
            <p:cNvPr id="47" name="矩形 43"/>
            <p:cNvSpPr>
              <a:spLocks noChangeArrowheads="1"/>
            </p:cNvSpPr>
            <p:nvPr/>
          </p:nvSpPr>
          <p:spPr bwMode="auto">
            <a:xfrm>
              <a:off x="4315210" y="2663803"/>
              <a:ext cx="2544729"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bwMode="auto">
          <a:xfrm>
            <a:off x="2870200" y="3292475"/>
            <a:ext cx="3600450" cy="554038"/>
            <a:chOff x="2870096" y="3291830"/>
            <a:chExt cx="3600402" cy="553908"/>
          </a:xfrm>
        </p:grpSpPr>
        <p:grpSp>
          <p:nvGrpSpPr>
            <p:cNvPr id="24588" name="组合 50"/>
            <p:cNvGrpSpPr/>
            <p:nvPr/>
          </p:nvGrpSpPr>
          <p:grpSpPr bwMode="auto">
            <a:xfrm>
              <a:off x="2870096" y="3291830"/>
              <a:ext cx="3600402" cy="553908"/>
              <a:chOff x="4499990" y="1152219"/>
              <a:chExt cx="3600402" cy="553908"/>
            </a:xfrm>
          </p:grpSpPr>
          <p:sp>
            <p:nvSpPr>
              <p:cNvPr id="54"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5" name="圆角矩形 1"/>
              <p:cNvSpPr/>
              <p:nvPr/>
            </p:nvSpPr>
            <p:spPr>
              <a:xfrm flipH="1">
                <a:off x="5088945" y="1152219"/>
                <a:ext cx="3001922"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52" name="TextBox 51"/>
            <p:cNvSpPr txBox="1"/>
            <p:nvPr/>
          </p:nvSpPr>
          <p:spPr>
            <a:xfrm>
              <a:off x="3060593" y="3383883"/>
              <a:ext cx="319084" cy="369801"/>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4</a:t>
              </a:r>
              <a:endParaRPr lang="zh-CN" altLang="en-US" sz="500" dirty="0">
                <a:solidFill>
                  <a:prstClr val="black"/>
                </a:solidFill>
              </a:endParaRPr>
            </a:p>
          </p:txBody>
        </p:sp>
        <p:sp>
          <p:nvSpPr>
            <p:cNvPr id="53" name="矩形 43"/>
            <p:cNvSpPr>
              <a:spLocks noChangeArrowheads="1"/>
            </p:cNvSpPr>
            <p:nvPr/>
          </p:nvSpPr>
          <p:spPr bwMode="auto">
            <a:xfrm>
              <a:off x="3805122" y="3383883"/>
              <a:ext cx="2543141"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56" name="组合 55"/>
          <p:cNvGrpSpPr/>
          <p:nvPr/>
        </p:nvGrpSpPr>
        <p:grpSpPr bwMode="auto">
          <a:xfrm>
            <a:off x="358775" y="366713"/>
            <a:ext cx="3149600" cy="584200"/>
            <a:chOff x="359530" y="366782"/>
            <a:chExt cx="3148119" cy="584775"/>
          </a:xfrm>
        </p:grpSpPr>
        <p:sp>
          <p:nvSpPr>
            <p:cNvPr id="57" name="圆角矩形 1"/>
            <p:cNvSpPr/>
            <p:nvPr/>
          </p:nvSpPr>
          <p:spPr>
            <a:xfrm>
              <a:off x="359530" y="409686"/>
              <a:ext cx="3148119" cy="484665"/>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8" name="矩形 57"/>
            <p:cNvSpPr/>
            <p:nvPr/>
          </p:nvSpPr>
          <p:spPr bwMode="auto">
            <a:xfrm>
              <a:off x="542007" y="366782"/>
              <a:ext cx="1367782" cy="584775"/>
            </a:xfrm>
            <a:prstGeom prst="rect">
              <a:avLst/>
            </a:prstGeom>
          </p:spPr>
          <p:txBody>
            <a:bodyPr>
              <a:spAutoFit/>
            </a:bodyPr>
            <a:lstStyle/>
            <a:p>
              <a:pPr eaLnBrk="1" fontAlgn="auto" hangingPunct="1">
                <a:spcBef>
                  <a:spcPts val="0"/>
                </a:spcBef>
                <a:spcAft>
                  <a:spcPts val="0"/>
                </a:spcAft>
                <a:tabLst>
                  <a:tab pos="0" algn="l"/>
                </a:tabLst>
                <a:defRPr/>
              </a:pPr>
              <a:r>
                <a:rPr lang="en-US" altLang="zh-CN" sz="3200" b="1" spc="30" dirty="0">
                  <a:solidFill>
                    <a:prstClr val="white"/>
                  </a:solidFill>
                  <a:latin typeface="微软雅黑" panose="020B0503020204020204" pitchFamily="34" charset="-122"/>
                  <a:ea typeface="微软雅黑" panose="020B0503020204020204" pitchFamily="34" charset="-122"/>
                </a:rPr>
                <a:t>C</a:t>
              </a:r>
              <a:r>
                <a:rPr lang="en-US" altLang="zh-CN" sz="1200" b="1" spc="30" dirty="0">
                  <a:solidFill>
                    <a:prstClr val="white"/>
                  </a:solidFill>
                  <a:latin typeface="微软雅黑" panose="020B0503020204020204" pitchFamily="34" charset="-122"/>
                  <a:ea typeface="微软雅黑" panose="020B0503020204020204" pitchFamily="34" charset="-122"/>
                </a:rPr>
                <a:t>ONTENTS</a:t>
              </a:r>
              <a:endParaRPr lang="zh-CN" altLang="en-US" sz="1200" b="1" spc="30" dirty="0">
                <a:solidFill>
                  <a:prstClr val="white"/>
                </a:solidFill>
                <a:latin typeface="微软雅黑" panose="020B0503020204020204" pitchFamily="34" charset="-122"/>
                <a:ea typeface="微软雅黑" panose="020B0503020204020204" pitchFamily="34" charset="-122"/>
              </a:endParaRPr>
            </a:p>
          </p:txBody>
        </p:sp>
        <p:sp>
          <p:nvSpPr>
            <p:cNvPr id="59" name="TextBox 58"/>
            <p:cNvSpPr txBox="1"/>
            <p:nvPr/>
          </p:nvSpPr>
          <p:spPr>
            <a:xfrm>
              <a:off x="2068464" y="460536"/>
              <a:ext cx="918730" cy="400444"/>
            </a:xfrm>
            <a:prstGeom prst="rect">
              <a:avLst/>
            </a:prstGeom>
            <a:noFill/>
          </p:spPr>
          <p:txBody>
            <a:bodyPr>
              <a:spAutoFit/>
            </a:bodyPr>
            <a:lstStyle/>
            <a:p>
              <a:pPr eaLnBrk="1" fontAlgn="auto" hangingPunct="1">
                <a:spcBef>
                  <a:spcPts val="0"/>
                </a:spcBef>
                <a:spcAft>
                  <a:spcPts val="0"/>
                </a:spcAft>
                <a:defRPr/>
              </a:pPr>
              <a:r>
                <a:rPr lang="zh-CN" altLang="en-US" sz="2000" b="1" spc="500" dirty="0">
                  <a:solidFill>
                    <a:prstClr val="white"/>
                  </a:solidFill>
                  <a:latin typeface="微软雅黑" panose="020B0503020204020204" pitchFamily="34" charset="-122"/>
                  <a:ea typeface="微软雅黑" panose="020B0503020204020204" pitchFamily="34" charset="-122"/>
                </a:rPr>
                <a:t>目录</a:t>
              </a:r>
              <a:endParaRPr lang="zh-CN" altLang="en-US" sz="2000" b="1" spc="500" dirty="0">
                <a:solidFill>
                  <a:prstClr val="white"/>
                </a:solidFill>
                <a:latin typeface="微软雅黑" panose="020B0503020204020204" pitchFamily="34" charset="-122"/>
                <a:ea typeface="微软雅黑" panose="020B0503020204020204" pitchFamily="34" charset="-122"/>
              </a:endParaRPr>
            </a:p>
          </p:txBody>
        </p:sp>
        <p:cxnSp>
          <p:nvCxnSpPr>
            <p:cNvPr id="60" name="直接连接符 59"/>
            <p:cNvCxnSpPr/>
            <p:nvPr/>
          </p:nvCxnSpPr>
          <p:spPr>
            <a:xfrm>
              <a:off x="1657494" y="423988"/>
              <a:ext cx="314177" cy="47036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3144283" y="571771"/>
              <a:ext cx="144394" cy="144605"/>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0-#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1+#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par>
                                <p:cTn id="13" presetID="12" presetClass="entr" presetSubtype="1" fill="hold" nodeType="withEffect">
                                  <p:stCondLst>
                                    <p:cond delay="30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p:tgtEl>
                                          <p:spTgt spid="38"/>
                                        </p:tgtEl>
                                        <p:attrNameLst>
                                          <p:attrName>ppt_y</p:attrName>
                                        </p:attrNameLst>
                                      </p:cBhvr>
                                      <p:tavLst>
                                        <p:tav tm="0">
                                          <p:val>
                                            <p:strVal val="#ppt_y-#ppt_h*1.125000"/>
                                          </p:val>
                                        </p:tav>
                                        <p:tav tm="100000">
                                          <p:val>
                                            <p:strVal val="#ppt_y"/>
                                          </p:val>
                                        </p:tav>
                                      </p:tavLst>
                                    </p:anim>
                                    <p:animEffect transition="in" filter="wipe(down)">
                                      <p:cBhvr>
                                        <p:cTn id="16" dur="500"/>
                                        <p:tgtEl>
                                          <p:spTgt spid="38"/>
                                        </p:tgtEl>
                                      </p:cBhvr>
                                    </p:animEffect>
                                  </p:childTnLst>
                                </p:cTn>
                              </p:par>
                              <p:par>
                                <p:cTn id="17" presetID="12" presetClass="entr" presetSubtype="1" fill="hold" nodeType="withEffect">
                                  <p:stCondLst>
                                    <p:cond delay="50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p:tgtEl>
                                          <p:spTgt spid="44"/>
                                        </p:tgtEl>
                                        <p:attrNameLst>
                                          <p:attrName>ppt_y</p:attrName>
                                        </p:attrNameLst>
                                      </p:cBhvr>
                                      <p:tavLst>
                                        <p:tav tm="0">
                                          <p:val>
                                            <p:strVal val="#ppt_y-#ppt_h*1.125000"/>
                                          </p:val>
                                        </p:tav>
                                        <p:tav tm="100000">
                                          <p:val>
                                            <p:strVal val="#ppt_y"/>
                                          </p:val>
                                        </p:tav>
                                      </p:tavLst>
                                    </p:anim>
                                    <p:animEffect transition="in" filter="wipe(down)">
                                      <p:cBhvr>
                                        <p:cTn id="20" dur="500"/>
                                        <p:tgtEl>
                                          <p:spTgt spid="44"/>
                                        </p:tgtEl>
                                      </p:cBhvr>
                                    </p:animEffect>
                                  </p:childTnLst>
                                </p:cTn>
                              </p:par>
                              <p:par>
                                <p:cTn id="21" presetID="12" presetClass="entr" presetSubtype="1" fill="hold" nodeType="withEffect">
                                  <p:stCondLst>
                                    <p:cond delay="80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p:tgtEl>
                                          <p:spTgt spid="50"/>
                                        </p:tgtEl>
                                        <p:attrNameLst>
                                          <p:attrName>ppt_y</p:attrName>
                                        </p:attrNameLst>
                                      </p:cBhvr>
                                      <p:tavLst>
                                        <p:tav tm="0">
                                          <p:val>
                                            <p:strVal val="#ppt_y-#ppt_h*1.125000"/>
                                          </p:val>
                                        </p:tav>
                                        <p:tav tm="100000">
                                          <p:val>
                                            <p:strVal val="#ppt_y"/>
                                          </p:val>
                                        </p:tav>
                                      </p:tavLst>
                                    </p:anim>
                                    <p:animEffect transition="in" filter="wipe(down)">
                                      <p:cBhvr>
                                        <p:cTn id="24" dur="500"/>
                                        <p:tgtEl>
                                          <p:spTgt spid="50"/>
                                        </p:tgtEl>
                                      </p:cBhvr>
                                    </p:animEffect>
                                  </p:childTnLst>
                                </p:cTn>
                              </p:par>
                              <p:par>
                                <p:cTn id="25" presetID="26" presetClass="emph" presetSubtype="0" fill="hold" nodeType="withEffect">
                                  <p:stCondLst>
                                    <p:cond delay="1200"/>
                                  </p:stCondLst>
                                  <p:childTnLst>
                                    <p:animEffect transition="out" filter="fade">
                                      <p:cBhvr>
                                        <p:cTn id="26" dur="500" tmFilter="0, 0; .2, .5; .8, .5; 1, 0"/>
                                        <p:tgtEl>
                                          <p:spTgt spid="44"/>
                                        </p:tgtEl>
                                      </p:cBhvr>
                                    </p:animEffect>
                                    <p:animScale>
                                      <p:cBhvr>
                                        <p:cTn id="27" dur="250" autoRev="1" fill="hold"/>
                                        <p:tgtEl>
                                          <p:spTgt spid="44"/>
                                        </p:tgtEl>
                                      </p:cBhvr>
                                      <p:by x="105000" y="105000"/>
                                    </p:animScale>
                                  </p:childTnLst>
                                </p:cTn>
                              </p:par>
                              <p:par>
                                <p:cTn id="28" presetID="26" presetClass="emph" presetSubtype="0" fill="hold" nodeType="withEffect">
                                  <p:stCondLst>
                                    <p:cond delay="1600"/>
                                  </p:stCondLst>
                                  <p:childTnLst>
                                    <p:animEffect transition="out" filter="fade">
                                      <p:cBhvr>
                                        <p:cTn id="29" dur="500" tmFilter="0, 0; .2, .5; .8, .5; 1, 0"/>
                                        <p:tgtEl>
                                          <p:spTgt spid="44"/>
                                        </p:tgtEl>
                                      </p:cBhvr>
                                    </p:animEffect>
                                    <p:animScale>
                                      <p:cBhvr>
                                        <p:cTn id="30" dur="250" autoRev="1" fill="hold"/>
                                        <p:tgtEl>
                                          <p:spTgt spid="4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971550" y="1409700"/>
            <a:ext cx="6170613" cy="2746375"/>
            <a:chOff x="971600" y="1409551"/>
            <a:chExt cx="6170612" cy="2746375"/>
          </a:xfrm>
        </p:grpSpPr>
        <p:grpSp>
          <p:nvGrpSpPr>
            <p:cNvPr id="25608" name="组合 137"/>
            <p:cNvGrpSpPr/>
            <p:nvPr/>
          </p:nvGrpSpPr>
          <p:grpSpPr bwMode="auto">
            <a:xfrm>
              <a:off x="2535287" y="1469876"/>
              <a:ext cx="4103688" cy="2392362"/>
              <a:chOff x="3011497" y="1532571"/>
              <a:chExt cx="3852128" cy="2232248"/>
            </a:xfrm>
          </p:grpSpPr>
          <p:cxnSp>
            <p:nvCxnSpPr>
              <p:cNvPr id="111" name="直接连接符 110"/>
              <p:cNvCxnSpPr/>
              <p:nvPr/>
            </p:nvCxnSpPr>
            <p:spPr>
              <a:xfrm>
                <a:off x="3011498" y="1532571"/>
                <a:ext cx="0" cy="2232249"/>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3974157" y="1532571"/>
                <a:ext cx="0" cy="2232249"/>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4938306" y="1532571"/>
                <a:ext cx="0" cy="2232249"/>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5900965" y="1532571"/>
                <a:ext cx="0" cy="2232249"/>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6863624" y="1532571"/>
                <a:ext cx="0" cy="2232249"/>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4" name="任意多边形 3"/>
            <p:cNvSpPr/>
            <p:nvPr/>
          </p:nvSpPr>
          <p:spPr>
            <a:xfrm>
              <a:off x="1535163" y="1708001"/>
              <a:ext cx="5114924" cy="1644650"/>
            </a:xfrm>
            <a:custGeom>
              <a:avLst/>
              <a:gdLst>
                <a:gd name="connsiteX0" fmla="*/ 0 w 4823460"/>
                <a:gd name="connsiteY0" fmla="*/ 1348740 h 1531620"/>
                <a:gd name="connsiteX1" fmla="*/ 22860 w 4823460"/>
                <a:gd name="connsiteY1" fmla="*/ 1028700 h 1531620"/>
                <a:gd name="connsiteX2" fmla="*/ 967740 w 4823460"/>
                <a:gd name="connsiteY2" fmla="*/ 464820 h 1531620"/>
                <a:gd name="connsiteX3" fmla="*/ 1440180 w 4823460"/>
                <a:gd name="connsiteY3" fmla="*/ 685800 h 1531620"/>
                <a:gd name="connsiteX4" fmla="*/ 1927860 w 4823460"/>
                <a:gd name="connsiteY4" fmla="*/ 563880 h 1531620"/>
                <a:gd name="connsiteX5" fmla="*/ 2385060 w 4823460"/>
                <a:gd name="connsiteY5" fmla="*/ 922020 h 1531620"/>
                <a:gd name="connsiteX6" fmla="*/ 2895600 w 4823460"/>
                <a:gd name="connsiteY6" fmla="*/ 1013460 h 1531620"/>
                <a:gd name="connsiteX7" fmla="*/ 3329940 w 4823460"/>
                <a:gd name="connsiteY7" fmla="*/ 762000 h 1531620"/>
                <a:gd name="connsiteX8" fmla="*/ 3848100 w 4823460"/>
                <a:gd name="connsiteY8" fmla="*/ 243840 h 1531620"/>
                <a:gd name="connsiteX9" fmla="*/ 4320540 w 4823460"/>
                <a:gd name="connsiteY9" fmla="*/ 617220 h 1531620"/>
                <a:gd name="connsiteX10" fmla="*/ 4823460 w 4823460"/>
                <a:gd name="connsiteY10" fmla="*/ 0 h 1531620"/>
                <a:gd name="connsiteX11" fmla="*/ 4800600 w 4823460"/>
                <a:gd name="connsiteY11" fmla="*/ 1493520 h 1531620"/>
                <a:gd name="connsiteX12" fmla="*/ 4320540 w 4823460"/>
                <a:gd name="connsiteY12" fmla="*/ 1371600 h 1531620"/>
                <a:gd name="connsiteX13" fmla="*/ 3848100 w 4823460"/>
                <a:gd name="connsiteY13" fmla="*/ 1531620 h 1531620"/>
                <a:gd name="connsiteX14" fmla="*/ 3337560 w 4823460"/>
                <a:gd name="connsiteY14" fmla="*/ 1409700 h 1531620"/>
                <a:gd name="connsiteX15" fmla="*/ 2887980 w 4823460"/>
                <a:gd name="connsiteY15" fmla="*/ 1356360 h 1531620"/>
                <a:gd name="connsiteX16" fmla="*/ 2385060 w 4823460"/>
                <a:gd name="connsiteY16" fmla="*/ 1455420 h 1531620"/>
                <a:gd name="connsiteX17" fmla="*/ 1920240 w 4823460"/>
                <a:gd name="connsiteY17" fmla="*/ 1478280 h 1531620"/>
                <a:gd name="connsiteX18" fmla="*/ 1440180 w 4823460"/>
                <a:gd name="connsiteY18" fmla="*/ 1341120 h 1531620"/>
                <a:gd name="connsiteX19" fmla="*/ 944880 w 4823460"/>
                <a:gd name="connsiteY19" fmla="*/ 1264920 h 1531620"/>
                <a:gd name="connsiteX20" fmla="*/ 0 w 4823460"/>
                <a:gd name="connsiteY20" fmla="*/ 1348740 h 1531620"/>
                <a:gd name="connsiteX0-1" fmla="*/ 7620 w 4800600"/>
                <a:gd name="connsiteY0-2" fmla="*/ 1348740 h 1531620"/>
                <a:gd name="connsiteX1-3" fmla="*/ 0 w 4800600"/>
                <a:gd name="connsiteY1-4" fmla="*/ 1028700 h 1531620"/>
                <a:gd name="connsiteX2-5" fmla="*/ 944880 w 4800600"/>
                <a:gd name="connsiteY2-6" fmla="*/ 464820 h 1531620"/>
                <a:gd name="connsiteX3-7" fmla="*/ 1417320 w 4800600"/>
                <a:gd name="connsiteY3-8" fmla="*/ 685800 h 1531620"/>
                <a:gd name="connsiteX4-9" fmla="*/ 1905000 w 4800600"/>
                <a:gd name="connsiteY4-10" fmla="*/ 563880 h 1531620"/>
                <a:gd name="connsiteX5-11" fmla="*/ 2362200 w 4800600"/>
                <a:gd name="connsiteY5-12" fmla="*/ 922020 h 1531620"/>
                <a:gd name="connsiteX6-13" fmla="*/ 2872740 w 4800600"/>
                <a:gd name="connsiteY6-14" fmla="*/ 1013460 h 1531620"/>
                <a:gd name="connsiteX7-15" fmla="*/ 3307080 w 4800600"/>
                <a:gd name="connsiteY7-16" fmla="*/ 762000 h 1531620"/>
                <a:gd name="connsiteX8-17" fmla="*/ 3825240 w 4800600"/>
                <a:gd name="connsiteY8-18" fmla="*/ 243840 h 1531620"/>
                <a:gd name="connsiteX9-19" fmla="*/ 4297680 w 4800600"/>
                <a:gd name="connsiteY9-20" fmla="*/ 617220 h 1531620"/>
                <a:gd name="connsiteX10-21" fmla="*/ 4800600 w 4800600"/>
                <a:gd name="connsiteY10-22" fmla="*/ 0 h 1531620"/>
                <a:gd name="connsiteX11-23" fmla="*/ 4777740 w 4800600"/>
                <a:gd name="connsiteY11-24" fmla="*/ 1493520 h 1531620"/>
                <a:gd name="connsiteX12-25" fmla="*/ 4297680 w 4800600"/>
                <a:gd name="connsiteY12-26" fmla="*/ 1371600 h 1531620"/>
                <a:gd name="connsiteX13-27" fmla="*/ 3825240 w 4800600"/>
                <a:gd name="connsiteY13-28" fmla="*/ 1531620 h 1531620"/>
                <a:gd name="connsiteX14-29" fmla="*/ 3314700 w 4800600"/>
                <a:gd name="connsiteY14-30" fmla="*/ 1409700 h 1531620"/>
                <a:gd name="connsiteX15-31" fmla="*/ 2865120 w 4800600"/>
                <a:gd name="connsiteY15-32" fmla="*/ 1356360 h 1531620"/>
                <a:gd name="connsiteX16-33" fmla="*/ 2362200 w 4800600"/>
                <a:gd name="connsiteY16-34" fmla="*/ 1455420 h 1531620"/>
                <a:gd name="connsiteX17-35" fmla="*/ 1897380 w 4800600"/>
                <a:gd name="connsiteY17-36" fmla="*/ 1478280 h 1531620"/>
                <a:gd name="connsiteX18-37" fmla="*/ 1417320 w 4800600"/>
                <a:gd name="connsiteY18-38" fmla="*/ 1341120 h 1531620"/>
                <a:gd name="connsiteX19-39" fmla="*/ 922020 w 4800600"/>
                <a:gd name="connsiteY19-40" fmla="*/ 1264920 h 1531620"/>
                <a:gd name="connsiteX20-41" fmla="*/ 7620 w 4800600"/>
                <a:gd name="connsiteY20-42" fmla="*/ 1348740 h 1531620"/>
                <a:gd name="connsiteX0-43" fmla="*/ 7620 w 4800600"/>
                <a:gd name="connsiteY0-44" fmla="*/ 1348740 h 1531620"/>
                <a:gd name="connsiteX1-45" fmla="*/ 0 w 4800600"/>
                <a:gd name="connsiteY1-46" fmla="*/ 1028700 h 1531620"/>
                <a:gd name="connsiteX2-47" fmla="*/ 944880 w 4800600"/>
                <a:gd name="connsiteY2-48" fmla="*/ 464820 h 1531620"/>
                <a:gd name="connsiteX3-49" fmla="*/ 1417320 w 4800600"/>
                <a:gd name="connsiteY3-50" fmla="*/ 685800 h 1531620"/>
                <a:gd name="connsiteX4-51" fmla="*/ 1905000 w 4800600"/>
                <a:gd name="connsiteY4-52" fmla="*/ 563880 h 1531620"/>
                <a:gd name="connsiteX5-53" fmla="*/ 2362200 w 4800600"/>
                <a:gd name="connsiteY5-54" fmla="*/ 922020 h 1531620"/>
                <a:gd name="connsiteX6-55" fmla="*/ 2870359 w 4800600"/>
                <a:gd name="connsiteY6-56" fmla="*/ 1042035 h 1531620"/>
                <a:gd name="connsiteX7-57" fmla="*/ 3307080 w 4800600"/>
                <a:gd name="connsiteY7-58" fmla="*/ 762000 h 1531620"/>
                <a:gd name="connsiteX8-59" fmla="*/ 3825240 w 4800600"/>
                <a:gd name="connsiteY8-60" fmla="*/ 243840 h 1531620"/>
                <a:gd name="connsiteX9-61" fmla="*/ 4297680 w 4800600"/>
                <a:gd name="connsiteY9-62" fmla="*/ 617220 h 1531620"/>
                <a:gd name="connsiteX10-63" fmla="*/ 4800600 w 4800600"/>
                <a:gd name="connsiteY10-64" fmla="*/ 0 h 1531620"/>
                <a:gd name="connsiteX11-65" fmla="*/ 4777740 w 4800600"/>
                <a:gd name="connsiteY11-66" fmla="*/ 1493520 h 1531620"/>
                <a:gd name="connsiteX12-67" fmla="*/ 4297680 w 4800600"/>
                <a:gd name="connsiteY12-68" fmla="*/ 1371600 h 1531620"/>
                <a:gd name="connsiteX13-69" fmla="*/ 3825240 w 4800600"/>
                <a:gd name="connsiteY13-70" fmla="*/ 1531620 h 1531620"/>
                <a:gd name="connsiteX14-71" fmla="*/ 3314700 w 4800600"/>
                <a:gd name="connsiteY14-72" fmla="*/ 1409700 h 1531620"/>
                <a:gd name="connsiteX15-73" fmla="*/ 2865120 w 4800600"/>
                <a:gd name="connsiteY15-74" fmla="*/ 1356360 h 1531620"/>
                <a:gd name="connsiteX16-75" fmla="*/ 2362200 w 4800600"/>
                <a:gd name="connsiteY16-76" fmla="*/ 1455420 h 1531620"/>
                <a:gd name="connsiteX17-77" fmla="*/ 1897380 w 4800600"/>
                <a:gd name="connsiteY17-78" fmla="*/ 1478280 h 1531620"/>
                <a:gd name="connsiteX18-79" fmla="*/ 1417320 w 4800600"/>
                <a:gd name="connsiteY18-80" fmla="*/ 1341120 h 1531620"/>
                <a:gd name="connsiteX19-81" fmla="*/ 922020 w 4800600"/>
                <a:gd name="connsiteY19-82" fmla="*/ 1264920 h 1531620"/>
                <a:gd name="connsiteX20-83" fmla="*/ 7620 w 4800600"/>
                <a:gd name="connsiteY20-84" fmla="*/ 1348740 h 1531620"/>
                <a:gd name="connsiteX0-85" fmla="*/ 7620 w 4800600"/>
                <a:gd name="connsiteY0-86" fmla="*/ 1348740 h 1531620"/>
                <a:gd name="connsiteX1-87" fmla="*/ 0 w 4800600"/>
                <a:gd name="connsiteY1-88" fmla="*/ 1028700 h 1531620"/>
                <a:gd name="connsiteX2-89" fmla="*/ 944880 w 4800600"/>
                <a:gd name="connsiteY2-90" fmla="*/ 464820 h 1531620"/>
                <a:gd name="connsiteX3-91" fmla="*/ 1417320 w 4800600"/>
                <a:gd name="connsiteY3-92" fmla="*/ 685800 h 1531620"/>
                <a:gd name="connsiteX4-93" fmla="*/ 1905000 w 4800600"/>
                <a:gd name="connsiteY4-94" fmla="*/ 563880 h 1531620"/>
                <a:gd name="connsiteX5-95" fmla="*/ 2386012 w 4800600"/>
                <a:gd name="connsiteY5-96" fmla="*/ 931545 h 1531620"/>
                <a:gd name="connsiteX6-97" fmla="*/ 2870359 w 4800600"/>
                <a:gd name="connsiteY6-98" fmla="*/ 1042035 h 1531620"/>
                <a:gd name="connsiteX7-99" fmla="*/ 3307080 w 4800600"/>
                <a:gd name="connsiteY7-100" fmla="*/ 762000 h 1531620"/>
                <a:gd name="connsiteX8-101" fmla="*/ 3825240 w 4800600"/>
                <a:gd name="connsiteY8-102" fmla="*/ 243840 h 1531620"/>
                <a:gd name="connsiteX9-103" fmla="*/ 4297680 w 4800600"/>
                <a:gd name="connsiteY9-104" fmla="*/ 617220 h 1531620"/>
                <a:gd name="connsiteX10-105" fmla="*/ 4800600 w 4800600"/>
                <a:gd name="connsiteY10-106" fmla="*/ 0 h 1531620"/>
                <a:gd name="connsiteX11-107" fmla="*/ 4777740 w 4800600"/>
                <a:gd name="connsiteY11-108" fmla="*/ 1493520 h 1531620"/>
                <a:gd name="connsiteX12-109" fmla="*/ 4297680 w 4800600"/>
                <a:gd name="connsiteY12-110" fmla="*/ 1371600 h 1531620"/>
                <a:gd name="connsiteX13-111" fmla="*/ 3825240 w 4800600"/>
                <a:gd name="connsiteY13-112" fmla="*/ 1531620 h 1531620"/>
                <a:gd name="connsiteX14-113" fmla="*/ 3314700 w 4800600"/>
                <a:gd name="connsiteY14-114" fmla="*/ 1409700 h 1531620"/>
                <a:gd name="connsiteX15-115" fmla="*/ 2865120 w 4800600"/>
                <a:gd name="connsiteY15-116" fmla="*/ 1356360 h 1531620"/>
                <a:gd name="connsiteX16-117" fmla="*/ 2362200 w 4800600"/>
                <a:gd name="connsiteY16-118" fmla="*/ 1455420 h 1531620"/>
                <a:gd name="connsiteX17-119" fmla="*/ 1897380 w 4800600"/>
                <a:gd name="connsiteY17-120" fmla="*/ 1478280 h 1531620"/>
                <a:gd name="connsiteX18-121" fmla="*/ 1417320 w 4800600"/>
                <a:gd name="connsiteY18-122" fmla="*/ 1341120 h 1531620"/>
                <a:gd name="connsiteX19-123" fmla="*/ 922020 w 4800600"/>
                <a:gd name="connsiteY19-124" fmla="*/ 1264920 h 1531620"/>
                <a:gd name="connsiteX20-125" fmla="*/ 7620 w 4800600"/>
                <a:gd name="connsiteY20-126" fmla="*/ 1348740 h 1531620"/>
                <a:gd name="connsiteX0-127" fmla="*/ 7620 w 4800600"/>
                <a:gd name="connsiteY0-128" fmla="*/ 1348740 h 1531620"/>
                <a:gd name="connsiteX1-129" fmla="*/ 0 w 4800600"/>
                <a:gd name="connsiteY1-130" fmla="*/ 1028700 h 1531620"/>
                <a:gd name="connsiteX2-131" fmla="*/ 944880 w 4800600"/>
                <a:gd name="connsiteY2-132" fmla="*/ 464820 h 1531620"/>
                <a:gd name="connsiteX3-133" fmla="*/ 1417320 w 4800600"/>
                <a:gd name="connsiteY3-134" fmla="*/ 685800 h 1531620"/>
                <a:gd name="connsiteX4-135" fmla="*/ 1905000 w 4800600"/>
                <a:gd name="connsiteY4-136" fmla="*/ 563880 h 1531620"/>
                <a:gd name="connsiteX5-137" fmla="*/ 2369343 w 4800600"/>
                <a:gd name="connsiteY5-138" fmla="*/ 941070 h 1531620"/>
                <a:gd name="connsiteX6-139" fmla="*/ 2870359 w 4800600"/>
                <a:gd name="connsiteY6-140" fmla="*/ 1042035 h 1531620"/>
                <a:gd name="connsiteX7-141" fmla="*/ 3307080 w 4800600"/>
                <a:gd name="connsiteY7-142" fmla="*/ 762000 h 1531620"/>
                <a:gd name="connsiteX8-143" fmla="*/ 3825240 w 4800600"/>
                <a:gd name="connsiteY8-144" fmla="*/ 243840 h 1531620"/>
                <a:gd name="connsiteX9-145" fmla="*/ 4297680 w 4800600"/>
                <a:gd name="connsiteY9-146" fmla="*/ 617220 h 1531620"/>
                <a:gd name="connsiteX10-147" fmla="*/ 4800600 w 4800600"/>
                <a:gd name="connsiteY10-148" fmla="*/ 0 h 1531620"/>
                <a:gd name="connsiteX11-149" fmla="*/ 4777740 w 4800600"/>
                <a:gd name="connsiteY11-150" fmla="*/ 1493520 h 1531620"/>
                <a:gd name="connsiteX12-151" fmla="*/ 4297680 w 4800600"/>
                <a:gd name="connsiteY12-152" fmla="*/ 1371600 h 1531620"/>
                <a:gd name="connsiteX13-153" fmla="*/ 3825240 w 4800600"/>
                <a:gd name="connsiteY13-154" fmla="*/ 1531620 h 1531620"/>
                <a:gd name="connsiteX14-155" fmla="*/ 3314700 w 4800600"/>
                <a:gd name="connsiteY14-156" fmla="*/ 1409700 h 1531620"/>
                <a:gd name="connsiteX15-157" fmla="*/ 2865120 w 4800600"/>
                <a:gd name="connsiteY15-158" fmla="*/ 1356360 h 1531620"/>
                <a:gd name="connsiteX16-159" fmla="*/ 2362200 w 4800600"/>
                <a:gd name="connsiteY16-160" fmla="*/ 1455420 h 1531620"/>
                <a:gd name="connsiteX17-161" fmla="*/ 1897380 w 4800600"/>
                <a:gd name="connsiteY17-162" fmla="*/ 1478280 h 1531620"/>
                <a:gd name="connsiteX18-163" fmla="*/ 1417320 w 4800600"/>
                <a:gd name="connsiteY18-164" fmla="*/ 1341120 h 1531620"/>
                <a:gd name="connsiteX19-165" fmla="*/ 922020 w 4800600"/>
                <a:gd name="connsiteY19-166" fmla="*/ 1264920 h 1531620"/>
                <a:gd name="connsiteX20-167" fmla="*/ 7620 w 4800600"/>
                <a:gd name="connsiteY20-168" fmla="*/ 1348740 h 1531620"/>
                <a:gd name="connsiteX0-169" fmla="*/ 7620 w 4800600"/>
                <a:gd name="connsiteY0-170" fmla="*/ 1348740 h 1531620"/>
                <a:gd name="connsiteX1-171" fmla="*/ 0 w 4800600"/>
                <a:gd name="connsiteY1-172" fmla="*/ 1028700 h 1531620"/>
                <a:gd name="connsiteX2-173" fmla="*/ 944880 w 4800600"/>
                <a:gd name="connsiteY2-174" fmla="*/ 464820 h 1531620"/>
                <a:gd name="connsiteX3-175" fmla="*/ 1407795 w 4800600"/>
                <a:gd name="connsiteY3-176" fmla="*/ 711993 h 1531620"/>
                <a:gd name="connsiteX4-177" fmla="*/ 1905000 w 4800600"/>
                <a:gd name="connsiteY4-178" fmla="*/ 563880 h 1531620"/>
                <a:gd name="connsiteX5-179" fmla="*/ 2369343 w 4800600"/>
                <a:gd name="connsiteY5-180" fmla="*/ 941070 h 1531620"/>
                <a:gd name="connsiteX6-181" fmla="*/ 2870359 w 4800600"/>
                <a:gd name="connsiteY6-182" fmla="*/ 1042035 h 1531620"/>
                <a:gd name="connsiteX7-183" fmla="*/ 3307080 w 4800600"/>
                <a:gd name="connsiteY7-184" fmla="*/ 762000 h 1531620"/>
                <a:gd name="connsiteX8-185" fmla="*/ 3825240 w 4800600"/>
                <a:gd name="connsiteY8-186" fmla="*/ 243840 h 1531620"/>
                <a:gd name="connsiteX9-187" fmla="*/ 4297680 w 4800600"/>
                <a:gd name="connsiteY9-188" fmla="*/ 617220 h 1531620"/>
                <a:gd name="connsiteX10-189" fmla="*/ 4800600 w 4800600"/>
                <a:gd name="connsiteY10-190" fmla="*/ 0 h 1531620"/>
                <a:gd name="connsiteX11-191" fmla="*/ 4777740 w 4800600"/>
                <a:gd name="connsiteY11-192" fmla="*/ 1493520 h 1531620"/>
                <a:gd name="connsiteX12-193" fmla="*/ 4297680 w 4800600"/>
                <a:gd name="connsiteY12-194" fmla="*/ 1371600 h 1531620"/>
                <a:gd name="connsiteX13-195" fmla="*/ 3825240 w 4800600"/>
                <a:gd name="connsiteY13-196" fmla="*/ 1531620 h 1531620"/>
                <a:gd name="connsiteX14-197" fmla="*/ 3314700 w 4800600"/>
                <a:gd name="connsiteY14-198" fmla="*/ 1409700 h 1531620"/>
                <a:gd name="connsiteX15-199" fmla="*/ 2865120 w 4800600"/>
                <a:gd name="connsiteY15-200" fmla="*/ 1356360 h 1531620"/>
                <a:gd name="connsiteX16-201" fmla="*/ 2362200 w 4800600"/>
                <a:gd name="connsiteY16-202" fmla="*/ 1455420 h 1531620"/>
                <a:gd name="connsiteX17-203" fmla="*/ 1897380 w 4800600"/>
                <a:gd name="connsiteY17-204" fmla="*/ 1478280 h 1531620"/>
                <a:gd name="connsiteX18-205" fmla="*/ 1417320 w 4800600"/>
                <a:gd name="connsiteY18-206" fmla="*/ 1341120 h 1531620"/>
                <a:gd name="connsiteX19-207" fmla="*/ 922020 w 4800600"/>
                <a:gd name="connsiteY19-208" fmla="*/ 1264920 h 1531620"/>
                <a:gd name="connsiteX20-209" fmla="*/ 7620 w 4800600"/>
                <a:gd name="connsiteY20-210" fmla="*/ 1348740 h 1531620"/>
                <a:gd name="connsiteX0-211" fmla="*/ 7620 w 4800600"/>
                <a:gd name="connsiteY0-212" fmla="*/ 1348740 h 1531620"/>
                <a:gd name="connsiteX1-213" fmla="*/ 0 w 4800600"/>
                <a:gd name="connsiteY1-214" fmla="*/ 1028700 h 1531620"/>
                <a:gd name="connsiteX2-215" fmla="*/ 925830 w 4800600"/>
                <a:gd name="connsiteY2-216" fmla="*/ 474345 h 1531620"/>
                <a:gd name="connsiteX3-217" fmla="*/ 1407795 w 4800600"/>
                <a:gd name="connsiteY3-218" fmla="*/ 711993 h 1531620"/>
                <a:gd name="connsiteX4-219" fmla="*/ 1905000 w 4800600"/>
                <a:gd name="connsiteY4-220" fmla="*/ 563880 h 1531620"/>
                <a:gd name="connsiteX5-221" fmla="*/ 2369343 w 4800600"/>
                <a:gd name="connsiteY5-222" fmla="*/ 941070 h 1531620"/>
                <a:gd name="connsiteX6-223" fmla="*/ 2870359 w 4800600"/>
                <a:gd name="connsiteY6-224" fmla="*/ 1042035 h 1531620"/>
                <a:gd name="connsiteX7-225" fmla="*/ 3307080 w 4800600"/>
                <a:gd name="connsiteY7-226" fmla="*/ 762000 h 1531620"/>
                <a:gd name="connsiteX8-227" fmla="*/ 3825240 w 4800600"/>
                <a:gd name="connsiteY8-228" fmla="*/ 243840 h 1531620"/>
                <a:gd name="connsiteX9-229" fmla="*/ 4297680 w 4800600"/>
                <a:gd name="connsiteY9-230" fmla="*/ 617220 h 1531620"/>
                <a:gd name="connsiteX10-231" fmla="*/ 4800600 w 4800600"/>
                <a:gd name="connsiteY10-232" fmla="*/ 0 h 1531620"/>
                <a:gd name="connsiteX11-233" fmla="*/ 4777740 w 4800600"/>
                <a:gd name="connsiteY11-234" fmla="*/ 1493520 h 1531620"/>
                <a:gd name="connsiteX12-235" fmla="*/ 4297680 w 4800600"/>
                <a:gd name="connsiteY12-236" fmla="*/ 1371600 h 1531620"/>
                <a:gd name="connsiteX13-237" fmla="*/ 3825240 w 4800600"/>
                <a:gd name="connsiteY13-238" fmla="*/ 1531620 h 1531620"/>
                <a:gd name="connsiteX14-239" fmla="*/ 3314700 w 4800600"/>
                <a:gd name="connsiteY14-240" fmla="*/ 1409700 h 1531620"/>
                <a:gd name="connsiteX15-241" fmla="*/ 2865120 w 4800600"/>
                <a:gd name="connsiteY15-242" fmla="*/ 1356360 h 1531620"/>
                <a:gd name="connsiteX16-243" fmla="*/ 2362200 w 4800600"/>
                <a:gd name="connsiteY16-244" fmla="*/ 1455420 h 1531620"/>
                <a:gd name="connsiteX17-245" fmla="*/ 1897380 w 4800600"/>
                <a:gd name="connsiteY17-246" fmla="*/ 1478280 h 1531620"/>
                <a:gd name="connsiteX18-247" fmla="*/ 1417320 w 4800600"/>
                <a:gd name="connsiteY18-248" fmla="*/ 1341120 h 1531620"/>
                <a:gd name="connsiteX19-249" fmla="*/ 922020 w 4800600"/>
                <a:gd name="connsiteY19-250" fmla="*/ 1264920 h 1531620"/>
                <a:gd name="connsiteX20-251" fmla="*/ 7620 w 4800600"/>
                <a:gd name="connsiteY20-252" fmla="*/ 1348740 h 1531620"/>
                <a:gd name="connsiteX0-253" fmla="*/ 7620 w 4800600"/>
                <a:gd name="connsiteY0-254" fmla="*/ 1348740 h 1531620"/>
                <a:gd name="connsiteX1-255" fmla="*/ 0 w 4800600"/>
                <a:gd name="connsiteY1-256" fmla="*/ 1028700 h 1531620"/>
                <a:gd name="connsiteX2-257" fmla="*/ 925830 w 4800600"/>
                <a:gd name="connsiteY2-258" fmla="*/ 474345 h 1531620"/>
                <a:gd name="connsiteX3-259" fmla="*/ 1407795 w 4800600"/>
                <a:gd name="connsiteY3-260" fmla="*/ 711993 h 1531620"/>
                <a:gd name="connsiteX4-261" fmla="*/ 1905000 w 4800600"/>
                <a:gd name="connsiteY4-262" fmla="*/ 563880 h 1531620"/>
                <a:gd name="connsiteX5-263" fmla="*/ 2369343 w 4800600"/>
                <a:gd name="connsiteY5-264" fmla="*/ 941070 h 1531620"/>
                <a:gd name="connsiteX6-265" fmla="*/ 2870359 w 4800600"/>
                <a:gd name="connsiteY6-266" fmla="*/ 1042035 h 1531620"/>
                <a:gd name="connsiteX7-267" fmla="*/ 3307080 w 4800600"/>
                <a:gd name="connsiteY7-268" fmla="*/ 762000 h 1531620"/>
                <a:gd name="connsiteX8-269" fmla="*/ 3825240 w 4800600"/>
                <a:gd name="connsiteY8-270" fmla="*/ 243840 h 1531620"/>
                <a:gd name="connsiteX9-271" fmla="*/ 4297680 w 4800600"/>
                <a:gd name="connsiteY9-272" fmla="*/ 617220 h 1531620"/>
                <a:gd name="connsiteX10-273" fmla="*/ 4800600 w 4800600"/>
                <a:gd name="connsiteY10-274" fmla="*/ 0 h 1531620"/>
                <a:gd name="connsiteX11-275" fmla="*/ 4777740 w 4800600"/>
                <a:gd name="connsiteY11-276" fmla="*/ 1493520 h 1531620"/>
                <a:gd name="connsiteX12-277" fmla="*/ 4297680 w 4800600"/>
                <a:gd name="connsiteY12-278" fmla="*/ 1371600 h 1531620"/>
                <a:gd name="connsiteX13-279" fmla="*/ 3825240 w 4800600"/>
                <a:gd name="connsiteY13-280" fmla="*/ 1531620 h 1531620"/>
                <a:gd name="connsiteX14-281" fmla="*/ 3314700 w 4800600"/>
                <a:gd name="connsiteY14-282" fmla="*/ 1409700 h 1531620"/>
                <a:gd name="connsiteX15-283" fmla="*/ 2865120 w 4800600"/>
                <a:gd name="connsiteY15-284" fmla="*/ 1356360 h 1531620"/>
                <a:gd name="connsiteX16-285" fmla="*/ 2362200 w 4800600"/>
                <a:gd name="connsiteY16-286" fmla="*/ 1455420 h 1531620"/>
                <a:gd name="connsiteX17-287" fmla="*/ 1897380 w 4800600"/>
                <a:gd name="connsiteY17-288" fmla="*/ 1478280 h 1531620"/>
                <a:gd name="connsiteX18-289" fmla="*/ 1417320 w 4800600"/>
                <a:gd name="connsiteY18-290" fmla="*/ 1341120 h 1531620"/>
                <a:gd name="connsiteX19-291" fmla="*/ 938689 w 4800600"/>
                <a:gd name="connsiteY19-292" fmla="*/ 1272063 h 1531620"/>
                <a:gd name="connsiteX20-293" fmla="*/ 7620 w 4800600"/>
                <a:gd name="connsiteY20-294" fmla="*/ 1348740 h 1531620"/>
                <a:gd name="connsiteX0-295" fmla="*/ 7620 w 4800600"/>
                <a:gd name="connsiteY0-296" fmla="*/ 1348740 h 1543527"/>
                <a:gd name="connsiteX1-297" fmla="*/ 0 w 4800600"/>
                <a:gd name="connsiteY1-298" fmla="*/ 1028700 h 1543527"/>
                <a:gd name="connsiteX2-299" fmla="*/ 925830 w 4800600"/>
                <a:gd name="connsiteY2-300" fmla="*/ 474345 h 1543527"/>
                <a:gd name="connsiteX3-301" fmla="*/ 1407795 w 4800600"/>
                <a:gd name="connsiteY3-302" fmla="*/ 711993 h 1543527"/>
                <a:gd name="connsiteX4-303" fmla="*/ 1905000 w 4800600"/>
                <a:gd name="connsiteY4-304" fmla="*/ 563880 h 1543527"/>
                <a:gd name="connsiteX5-305" fmla="*/ 2369343 w 4800600"/>
                <a:gd name="connsiteY5-306" fmla="*/ 941070 h 1543527"/>
                <a:gd name="connsiteX6-307" fmla="*/ 2870359 w 4800600"/>
                <a:gd name="connsiteY6-308" fmla="*/ 1042035 h 1543527"/>
                <a:gd name="connsiteX7-309" fmla="*/ 3307080 w 4800600"/>
                <a:gd name="connsiteY7-310" fmla="*/ 762000 h 1543527"/>
                <a:gd name="connsiteX8-311" fmla="*/ 3825240 w 4800600"/>
                <a:gd name="connsiteY8-312" fmla="*/ 243840 h 1543527"/>
                <a:gd name="connsiteX9-313" fmla="*/ 4297680 w 4800600"/>
                <a:gd name="connsiteY9-314" fmla="*/ 617220 h 1543527"/>
                <a:gd name="connsiteX10-315" fmla="*/ 4800600 w 4800600"/>
                <a:gd name="connsiteY10-316" fmla="*/ 0 h 1543527"/>
                <a:gd name="connsiteX11-317" fmla="*/ 4777740 w 4800600"/>
                <a:gd name="connsiteY11-318" fmla="*/ 1493520 h 1543527"/>
                <a:gd name="connsiteX12-319" fmla="*/ 4297680 w 4800600"/>
                <a:gd name="connsiteY12-320" fmla="*/ 1371600 h 1543527"/>
                <a:gd name="connsiteX13-321" fmla="*/ 3830003 w 4800600"/>
                <a:gd name="connsiteY13-322" fmla="*/ 1543527 h 1543527"/>
                <a:gd name="connsiteX14-323" fmla="*/ 3314700 w 4800600"/>
                <a:gd name="connsiteY14-324" fmla="*/ 1409700 h 1543527"/>
                <a:gd name="connsiteX15-325" fmla="*/ 2865120 w 4800600"/>
                <a:gd name="connsiteY15-326" fmla="*/ 1356360 h 1543527"/>
                <a:gd name="connsiteX16-327" fmla="*/ 2362200 w 4800600"/>
                <a:gd name="connsiteY16-328" fmla="*/ 1455420 h 1543527"/>
                <a:gd name="connsiteX17-329" fmla="*/ 1897380 w 4800600"/>
                <a:gd name="connsiteY17-330" fmla="*/ 1478280 h 1543527"/>
                <a:gd name="connsiteX18-331" fmla="*/ 1417320 w 4800600"/>
                <a:gd name="connsiteY18-332" fmla="*/ 1341120 h 1543527"/>
                <a:gd name="connsiteX19-333" fmla="*/ 938689 w 4800600"/>
                <a:gd name="connsiteY19-334" fmla="*/ 1272063 h 1543527"/>
                <a:gd name="connsiteX20-335" fmla="*/ 7620 w 4800600"/>
                <a:gd name="connsiteY20-336" fmla="*/ 1348740 h 1543527"/>
                <a:gd name="connsiteX0-337" fmla="*/ 7620 w 4800600"/>
                <a:gd name="connsiteY0-338" fmla="*/ 1348740 h 1543527"/>
                <a:gd name="connsiteX1-339" fmla="*/ 0 w 4800600"/>
                <a:gd name="connsiteY1-340" fmla="*/ 1028700 h 1543527"/>
                <a:gd name="connsiteX2-341" fmla="*/ 925830 w 4800600"/>
                <a:gd name="connsiteY2-342" fmla="*/ 474345 h 1543527"/>
                <a:gd name="connsiteX3-343" fmla="*/ 1407795 w 4800600"/>
                <a:gd name="connsiteY3-344" fmla="*/ 711993 h 1543527"/>
                <a:gd name="connsiteX4-345" fmla="*/ 1905000 w 4800600"/>
                <a:gd name="connsiteY4-346" fmla="*/ 563880 h 1543527"/>
                <a:gd name="connsiteX5-347" fmla="*/ 2369343 w 4800600"/>
                <a:gd name="connsiteY5-348" fmla="*/ 941070 h 1543527"/>
                <a:gd name="connsiteX6-349" fmla="*/ 2870359 w 4800600"/>
                <a:gd name="connsiteY6-350" fmla="*/ 1042035 h 1543527"/>
                <a:gd name="connsiteX7-351" fmla="*/ 3307080 w 4800600"/>
                <a:gd name="connsiteY7-352" fmla="*/ 762000 h 1543527"/>
                <a:gd name="connsiteX8-353" fmla="*/ 3813334 w 4800600"/>
                <a:gd name="connsiteY8-354" fmla="*/ 274796 h 1543527"/>
                <a:gd name="connsiteX9-355" fmla="*/ 4297680 w 4800600"/>
                <a:gd name="connsiteY9-356" fmla="*/ 617220 h 1543527"/>
                <a:gd name="connsiteX10-357" fmla="*/ 4800600 w 4800600"/>
                <a:gd name="connsiteY10-358" fmla="*/ 0 h 1543527"/>
                <a:gd name="connsiteX11-359" fmla="*/ 4777740 w 4800600"/>
                <a:gd name="connsiteY11-360" fmla="*/ 1493520 h 1543527"/>
                <a:gd name="connsiteX12-361" fmla="*/ 4297680 w 4800600"/>
                <a:gd name="connsiteY12-362" fmla="*/ 1371600 h 1543527"/>
                <a:gd name="connsiteX13-363" fmla="*/ 3830003 w 4800600"/>
                <a:gd name="connsiteY13-364" fmla="*/ 1543527 h 1543527"/>
                <a:gd name="connsiteX14-365" fmla="*/ 3314700 w 4800600"/>
                <a:gd name="connsiteY14-366" fmla="*/ 1409700 h 1543527"/>
                <a:gd name="connsiteX15-367" fmla="*/ 2865120 w 4800600"/>
                <a:gd name="connsiteY15-368" fmla="*/ 1356360 h 1543527"/>
                <a:gd name="connsiteX16-369" fmla="*/ 2362200 w 4800600"/>
                <a:gd name="connsiteY16-370" fmla="*/ 1455420 h 1543527"/>
                <a:gd name="connsiteX17-371" fmla="*/ 1897380 w 4800600"/>
                <a:gd name="connsiteY17-372" fmla="*/ 1478280 h 1543527"/>
                <a:gd name="connsiteX18-373" fmla="*/ 1417320 w 4800600"/>
                <a:gd name="connsiteY18-374" fmla="*/ 1341120 h 1543527"/>
                <a:gd name="connsiteX19-375" fmla="*/ 938689 w 4800600"/>
                <a:gd name="connsiteY19-376" fmla="*/ 1272063 h 1543527"/>
                <a:gd name="connsiteX20-377" fmla="*/ 7620 w 4800600"/>
                <a:gd name="connsiteY20-378" fmla="*/ 1348740 h 1543527"/>
                <a:gd name="connsiteX0-379" fmla="*/ 7620 w 4800600"/>
                <a:gd name="connsiteY0-380" fmla="*/ 1348740 h 1543527"/>
                <a:gd name="connsiteX1-381" fmla="*/ 0 w 4800600"/>
                <a:gd name="connsiteY1-382" fmla="*/ 1028700 h 1543527"/>
                <a:gd name="connsiteX2-383" fmla="*/ 925830 w 4800600"/>
                <a:gd name="connsiteY2-384" fmla="*/ 474345 h 1543527"/>
                <a:gd name="connsiteX3-385" fmla="*/ 1407795 w 4800600"/>
                <a:gd name="connsiteY3-386" fmla="*/ 711993 h 1543527"/>
                <a:gd name="connsiteX4-387" fmla="*/ 1905000 w 4800600"/>
                <a:gd name="connsiteY4-388" fmla="*/ 563880 h 1543527"/>
                <a:gd name="connsiteX5-389" fmla="*/ 2369343 w 4800600"/>
                <a:gd name="connsiteY5-390" fmla="*/ 941070 h 1543527"/>
                <a:gd name="connsiteX6-391" fmla="*/ 2870359 w 4800600"/>
                <a:gd name="connsiteY6-392" fmla="*/ 1042035 h 1543527"/>
                <a:gd name="connsiteX7-393" fmla="*/ 3307080 w 4800600"/>
                <a:gd name="connsiteY7-394" fmla="*/ 762000 h 1543527"/>
                <a:gd name="connsiteX8-395" fmla="*/ 3808572 w 4800600"/>
                <a:gd name="connsiteY8-396" fmla="*/ 262889 h 1543527"/>
                <a:gd name="connsiteX9-397" fmla="*/ 4297680 w 4800600"/>
                <a:gd name="connsiteY9-398" fmla="*/ 617220 h 1543527"/>
                <a:gd name="connsiteX10-399" fmla="*/ 4800600 w 4800600"/>
                <a:gd name="connsiteY10-400" fmla="*/ 0 h 1543527"/>
                <a:gd name="connsiteX11-401" fmla="*/ 4777740 w 4800600"/>
                <a:gd name="connsiteY11-402" fmla="*/ 1493520 h 1543527"/>
                <a:gd name="connsiteX12-403" fmla="*/ 4297680 w 4800600"/>
                <a:gd name="connsiteY12-404" fmla="*/ 1371600 h 1543527"/>
                <a:gd name="connsiteX13-405" fmla="*/ 3830003 w 4800600"/>
                <a:gd name="connsiteY13-406" fmla="*/ 1543527 h 1543527"/>
                <a:gd name="connsiteX14-407" fmla="*/ 3314700 w 4800600"/>
                <a:gd name="connsiteY14-408" fmla="*/ 1409700 h 1543527"/>
                <a:gd name="connsiteX15-409" fmla="*/ 2865120 w 4800600"/>
                <a:gd name="connsiteY15-410" fmla="*/ 1356360 h 1543527"/>
                <a:gd name="connsiteX16-411" fmla="*/ 2362200 w 4800600"/>
                <a:gd name="connsiteY16-412" fmla="*/ 1455420 h 1543527"/>
                <a:gd name="connsiteX17-413" fmla="*/ 1897380 w 4800600"/>
                <a:gd name="connsiteY17-414" fmla="*/ 1478280 h 1543527"/>
                <a:gd name="connsiteX18-415" fmla="*/ 1417320 w 4800600"/>
                <a:gd name="connsiteY18-416" fmla="*/ 1341120 h 1543527"/>
                <a:gd name="connsiteX19-417" fmla="*/ 938689 w 4800600"/>
                <a:gd name="connsiteY19-418" fmla="*/ 1272063 h 1543527"/>
                <a:gd name="connsiteX20-419" fmla="*/ 7620 w 4800600"/>
                <a:gd name="connsiteY20-420" fmla="*/ 1348740 h 1543527"/>
                <a:gd name="connsiteX0-421" fmla="*/ 7620 w 4800600"/>
                <a:gd name="connsiteY0-422" fmla="*/ 1348740 h 1543527"/>
                <a:gd name="connsiteX1-423" fmla="*/ 0 w 4800600"/>
                <a:gd name="connsiteY1-424" fmla="*/ 1028700 h 1543527"/>
                <a:gd name="connsiteX2-425" fmla="*/ 925830 w 4800600"/>
                <a:gd name="connsiteY2-426" fmla="*/ 474345 h 1543527"/>
                <a:gd name="connsiteX3-427" fmla="*/ 1407795 w 4800600"/>
                <a:gd name="connsiteY3-428" fmla="*/ 711993 h 1543527"/>
                <a:gd name="connsiteX4-429" fmla="*/ 1905000 w 4800600"/>
                <a:gd name="connsiteY4-430" fmla="*/ 563880 h 1543527"/>
                <a:gd name="connsiteX5-431" fmla="*/ 2369343 w 4800600"/>
                <a:gd name="connsiteY5-432" fmla="*/ 941070 h 1543527"/>
                <a:gd name="connsiteX6-433" fmla="*/ 2870359 w 4800600"/>
                <a:gd name="connsiteY6-434" fmla="*/ 1042035 h 1543527"/>
                <a:gd name="connsiteX7-435" fmla="*/ 3328512 w 4800600"/>
                <a:gd name="connsiteY7-436" fmla="*/ 762000 h 1543527"/>
                <a:gd name="connsiteX8-437" fmla="*/ 3808572 w 4800600"/>
                <a:gd name="connsiteY8-438" fmla="*/ 262889 h 1543527"/>
                <a:gd name="connsiteX9-439" fmla="*/ 4297680 w 4800600"/>
                <a:gd name="connsiteY9-440" fmla="*/ 617220 h 1543527"/>
                <a:gd name="connsiteX10-441" fmla="*/ 4800600 w 4800600"/>
                <a:gd name="connsiteY10-442" fmla="*/ 0 h 1543527"/>
                <a:gd name="connsiteX11-443" fmla="*/ 4777740 w 4800600"/>
                <a:gd name="connsiteY11-444" fmla="*/ 1493520 h 1543527"/>
                <a:gd name="connsiteX12-445" fmla="*/ 4297680 w 4800600"/>
                <a:gd name="connsiteY12-446" fmla="*/ 1371600 h 1543527"/>
                <a:gd name="connsiteX13-447" fmla="*/ 3830003 w 4800600"/>
                <a:gd name="connsiteY13-448" fmla="*/ 1543527 h 1543527"/>
                <a:gd name="connsiteX14-449" fmla="*/ 3314700 w 4800600"/>
                <a:gd name="connsiteY14-450" fmla="*/ 1409700 h 1543527"/>
                <a:gd name="connsiteX15-451" fmla="*/ 2865120 w 4800600"/>
                <a:gd name="connsiteY15-452" fmla="*/ 1356360 h 1543527"/>
                <a:gd name="connsiteX16-453" fmla="*/ 2362200 w 4800600"/>
                <a:gd name="connsiteY16-454" fmla="*/ 1455420 h 1543527"/>
                <a:gd name="connsiteX17-455" fmla="*/ 1897380 w 4800600"/>
                <a:gd name="connsiteY17-456" fmla="*/ 1478280 h 1543527"/>
                <a:gd name="connsiteX18-457" fmla="*/ 1417320 w 4800600"/>
                <a:gd name="connsiteY18-458" fmla="*/ 1341120 h 1543527"/>
                <a:gd name="connsiteX19-459" fmla="*/ 938689 w 4800600"/>
                <a:gd name="connsiteY19-460" fmla="*/ 1272063 h 1543527"/>
                <a:gd name="connsiteX20-461" fmla="*/ 7620 w 4800600"/>
                <a:gd name="connsiteY20-462" fmla="*/ 1348740 h 1543527"/>
                <a:gd name="connsiteX0-463" fmla="*/ 7620 w 4800600"/>
                <a:gd name="connsiteY0-464" fmla="*/ 1348740 h 1543527"/>
                <a:gd name="connsiteX1-465" fmla="*/ 0 w 4800600"/>
                <a:gd name="connsiteY1-466" fmla="*/ 1028700 h 1543527"/>
                <a:gd name="connsiteX2-467" fmla="*/ 925830 w 4800600"/>
                <a:gd name="connsiteY2-468" fmla="*/ 474345 h 1543527"/>
                <a:gd name="connsiteX3-469" fmla="*/ 1407795 w 4800600"/>
                <a:gd name="connsiteY3-470" fmla="*/ 711993 h 1543527"/>
                <a:gd name="connsiteX4-471" fmla="*/ 1905000 w 4800600"/>
                <a:gd name="connsiteY4-472" fmla="*/ 563880 h 1543527"/>
                <a:gd name="connsiteX5-473" fmla="*/ 2369343 w 4800600"/>
                <a:gd name="connsiteY5-474" fmla="*/ 941070 h 1543527"/>
                <a:gd name="connsiteX6-475" fmla="*/ 2870359 w 4800600"/>
                <a:gd name="connsiteY6-476" fmla="*/ 1042035 h 1543527"/>
                <a:gd name="connsiteX7-477" fmla="*/ 3328512 w 4800600"/>
                <a:gd name="connsiteY7-478" fmla="*/ 762000 h 1543527"/>
                <a:gd name="connsiteX8-479" fmla="*/ 3808572 w 4800600"/>
                <a:gd name="connsiteY8-480" fmla="*/ 262889 h 1543527"/>
                <a:gd name="connsiteX9-481" fmla="*/ 4297680 w 4800600"/>
                <a:gd name="connsiteY9-482" fmla="*/ 617220 h 1543527"/>
                <a:gd name="connsiteX10-483" fmla="*/ 4800600 w 4800600"/>
                <a:gd name="connsiteY10-484" fmla="*/ 0 h 1543527"/>
                <a:gd name="connsiteX11-485" fmla="*/ 4789659 w 4800600"/>
                <a:gd name="connsiteY11-486" fmla="*/ 1499480 h 1543527"/>
                <a:gd name="connsiteX12-487" fmla="*/ 4297680 w 4800600"/>
                <a:gd name="connsiteY12-488" fmla="*/ 1371600 h 1543527"/>
                <a:gd name="connsiteX13-489" fmla="*/ 3830003 w 4800600"/>
                <a:gd name="connsiteY13-490" fmla="*/ 1543527 h 1543527"/>
                <a:gd name="connsiteX14-491" fmla="*/ 3314700 w 4800600"/>
                <a:gd name="connsiteY14-492" fmla="*/ 1409700 h 1543527"/>
                <a:gd name="connsiteX15-493" fmla="*/ 2865120 w 4800600"/>
                <a:gd name="connsiteY15-494" fmla="*/ 1356360 h 1543527"/>
                <a:gd name="connsiteX16-495" fmla="*/ 2362200 w 4800600"/>
                <a:gd name="connsiteY16-496" fmla="*/ 1455420 h 1543527"/>
                <a:gd name="connsiteX17-497" fmla="*/ 1897380 w 4800600"/>
                <a:gd name="connsiteY17-498" fmla="*/ 1478280 h 1543527"/>
                <a:gd name="connsiteX18-499" fmla="*/ 1417320 w 4800600"/>
                <a:gd name="connsiteY18-500" fmla="*/ 1341120 h 1543527"/>
                <a:gd name="connsiteX19-501" fmla="*/ 938689 w 4800600"/>
                <a:gd name="connsiteY19-502" fmla="*/ 1272063 h 1543527"/>
                <a:gd name="connsiteX20-503" fmla="*/ 7620 w 4800600"/>
                <a:gd name="connsiteY20-504" fmla="*/ 1348740 h 154352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4800600" h="1543527">
                  <a:moveTo>
                    <a:pt x="7620" y="1348740"/>
                  </a:moveTo>
                  <a:lnTo>
                    <a:pt x="0" y="1028700"/>
                  </a:lnTo>
                  <a:lnTo>
                    <a:pt x="925830" y="474345"/>
                  </a:lnTo>
                  <a:lnTo>
                    <a:pt x="1407795" y="711993"/>
                  </a:lnTo>
                  <a:lnTo>
                    <a:pt x="1905000" y="563880"/>
                  </a:lnTo>
                  <a:lnTo>
                    <a:pt x="2369343" y="941070"/>
                  </a:lnTo>
                  <a:lnTo>
                    <a:pt x="2870359" y="1042035"/>
                  </a:lnTo>
                  <a:lnTo>
                    <a:pt x="3328512" y="762000"/>
                  </a:lnTo>
                  <a:lnTo>
                    <a:pt x="3808572" y="262889"/>
                  </a:lnTo>
                  <a:lnTo>
                    <a:pt x="4297680" y="617220"/>
                  </a:lnTo>
                  <a:lnTo>
                    <a:pt x="4800600" y="0"/>
                  </a:lnTo>
                  <a:lnTo>
                    <a:pt x="4789659" y="1499480"/>
                  </a:lnTo>
                  <a:lnTo>
                    <a:pt x="4297680" y="1371600"/>
                  </a:lnTo>
                  <a:lnTo>
                    <a:pt x="3830003" y="1543527"/>
                  </a:lnTo>
                  <a:lnTo>
                    <a:pt x="3314700" y="1409700"/>
                  </a:lnTo>
                  <a:lnTo>
                    <a:pt x="2865120" y="1356360"/>
                  </a:lnTo>
                  <a:lnTo>
                    <a:pt x="2362200" y="1455420"/>
                  </a:lnTo>
                  <a:lnTo>
                    <a:pt x="1897380" y="1478280"/>
                  </a:lnTo>
                  <a:lnTo>
                    <a:pt x="1417320" y="1341120"/>
                  </a:lnTo>
                  <a:lnTo>
                    <a:pt x="938689" y="1272063"/>
                  </a:lnTo>
                  <a:lnTo>
                    <a:pt x="7620" y="134874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5" name="任意多边形 4"/>
            <p:cNvSpPr/>
            <p:nvPr/>
          </p:nvSpPr>
          <p:spPr>
            <a:xfrm>
              <a:off x="1508175" y="1727051"/>
              <a:ext cx="5121274" cy="1104900"/>
            </a:xfrm>
            <a:custGeom>
              <a:avLst/>
              <a:gdLst>
                <a:gd name="connsiteX0" fmla="*/ 0 w 4806175"/>
                <a:gd name="connsiteY0" fmla="*/ 1037064 h 1037064"/>
                <a:gd name="connsiteX1" fmla="*/ 947854 w 4806175"/>
                <a:gd name="connsiteY1" fmla="*/ 457200 h 1037064"/>
                <a:gd name="connsiteX2" fmla="*/ 1438507 w 4806175"/>
                <a:gd name="connsiteY2" fmla="*/ 691376 h 1037064"/>
                <a:gd name="connsiteX3" fmla="*/ 1929161 w 4806175"/>
                <a:gd name="connsiteY3" fmla="*/ 546410 h 1037064"/>
                <a:gd name="connsiteX4" fmla="*/ 2419814 w 4806175"/>
                <a:gd name="connsiteY4" fmla="*/ 936703 h 1037064"/>
                <a:gd name="connsiteX5" fmla="*/ 2877014 w 4806175"/>
                <a:gd name="connsiteY5" fmla="*/ 1014761 h 1037064"/>
                <a:gd name="connsiteX6" fmla="*/ 3367668 w 4806175"/>
                <a:gd name="connsiteY6" fmla="*/ 735981 h 1037064"/>
                <a:gd name="connsiteX7" fmla="*/ 3824868 w 4806175"/>
                <a:gd name="connsiteY7" fmla="*/ 256478 h 1037064"/>
                <a:gd name="connsiteX8" fmla="*/ 4237463 w 4806175"/>
                <a:gd name="connsiteY8" fmla="*/ 702527 h 1037064"/>
                <a:gd name="connsiteX9" fmla="*/ 4806175 w 4806175"/>
                <a:gd name="connsiteY9" fmla="*/ 0 h 1037064"/>
                <a:gd name="connsiteX0-1" fmla="*/ 0 w 4806175"/>
                <a:gd name="connsiteY0-2" fmla="*/ 1037064 h 1037064"/>
                <a:gd name="connsiteX1-3" fmla="*/ 947854 w 4806175"/>
                <a:gd name="connsiteY1-4" fmla="*/ 457200 h 1037064"/>
                <a:gd name="connsiteX2-5" fmla="*/ 1438507 w 4806175"/>
                <a:gd name="connsiteY2-6" fmla="*/ 691376 h 1037064"/>
                <a:gd name="connsiteX3-7" fmla="*/ 1929161 w 4806175"/>
                <a:gd name="connsiteY3-8" fmla="*/ 546410 h 1037064"/>
                <a:gd name="connsiteX4-9" fmla="*/ 2419814 w 4806175"/>
                <a:gd name="connsiteY4-10" fmla="*/ 936703 h 1037064"/>
                <a:gd name="connsiteX5-11" fmla="*/ 2877014 w 4806175"/>
                <a:gd name="connsiteY5-12" fmla="*/ 1014761 h 1037064"/>
                <a:gd name="connsiteX6-13" fmla="*/ 3367668 w 4806175"/>
                <a:gd name="connsiteY6-14" fmla="*/ 735981 h 1037064"/>
                <a:gd name="connsiteX7-15" fmla="*/ 3824868 w 4806175"/>
                <a:gd name="connsiteY7-16" fmla="*/ 256478 h 1037064"/>
                <a:gd name="connsiteX8-17" fmla="*/ 4337475 w 4806175"/>
                <a:gd name="connsiteY8-18" fmla="*/ 597752 h 1037064"/>
                <a:gd name="connsiteX9-19" fmla="*/ 4806175 w 4806175"/>
                <a:gd name="connsiteY9-20" fmla="*/ 0 h 103706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4806175" h="1037064">
                  <a:moveTo>
                    <a:pt x="0" y="1037064"/>
                  </a:moveTo>
                  <a:lnTo>
                    <a:pt x="947854" y="457200"/>
                  </a:lnTo>
                  <a:lnTo>
                    <a:pt x="1438507" y="691376"/>
                  </a:lnTo>
                  <a:lnTo>
                    <a:pt x="1929161" y="546410"/>
                  </a:lnTo>
                  <a:lnTo>
                    <a:pt x="2419814" y="936703"/>
                  </a:lnTo>
                  <a:lnTo>
                    <a:pt x="2877014" y="1014761"/>
                  </a:lnTo>
                  <a:lnTo>
                    <a:pt x="3367668" y="735981"/>
                  </a:lnTo>
                  <a:lnTo>
                    <a:pt x="3824868" y="256478"/>
                  </a:lnTo>
                  <a:lnTo>
                    <a:pt x="4337475" y="597752"/>
                  </a:lnTo>
                  <a:lnTo>
                    <a:pt x="4806175" y="0"/>
                  </a:ln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6" name="任意多边形 5"/>
            <p:cNvSpPr/>
            <p:nvPr/>
          </p:nvSpPr>
          <p:spPr>
            <a:xfrm>
              <a:off x="1519288" y="3070076"/>
              <a:ext cx="5073649" cy="285750"/>
            </a:xfrm>
            <a:custGeom>
              <a:avLst/>
              <a:gdLst>
                <a:gd name="connsiteX0" fmla="*/ 0 w 4761571"/>
                <a:gd name="connsiteY0" fmla="*/ 66908 h 267629"/>
                <a:gd name="connsiteX1" fmla="*/ 925551 w 4761571"/>
                <a:gd name="connsiteY1" fmla="*/ 0 h 267629"/>
                <a:gd name="connsiteX2" fmla="*/ 1416205 w 4761571"/>
                <a:gd name="connsiteY2" fmla="*/ 66908 h 267629"/>
                <a:gd name="connsiteX3" fmla="*/ 1895707 w 4761571"/>
                <a:gd name="connsiteY3" fmla="*/ 200722 h 267629"/>
                <a:gd name="connsiteX4" fmla="*/ 2386361 w 4761571"/>
                <a:gd name="connsiteY4" fmla="*/ 178420 h 267629"/>
                <a:gd name="connsiteX5" fmla="*/ 2865863 w 4761571"/>
                <a:gd name="connsiteY5" fmla="*/ 66908 h 267629"/>
                <a:gd name="connsiteX6" fmla="*/ 3345366 w 4761571"/>
                <a:gd name="connsiteY6" fmla="*/ 144966 h 267629"/>
                <a:gd name="connsiteX7" fmla="*/ 3836020 w 4761571"/>
                <a:gd name="connsiteY7" fmla="*/ 267629 h 267629"/>
                <a:gd name="connsiteX8" fmla="*/ 4304371 w 4761571"/>
                <a:gd name="connsiteY8" fmla="*/ 100361 h 267629"/>
                <a:gd name="connsiteX9" fmla="*/ 4761571 w 4761571"/>
                <a:gd name="connsiteY9" fmla="*/ 211873 h 26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1571" h="267629">
                  <a:moveTo>
                    <a:pt x="0" y="66908"/>
                  </a:moveTo>
                  <a:lnTo>
                    <a:pt x="925551" y="0"/>
                  </a:lnTo>
                  <a:lnTo>
                    <a:pt x="1416205" y="66908"/>
                  </a:lnTo>
                  <a:lnTo>
                    <a:pt x="1895707" y="200722"/>
                  </a:lnTo>
                  <a:lnTo>
                    <a:pt x="2386361" y="178420"/>
                  </a:lnTo>
                  <a:lnTo>
                    <a:pt x="2865863" y="66908"/>
                  </a:lnTo>
                  <a:lnTo>
                    <a:pt x="3345366" y="144966"/>
                  </a:lnTo>
                  <a:lnTo>
                    <a:pt x="3836020" y="267629"/>
                  </a:lnTo>
                  <a:lnTo>
                    <a:pt x="4304371" y="100361"/>
                  </a:lnTo>
                  <a:lnTo>
                    <a:pt x="4761571" y="211873"/>
                  </a:lnTo>
                </a:path>
              </a:pathLst>
            </a:cu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nvGrpSpPr>
            <p:cNvPr id="25612" name="组合 74"/>
            <p:cNvGrpSpPr/>
            <p:nvPr/>
          </p:nvGrpSpPr>
          <p:grpSpPr bwMode="auto">
            <a:xfrm>
              <a:off x="2440037" y="2139801"/>
              <a:ext cx="169863" cy="169862"/>
              <a:chOff x="2801434" y="2821296"/>
              <a:chExt cx="195766" cy="195766"/>
            </a:xfrm>
          </p:grpSpPr>
          <p:sp>
            <p:nvSpPr>
              <p:cNvPr id="109" name="椭圆 108"/>
              <p:cNvSpPr/>
              <p:nvPr/>
            </p:nvSpPr>
            <p:spPr>
              <a:xfrm>
                <a:off x="2801435" y="2821296"/>
                <a:ext cx="195765" cy="195767"/>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10" name="椭圆 109"/>
              <p:cNvSpPr/>
              <p:nvPr/>
            </p:nvSpPr>
            <p:spPr>
              <a:xfrm>
                <a:off x="2849004" y="2868865"/>
                <a:ext cx="100627"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13" name="组合 77"/>
            <p:cNvGrpSpPr/>
            <p:nvPr/>
          </p:nvGrpSpPr>
          <p:grpSpPr bwMode="auto">
            <a:xfrm>
              <a:off x="2440037" y="2968476"/>
              <a:ext cx="169863" cy="169862"/>
              <a:chOff x="2801434" y="2821296"/>
              <a:chExt cx="195766" cy="195766"/>
            </a:xfrm>
          </p:grpSpPr>
          <p:sp>
            <p:nvSpPr>
              <p:cNvPr id="107" name="椭圆 106"/>
              <p:cNvSpPr/>
              <p:nvPr/>
            </p:nvSpPr>
            <p:spPr>
              <a:xfrm>
                <a:off x="2801435" y="2821296"/>
                <a:ext cx="195765" cy="195767"/>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08" name="椭圆 107"/>
              <p:cNvSpPr/>
              <p:nvPr/>
            </p:nvSpPr>
            <p:spPr>
              <a:xfrm>
                <a:off x="2849004" y="2868865"/>
                <a:ext cx="100627"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14" name="组合 80"/>
            <p:cNvGrpSpPr/>
            <p:nvPr/>
          </p:nvGrpSpPr>
          <p:grpSpPr bwMode="auto">
            <a:xfrm>
              <a:off x="2948037" y="3055788"/>
              <a:ext cx="168275" cy="169863"/>
              <a:chOff x="2801434" y="2821296"/>
              <a:chExt cx="195766" cy="195766"/>
            </a:xfrm>
          </p:grpSpPr>
          <p:sp>
            <p:nvSpPr>
              <p:cNvPr id="105" name="椭圆 104"/>
              <p:cNvSpPr/>
              <p:nvPr/>
            </p:nvSpPr>
            <p:spPr>
              <a:xfrm>
                <a:off x="2801435" y="2821297"/>
                <a:ext cx="195766" cy="195765"/>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06" name="椭圆 105"/>
              <p:cNvSpPr/>
              <p:nvPr/>
            </p:nvSpPr>
            <p:spPr>
              <a:xfrm>
                <a:off x="2849453" y="2868866"/>
                <a:ext cx="99730"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15" name="组合 83"/>
            <p:cNvGrpSpPr/>
            <p:nvPr/>
          </p:nvGrpSpPr>
          <p:grpSpPr bwMode="auto">
            <a:xfrm>
              <a:off x="2948037" y="2365226"/>
              <a:ext cx="168275" cy="169862"/>
              <a:chOff x="2801434" y="2821296"/>
              <a:chExt cx="195766" cy="195766"/>
            </a:xfrm>
          </p:grpSpPr>
          <p:sp>
            <p:nvSpPr>
              <p:cNvPr id="103" name="椭圆 102"/>
              <p:cNvSpPr/>
              <p:nvPr/>
            </p:nvSpPr>
            <p:spPr>
              <a:xfrm>
                <a:off x="2801435" y="2821296"/>
                <a:ext cx="195766" cy="195767"/>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04" name="椭圆 103"/>
              <p:cNvSpPr/>
              <p:nvPr/>
            </p:nvSpPr>
            <p:spPr>
              <a:xfrm>
                <a:off x="2849453" y="2868865"/>
                <a:ext cx="99730"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16" name="组合 86"/>
            <p:cNvGrpSpPr/>
            <p:nvPr/>
          </p:nvGrpSpPr>
          <p:grpSpPr bwMode="auto">
            <a:xfrm>
              <a:off x="3476675" y="2220763"/>
              <a:ext cx="169862" cy="169863"/>
              <a:chOff x="2801434" y="2821296"/>
              <a:chExt cx="195766" cy="195766"/>
            </a:xfrm>
          </p:grpSpPr>
          <p:sp>
            <p:nvSpPr>
              <p:cNvPr id="101" name="椭圆 100"/>
              <p:cNvSpPr/>
              <p:nvPr/>
            </p:nvSpPr>
            <p:spPr>
              <a:xfrm>
                <a:off x="2801434" y="2821297"/>
                <a:ext cx="195767" cy="195765"/>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02" name="椭圆 101"/>
              <p:cNvSpPr/>
              <p:nvPr/>
            </p:nvSpPr>
            <p:spPr>
              <a:xfrm>
                <a:off x="2849003" y="2868866"/>
                <a:ext cx="100628"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17" name="组合 89"/>
            <p:cNvGrpSpPr/>
            <p:nvPr/>
          </p:nvGrpSpPr>
          <p:grpSpPr bwMode="auto">
            <a:xfrm>
              <a:off x="3476675" y="3190726"/>
              <a:ext cx="169862" cy="169862"/>
              <a:chOff x="2801434" y="2821296"/>
              <a:chExt cx="195766" cy="195766"/>
            </a:xfrm>
          </p:grpSpPr>
          <p:sp>
            <p:nvSpPr>
              <p:cNvPr id="99" name="椭圆 98"/>
              <p:cNvSpPr/>
              <p:nvPr/>
            </p:nvSpPr>
            <p:spPr>
              <a:xfrm>
                <a:off x="2801434" y="2821296"/>
                <a:ext cx="195767" cy="195767"/>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00" name="椭圆 99"/>
              <p:cNvSpPr/>
              <p:nvPr/>
            </p:nvSpPr>
            <p:spPr>
              <a:xfrm>
                <a:off x="2849003" y="2868865"/>
                <a:ext cx="100628"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18" name="组合 92"/>
            <p:cNvGrpSpPr/>
            <p:nvPr/>
          </p:nvGrpSpPr>
          <p:grpSpPr bwMode="auto">
            <a:xfrm>
              <a:off x="3971975" y="3181201"/>
              <a:ext cx="169862" cy="169862"/>
              <a:chOff x="2801434" y="2821296"/>
              <a:chExt cx="195766" cy="195766"/>
            </a:xfrm>
          </p:grpSpPr>
          <p:sp>
            <p:nvSpPr>
              <p:cNvPr id="97" name="椭圆 96"/>
              <p:cNvSpPr/>
              <p:nvPr/>
            </p:nvSpPr>
            <p:spPr>
              <a:xfrm>
                <a:off x="2801434" y="2821296"/>
                <a:ext cx="195767" cy="195767"/>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98" name="椭圆 97"/>
              <p:cNvSpPr/>
              <p:nvPr/>
            </p:nvSpPr>
            <p:spPr>
              <a:xfrm>
                <a:off x="2849003" y="2868865"/>
                <a:ext cx="100628"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19" name="组合 95"/>
            <p:cNvGrpSpPr/>
            <p:nvPr/>
          </p:nvGrpSpPr>
          <p:grpSpPr bwMode="auto">
            <a:xfrm>
              <a:off x="3971975" y="2598588"/>
              <a:ext cx="169862" cy="169863"/>
              <a:chOff x="2801434" y="2821296"/>
              <a:chExt cx="195766" cy="195766"/>
            </a:xfrm>
          </p:grpSpPr>
          <p:sp>
            <p:nvSpPr>
              <p:cNvPr id="95" name="椭圆 94"/>
              <p:cNvSpPr/>
              <p:nvPr/>
            </p:nvSpPr>
            <p:spPr>
              <a:xfrm>
                <a:off x="2801434" y="2821297"/>
                <a:ext cx="195767" cy="195765"/>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96" name="椭圆 95"/>
              <p:cNvSpPr/>
              <p:nvPr/>
            </p:nvSpPr>
            <p:spPr>
              <a:xfrm>
                <a:off x="2849003" y="2868866"/>
                <a:ext cx="100628"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20" name="组合 98"/>
            <p:cNvGrpSpPr/>
            <p:nvPr/>
          </p:nvGrpSpPr>
          <p:grpSpPr bwMode="auto">
            <a:xfrm>
              <a:off x="4502200" y="2722413"/>
              <a:ext cx="169862" cy="169863"/>
              <a:chOff x="2801434" y="2821296"/>
              <a:chExt cx="195766" cy="195766"/>
            </a:xfrm>
          </p:grpSpPr>
          <p:sp>
            <p:nvSpPr>
              <p:cNvPr id="93" name="椭圆 92"/>
              <p:cNvSpPr/>
              <p:nvPr/>
            </p:nvSpPr>
            <p:spPr>
              <a:xfrm>
                <a:off x="2801433" y="2821297"/>
                <a:ext cx="195767" cy="195765"/>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94" name="椭圆 93"/>
              <p:cNvSpPr/>
              <p:nvPr/>
            </p:nvSpPr>
            <p:spPr>
              <a:xfrm>
                <a:off x="2849002" y="2868866"/>
                <a:ext cx="100628"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21" name="组合 101"/>
            <p:cNvGrpSpPr/>
            <p:nvPr/>
          </p:nvGrpSpPr>
          <p:grpSpPr bwMode="auto">
            <a:xfrm>
              <a:off x="4502200" y="3062138"/>
              <a:ext cx="169862" cy="169863"/>
              <a:chOff x="2801434" y="2821296"/>
              <a:chExt cx="195766" cy="195766"/>
            </a:xfrm>
          </p:grpSpPr>
          <p:sp>
            <p:nvSpPr>
              <p:cNvPr id="91" name="椭圆 90"/>
              <p:cNvSpPr/>
              <p:nvPr/>
            </p:nvSpPr>
            <p:spPr>
              <a:xfrm>
                <a:off x="2801433" y="2821297"/>
                <a:ext cx="195767" cy="195765"/>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92" name="椭圆 91"/>
              <p:cNvSpPr/>
              <p:nvPr/>
            </p:nvSpPr>
            <p:spPr>
              <a:xfrm>
                <a:off x="2849002" y="2868866"/>
                <a:ext cx="100628"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22" name="组合 104"/>
            <p:cNvGrpSpPr/>
            <p:nvPr/>
          </p:nvGrpSpPr>
          <p:grpSpPr bwMode="auto">
            <a:xfrm>
              <a:off x="4989562" y="3138338"/>
              <a:ext cx="169863" cy="169863"/>
              <a:chOff x="2801434" y="2821296"/>
              <a:chExt cx="195766" cy="195766"/>
            </a:xfrm>
          </p:grpSpPr>
          <p:sp>
            <p:nvSpPr>
              <p:cNvPr id="89" name="椭圆 88"/>
              <p:cNvSpPr/>
              <p:nvPr/>
            </p:nvSpPr>
            <p:spPr>
              <a:xfrm>
                <a:off x="2801434" y="2821297"/>
                <a:ext cx="195765" cy="195765"/>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90" name="椭圆 89"/>
              <p:cNvSpPr/>
              <p:nvPr/>
            </p:nvSpPr>
            <p:spPr>
              <a:xfrm>
                <a:off x="2849003" y="2868866"/>
                <a:ext cx="100627"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23" name="组合 107"/>
            <p:cNvGrpSpPr/>
            <p:nvPr/>
          </p:nvGrpSpPr>
          <p:grpSpPr bwMode="auto">
            <a:xfrm>
              <a:off x="4989562" y="2428726"/>
              <a:ext cx="169863" cy="168275"/>
              <a:chOff x="2801434" y="2821296"/>
              <a:chExt cx="195766" cy="195766"/>
            </a:xfrm>
          </p:grpSpPr>
          <p:sp>
            <p:nvSpPr>
              <p:cNvPr id="87" name="椭圆 86"/>
              <p:cNvSpPr/>
              <p:nvPr/>
            </p:nvSpPr>
            <p:spPr>
              <a:xfrm>
                <a:off x="2801434" y="2821296"/>
                <a:ext cx="195765"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88" name="椭圆 87"/>
              <p:cNvSpPr/>
              <p:nvPr/>
            </p:nvSpPr>
            <p:spPr>
              <a:xfrm>
                <a:off x="2849003" y="2869314"/>
                <a:ext cx="100627" cy="99730"/>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24" name="组合 110"/>
            <p:cNvGrpSpPr/>
            <p:nvPr/>
          </p:nvGrpSpPr>
          <p:grpSpPr bwMode="auto">
            <a:xfrm>
              <a:off x="5527725" y="1900088"/>
              <a:ext cx="169862" cy="169863"/>
              <a:chOff x="2801434" y="2821296"/>
              <a:chExt cx="195766" cy="195766"/>
            </a:xfrm>
          </p:grpSpPr>
          <p:sp>
            <p:nvSpPr>
              <p:cNvPr id="85" name="椭圆 84"/>
              <p:cNvSpPr/>
              <p:nvPr/>
            </p:nvSpPr>
            <p:spPr>
              <a:xfrm>
                <a:off x="2801433" y="2821297"/>
                <a:ext cx="195767" cy="195765"/>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86" name="椭圆 85"/>
              <p:cNvSpPr/>
              <p:nvPr/>
            </p:nvSpPr>
            <p:spPr>
              <a:xfrm>
                <a:off x="2849002" y="2868866"/>
                <a:ext cx="100628"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25" name="组合 116"/>
            <p:cNvGrpSpPr/>
            <p:nvPr/>
          </p:nvGrpSpPr>
          <p:grpSpPr bwMode="auto">
            <a:xfrm>
              <a:off x="6029375" y="3092301"/>
              <a:ext cx="169862" cy="169862"/>
              <a:chOff x="2801434" y="2821296"/>
              <a:chExt cx="195766" cy="195766"/>
            </a:xfrm>
          </p:grpSpPr>
          <p:sp>
            <p:nvSpPr>
              <p:cNvPr id="83" name="椭圆 82"/>
              <p:cNvSpPr/>
              <p:nvPr/>
            </p:nvSpPr>
            <p:spPr>
              <a:xfrm>
                <a:off x="2801433" y="2821296"/>
                <a:ext cx="195767" cy="195767"/>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84" name="椭圆 83"/>
              <p:cNvSpPr/>
              <p:nvPr/>
            </p:nvSpPr>
            <p:spPr>
              <a:xfrm>
                <a:off x="2849002" y="2868865"/>
                <a:ext cx="100628"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26" name="组合 119"/>
            <p:cNvGrpSpPr/>
            <p:nvPr/>
          </p:nvGrpSpPr>
          <p:grpSpPr bwMode="auto">
            <a:xfrm>
              <a:off x="6029375" y="2281088"/>
              <a:ext cx="169862" cy="169863"/>
              <a:chOff x="2801434" y="2821296"/>
              <a:chExt cx="195766" cy="195766"/>
            </a:xfrm>
          </p:grpSpPr>
          <p:sp>
            <p:nvSpPr>
              <p:cNvPr id="81" name="椭圆 80"/>
              <p:cNvSpPr/>
              <p:nvPr/>
            </p:nvSpPr>
            <p:spPr>
              <a:xfrm>
                <a:off x="2801433" y="2821297"/>
                <a:ext cx="195767" cy="195765"/>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82" name="椭圆 81"/>
              <p:cNvSpPr/>
              <p:nvPr/>
            </p:nvSpPr>
            <p:spPr>
              <a:xfrm>
                <a:off x="2849002" y="2868866"/>
                <a:ext cx="100628"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27" name="组合 122"/>
            <p:cNvGrpSpPr/>
            <p:nvPr/>
          </p:nvGrpSpPr>
          <p:grpSpPr bwMode="auto">
            <a:xfrm>
              <a:off x="6542137" y="3214538"/>
              <a:ext cx="169863" cy="169863"/>
              <a:chOff x="2801434" y="2821296"/>
              <a:chExt cx="195766" cy="195766"/>
            </a:xfrm>
          </p:grpSpPr>
          <p:sp>
            <p:nvSpPr>
              <p:cNvPr id="79" name="椭圆 78"/>
              <p:cNvSpPr/>
              <p:nvPr/>
            </p:nvSpPr>
            <p:spPr>
              <a:xfrm>
                <a:off x="2801434" y="2821297"/>
                <a:ext cx="195765" cy="195765"/>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80" name="椭圆 79"/>
              <p:cNvSpPr/>
              <p:nvPr/>
            </p:nvSpPr>
            <p:spPr>
              <a:xfrm>
                <a:off x="2849003" y="2868866"/>
                <a:ext cx="100627"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28" name="组合 125"/>
            <p:cNvGrpSpPr/>
            <p:nvPr/>
          </p:nvGrpSpPr>
          <p:grpSpPr bwMode="auto">
            <a:xfrm>
              <a:off x="6562775" y="1646088"/>
              <a:ext cx="169862" cy="169863"/>
              <a:chOff x="2801434" y="2821296"/>
              <a:chExt cx="195766" cy="195766"/>
            </a:xfrm>
          </p:grpSpPr>
          <p:sp>
            <p:nvSpPr>
              <p:cNvPr id="77" name="椭圆 76"/>
              <p:cNvSpPr/>
              <p:nvPr/>
            </p:nvSpPr>
            <p:spPr>
              <a:xfrm>
                <a:off x="2801433" y="2821297"/>
                <a:ext cx="195767" cy="195765"/>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78" name="椭圆 77"/>
              <p:cNvSpPr/>
              <p:nvPr/>
            </p:nvSpPr>
            <p:spPr>
              <a:xfrm>
                <a:off x="2849002" y="2868866"/>
                <a:ext cx="100628"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29" name="组合 113"/>
            <p:cNvGrpSpPr/>
            <p:nvPr/>
          </p:nvGrpSpPr>
          <p:grpSpPr bwMode="auto">
            <a:xfrm>
              <a:off x="5527725" y="3260576"/>
              <a:ext cx="169862" cy="169862"/>
              <a:chOff x="2801434" y="2821296"/>
              <a:chExt cx="195766" cy="195766"/>
            </a:xfrm>
          </p:grpSpPr>
          <p:sp>
            <p:nvSpPr>
              <p:cNvPr id="75" name="椭圆 74"/>
              <p:cNvSpPr/>
              <p:nvPr/>
            </p:nvSpPr>
            <p:spPr>
              <a:xfrm>
                <a:off x="2801433" y="2821296"/>
                <a:ext cx="195767" cy="195767"/>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76" name="椭圆 75"/>
              <p:cNvSpPr/>
              <p:nvPr/>
            </p:nvSpPr>
            <p:spPr>
              <a:xfrm>
                <a:off x="2849002" y="2868865"/>
                <a:ext cx="100628"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30" name="组合 16"/>
            <p:cNvGrpSpPr/>
            <p:nvPr/>
          </p:nvGrpSpPr>
          <p:grpSpPr bwMode="auto">
            <a:xfrm>
              <a:off x="1535162" y="3862238"/>
              <a:ext cx="5607050" cy="293688"/>
              <a:chOff x="1485265" y="3124223"/>
              <a:chExt cx="5607015" cy="294401"/>
            </a:xfrm>
          </p:grpSpPr>
          <p:cxnSp>
            <p:nvCxnSpPr>
              <p:cNvPr id="69" name="直接连接符 68"/>
              <p:cNvCxnSpPr/>
              <p:nvPr/>
            </p:nvCxnSpPr>
            <p:spPr>
              <a:xfrm>
                <a:off x="1485266" y="3124224"/>
                <a:ext cx="5607014"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675" name="TextBox 139"/>
              <p:cNvSpPr txBox="1">
                <a:spLocks noChangeArrowheads="1"/>
              </p:cNvSpPr>
              <p:nvPr/>
            </p:nvSpPr>
            <p:spPr bwMode="auto">
              <a:xfrm>
                <a:off x="6314010"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Arial" panose="020B0604020202020204" pitchFamily="34" charset="0"/>
                    <a:cs typeface="Arial" panose="020B0604020202020204" pitchFamily="34" charset="0"/>
                  </a:rPr>
                  <a:t>2013</a:t>
                </a:r>
                <a:endParaRPr lang="zh-CN" altLang="en-US" sz="1000">
                  <a:solidFill>
                    <a:srgbClr val="000000"/>
                  </a:solidFill>
                  <a:latin typeface="Arial" panose="020B0604020202020204" pitchFamily="34" charset="0"/>
                  <a:cs typeface="Arial" panose="020B0604020202020204" pitchFamily="34" charset="0"/>
                </a:endParaRPr>
              </a:p>
            </p:txBody>
          </p:sp>
          <p:sp>
            <p:nvSpPr>
              <p:cNvPr id="25676" name="TextBox 141"/>
              <p:cNvSpPr txBox="1">
                <a:spLocks noChangeArrowheads="1"/>
              </p:cNvSpPr>
              <p:nvPr/>
            </p:nvSpPr>
            <p:spPr bwMode="auto">
              <a:xfrm>
                <a:off x="5298298"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Arial" panose="020B0604020202020204" pitchFamily="34" charset="0"/>
                    <a:cs typeface="Arial" panose="020B0604020202020204" pitchFamily="34" charset="0"/>
                  </a:rPr>
                  <a:t>2012</a:t>
                </a:r>
                <a:endParaRPr lang="zh-CN" altLang="en-US" sz="1000">
                  <a:solidFill>
                    <a:srgbClr val="000000"/>
                  </a:solidFill>
                  <a:latin typeface="Arial" panose="020B0604020202020204" pitchFamily="34" charset="0"/>
                  <a:cs typeface="Arial" panose="020B0604020202020204" pitchFamily="34" charset="0"/>
                </a:endParaRPr>
              </a:p>
            </p:txBody>
          </p:sp>
          <p:sp>
            <p:nvSpPr>
              <p:cNvPr id="25677" name="TextBox 142"/>
              <p:cNvSpPr txBox="1">
                <a:spLocks noChangeArrowheads="1"/>
              </p:cNvSpPr>
              <p:nvPr/>
            </p:nvSpPr>
            <p:spPr bwMode="auto">
              <a:xfrm>
                <a:off x="4282586"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Arial" panose="020B0604020202020204" pitchFamily="34" charset="0"/>
                    <a:cs typeface="Arial" panose="020B0604020202020204" pitchFamily="34" charset="0"/>
                  </a:rPr>
                  <a:t>2011</a:t>
                </a:r>
                <a:endParaRPr lang="zh-CN" altLang="en-US" sz="1000">
                  <a:solidFill>
                    <a:srgbClr val="000000"/>
                  </a:solidFill>
                  <a:latin typeface="Arial" panose="020B0604020202020204" pitchFamily="34" charset="0"/>
                  <a:cs typeface="Arial" panose="020B0604020202020204" pitchFamily="34" charset="0"/>
                </a:endParaRPr>
              </a:p>
            </p:txBody>
          </p:sp>
          <p:sp>
            <p:nvSpPr>
              <p:cNvPr id="25678" name="TextBox 143"/>
              <p:cNvSpPr txBox="1">
                <a:spLocks noChangeArrowheads="1"/>
              </p:cNvSpPr>
              <p:nvPr/>
            </p:nvSpPr>
            <p:spPr bwMode="auto">
              <a:xfrm>
                <a:off x="3266874"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Arial" panose="020B0604020202020204" pitchFamily="34" charset="0"/>
                    <a:cs typeface="Arial" panose="020B0604020202020204" pitchFamily="34" charset="0"/>
                  </a:rPr>
                  <a:t>2010</a:t>
                </a:r>
                <a:endParaRPr lang="zh-CN" altLang="en-US" sz="1000">
                  <a:solidFill>
                    <a:srgbClr val="000000"/>
                  </a:solidFill>
                  <a:latin typeface="Arial" panose="020B0604020202020204" pitchFamily="34" charset="0"/>
                  <a:cs typeface="Arial" panose="020B0604020202020204" pitchFamily="34" charset="0"/>
                </a:endParaRPr>
              </a:p>
            </p:txBody>
          </p:sp>
          <p:sp>
            <p:nvSpPr>
              <p:cNvPr id="25679" name="TextBox 144"/>
              <p:cNvSpPr txBox="1">
                <a:spLocks noChangeArrowheads="1"/>
              </p:cNvSpPr>
              <p:nvPr/>
            </p:nvSpPr>
            <p:spPr bwMode="auto">
              <a:xfrm>
                <a:off x="2251162"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Arial" panose="020B0604020202020204" pitchFamily="34" charset="0"/>
                    <a:cs typeface="Arial" panose="020B0604020202020204" pitchFamily="34" charset="0"/>
                  </a:rPr>
                  <a:t>2009</a:t>
                </a:r>
                <a:endParaRPr lang="zh-CN" altLang="en-US" sz="1000">
                  <a:solidFill>
                    <a:srgbClr val="000000"/>
                  </a:solidFill>
                  <a:latin typeface="Arial" panose="020B0604020202020204" pitchFamily="34" charset="0"/>
                  <a:cs typeface="Arial" panose="020B0604020202020204" pitchFamily="34" charset="0"/>
                </a:endParaRPr>
              </a:p>
            </p:txBody>
          </p:sp>
        </p:grpSp>
        <p:grpSp>
          <p:nvGrpSpPr>
            <p:cNvPr id="25631" name="组合 3"/>
            <p:cNvGrpSpPr/>
            <p:nvPr/>
          </p:nvGrpSpPr>
          <p:grpSpPr bwMode="auto">
            <a:xfrm>
              <a:off x="971600" y="1441301"/>
              <a:ext cx="566737" cy="2465387"/>
              <a:chOff x="922185" y="703854"/>
              <a:chExt cx="567329" cy="2465909"/>
            </a:xfrm>
          </p:grpSpPr>
          <p:grpSp>
            <p:nvGrpSpPr>
              <p:cNvPr id="25645" name="组合 169"/>
              <p:cNvGrpSpPr/>
              <p:nvPr/>
            </p:nvGrpSpPr>
            <p:grpSpPr bwMode="auto">
              <a:xfrm>
                <a:off x="1404931" y="828859"/>
                <a:ext cx="84583" cy="2289248"/>
                <a:chOff x="2343150" y="1272520"/>
                <a:chExt cx="133832" cy="2472166"/>
              </a:xfrm>
            </p:grpSpPr>
            <p:cxnSp>
              <p:nvCxnSpPr>
                <p:cNvPr id="53" name="直接连接符 52"/>
                <p:cNvCxnSpPr/>
                <p:nvPr/>
              </p:nvCxnSpPr>
              <p:spPr>
                <a:xfrm flipH="1">
                  <a:off x="2343717" y="3743885"/>
                  <a:ext cx="13326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2343717" y="3579272"/>
                  <a:ext cx="13326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2343717" y="3414660"/>
                  <a:ext cx="13326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2343717" y="3250048"/>
                  <a:ext cx="13326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2343717" y="3085436"/>
                  <a:ext cx="13326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2343717" y="2920824"/>
                  <a:ext cx="13326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2343717" y="2756212"/>
                  <a:ext cx="13326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2343717" y="2589886"/>
                  <a:ext cx="13326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2343717" y="2425274"/>
                  <a:ext cx="13326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2343717" y="2260661"/>
                  <a:ext cx="13326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2343717" y="2096049"/>
                  <a:ext cx="13326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2343717" y="1931437"/>
                  <a:ext cx="13326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2343717" y="1766825"/>
                  <a:ext cx="13326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2343717" y="1602213"/>
                  <a:ext cx="13326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2343717" y="1437601"/>
                  <a:ext cx="13326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2343717" y="1272989"/>
                  <a:ext cx="13326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直接连接符 40"/>
              <p:cNvCxnSpPr/>
              <p:nvPr/>
            </p:nvCxnSpPr>
            <p:spPr>
              <a:xfrm>
                <a:off x="1487925" y="981726"/>
                <a:ext cx="0" cy="214199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5647" name="组合 148"/>
              <p:cNvGrpSpPr/>
              <p:nvPr/>
            </p:nvGrpSpPr>
            <p:grpSpPr bwMode="auto">
              <a:xfrm>
                <a:off x="922185" y="703854"/>
                <a:ext cx="510076" cy="2465909"/>
                <a:chOff x="1208709" y="1807829"/>
                <a:chExt cx="478706" cy="2314251"/>
              </a:xfrm>
            </p:grpSpPr>
            <p:sp>
              <p:nvSpPr>
                <p:cNvPr id="25649" name="TextBox 33"/>
                <p:cNvSpPr txBox="1">
                  <a:spLocks noChangeArrowheads="1"/>
                </p:cNvSpPr>
                <p:nvPr/>
              </p:nvSpPr>
              <p:spPr bwMode="auto">
                <a:xfrm>
                  <a:off x="1208709" y="3891002"/>
                  <a:ext cx="346317"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Arial Unicode MS" panose="020B0604020202020204" charset="-122"/>
                      <a:ea typeface="Arial Unicode MS" panose="020B0604020202020204" charset="-122"/>
                    </a:rPr>
                    <a:t>0%</a:t>
                  </a:r>
                  <a:endParaRPr lang="zh-CN" altLang="en-US" sz="1000">
                    <a:solidFill>
                      <a:srgbClr val="000000"/>
                    </a:solidFill>
                    <a:latin typeface="Arial Unicode MS" panose="020B0604020202020204" charset="-122"/>
                    <a:ea typeface="Arial Unicode MS" panose="020B0604020202020204" charset="-122"/>
                  </a:endParaRPr>
                </a:p>
              </p:txBody>
            </p:sp>
            <p:sp>
              <p:nvSpPr>
                <p:cNvPr id="25650" name="TextBox 34"/>
                <p:cNvSpPr txBox="1">
                  <a:spLocks noChangeArrowheads="1"/>
                </p:cNvSpPr>
                <p:nvPr/>
              </p:nvSpPr>
              <p:spPr bwMode="auto">
                <a:xfrm>
                  <a:off x="1208709" y="3632856"/>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Arial Unicode MS" panose="020B0604020202020204" charset="-122"/>
                      <a:ea typeface="Arial Unicode MS" panose="020B0604020202020204" charset="-122"/>
                    </a:rPr>
                    <a:t>20%</a:t>
                  </a:r>
                  <a:endParaRPr lang="zh-CN" altLang="en-US" sz="1000">
                    <a:solidFill>
                      <a:srgbClr val="000000"/>
                    </a:solidFill>
                    <a:latin typeface="Arial Unicode MS" panose="020B0604020202020204" charset="-122"/>
                    <a:ea typeface="Arial Unicode MS" panose="020B0604020202020204" charset="-122"/>
                  </a:endParaRPr>
                </a:p>
              </p:txBody>
            </p:sp>
            <p:sp>
              <p:nvSpPr>
                <p:cNvPr id="25651" name="TextBox 35"/>
                <p:cNvSpPr txBox="1">
                  <a:spLocks noChangeArrowheads="1"/>
                </p:cNvSpPr>
                <p:nvPr/>
              </p:nvSpPr>
              <p:spPr bwMode="auto">
                <a:xfrm>
                  <a:off x="1208709" y="3374710"/>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Arial Unicode MS" panose="020B0604020202020204" charset="-122"/>
                      <a:ea typeface="Arial Unicode MS" panose="020B0604020202020204" charset="-122"/>
                    </a:rPr>
                    <a:t>40%</a:t>
                  </a:r>
                  <a:endParaRPr lang="zh-CN" altLang="en-US" sz="1000">
                    <a:solidFill>
                      <a:srgbClr val="000000"/>
                    </a:solidFill>
                    <a:latin typeface="Arial Unicode MS" panose="020B0604020202020204" charset="-122"/>
                    <a:ea typeface="Arial Unicode MS" panose="020B0604020202020204" charset="-122"/>
                  </a:endParaRPr>
                </a:p>
              </p:txBody>
            </p:sp>
            <p:sp>
              <p:nvSpPr>
                <p:cNvPr id="25652" name="TextBox 36"/>
                <p:cNvSpPr txBox="1">
                  <a:spLocks noChangeArrowheads="1"/>
                </p:cNvSpPr>
                <p:nvPr/>
              </p:nvSpPr>
              <p:spPr bwMode="auto">
                <a:xfrm>
                  <a:off x="1208709" y="3116564"/>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Arial Unicode MS" panose="020B0604020202020204" charset="-122"/>
                      <a:ea typeface="Arial Unicode MS" panose="020B0604020202020204" charset="-122"/>
                    </a:rPr>
                    <a:t>60%</a:t>
                  </a:r>
                  <a:endParaRPr lang="zh-CN" altLang="en-US" sz="1000">
                    <a:solidFill>
                      <a:srgbClr val="000000"/>
                    </a:solidFill>
                    <a:latin typeface="Arial Unicode MS" panose="020B0604020202020204" charset="-122"/>
                    <a:ea typeface="Arial Unicode MS" panose="020B0604020202020204" charset="-122"/>
                  </a:endParaRPr>
                </a:p>
              </p:txBody>
            </p:sp>
            <p:sp>
              <p:nvSpPr>
                <p:cNvPr id="25653" name="TextBox 37"/>
                <p:cNvSpPr txBox="1">
                  <a:spLocks noChangeArrowheads="1"/>
                </p:cNvSpPr>
                <p:nvPr/>
              </p:nvSpPr>
              <p:spPr bwMode="auto">
                <a:xfrm>
                  <a:off x="1208709" y="2858418"/>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Arial Unicode MS" panose="020B0604020202020204" charset="-122"/>
                      <a:ea typeface="Arial Unicode MS" panose="020B0604020202020204" charset="-122"/>
                    </a:rPr>
                    <a:t>80%</a:t>
                  </a:r>
                  <a:endParaRPr lang="zh-CN" altLang="en-US" sz="1000">
                    <a:solidFill>
                      <a:srgbClr val="000000"/>
                    </a:solidFill>
                    <a:latin typeface="Arial Unicode MS" panose="020B0604020202020204" charset="-122"/>
                    <a:ea typeface="Arial Unicode MS" panose="020B0604020202020204" charset="-122"/>
                  </a:endParaRPr>
                </a:p>
              </p:txBody>
            </p:sp>
            <p:sp>
              <p:nvSpPr>
                <p:cNvPr id="25654" name="TextBox 38"/>
                <p:cNvSpPr txBox="1">
                  <a:spLocks noChangeArrowheads="1"/>
                </p:cNvSpPr>
                <p:nvPr/>
              </p:nvSpPr>
              <p:spPr bwMode="auto">
                <a:xfrm>
                  <a:off x="1208709" y="2600272"/>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Arial Unicode MS" panose="020B0604020202020204" charset="-122"/>
                      <a:ea typeface="Arial Unicode MS" panose="020B0604020202020204" charset="-122"/>
                    </a:rPr>
                    <a:t>100%</a:t>
                  </a:r>
                  <a:endParaRPr lang="zh-CN" altLang="en-US" sz="1000">
                    <a:solidFill>
                      <a:srgbClr val="000000"/>
                    </a:solidFill>
                    <a:latin typeface="Arial Unicode MS" panose="020B0604020202020204" charset="-122"/>
                    <a:ea typeface="Arial Unicode MS" panose="020B0604020202020204" charset="-122"/>
                  </a:endParaRPr>
                </a:p>
              </p:txBody>
            </p:sp>
            <p:sp>
              <p:nvSpPr>
                <p:cNvPr id="25655" name="TextBox 39"/>
                <p:cNvSpPr txBox="1">
                  <a:spLocks noChangeArrowheads="1"/>
                </p:cNvSpPr>
                <p:nvPr/>
              </p:nvSpPr>
              <p:spPr bwMode="auto">
                <a:xfrm>
                  <a:off x="1208709" y="2342126"/>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Arial Unicode MS" panose="020B0604020202020204" charset="-122"/>
                      <a:ea typeface="Arial Unicode MS" panose="020B0604020202020204" charset="-122"/>
                    </a:rPr>
                    <a:t>120%</a:t>
                  </a:r>
                  <a:endParaRPr lang="zh-CN" altLang="en-US" sz="1000">
                    <a:solidFill>
                      <a:srgbClr val="000000"/>
                    </a:solidFill>
                    <a:latin typeface="Arial Unicode MS" panose="020B0604020202020204" charset="-122"/>
                    <a:ea typeface="Arial Unicode MS" panose="020B0604020202020204" charset="-122"/>
                  </a:endParaRPr>
                </a:p>
              </p:txBody>
            </p:sp>
            <p:sp>
              <p:nvSpPr>
                <p:cNvPr id="25656" name="TextBox 40"/>
                <p:cNvSpPr txBox="1">
                  <a:spLocks noChangeArrowheads="1"/>
                </p:cNvSpPr>
                <p:nvPr/>
              </p:nvSpPr>
              <p:spPr bwMode="auto">
                <a:xfrm>
                  <a:off x="1208709" y="2083980"/>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Arial Unicode MS" panose="020B0604020202020204" charset="-122"/>
                      <a:ea typeface="Arial Unicode MS" panose="020B0604020202020204" charset="-122"/>
                    </a:rPr>
                    <a:t>140%</a:t>
                  </a:r>
                  <a:endParaRPr lang="zh-CN" altLang="en-US" sz="1000">
                    <a:solidFill>
                      <a:srgbClr val="000000"/>
                    </a:solidFill>
                    <a:latin typeface="Arial Unicode MS" panose="020B0604020202020204" charset="-122"/>
                    <a:ea typeface="Arial Unicode MS" panose="020B0604020202020204" charset="-122"/>
                  </a:endParaRPr>
                </a:p>
              </p:txBody>
            </p:sp>
            <p:sp>
              <p:nvSpPr>
                <p:cNvPr id="25657" name="TextBox 40"/>
                <p:cNvSpPr txBox="1">
                  <a:spLocks noChangeArrowheads="1"/>
                </p:cNvSpPr>
                <p:nvPr/>
              </p:nvSpPr>
              <p:spPr bwMode="auto">
                <a:xfrm>
                  <a:off x="1208709" y="1807829"/>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Arial Unicode MS" panose="020B0604020202020204" charset="-122"/>
                      <a:ea typeface="Arial Unicode MS" panose="020B0604020202020204" charset="-122"/>
                    </a:rPr>
                    <a:t>150%</a:t>
                  </a:r>
                  <a:endParaRPr lang="zh-CN" altLang="en-US" sz="1000">
                    <a:solidFill>
                      <a:srgbClr val="000000"/>
                    </a:solidFill>
                    <a:latin typeface="Arial Unicode MS" panose="020B0604020202020204" charset="-122"/>
                    <a:ea typeface="Arial Unicode MS" panose="020B0604020202020204" charset="-122"/>
                  </a:endParaRPr>
                </a:p>
              </p:txBody>
            </p:sp>
          </p:grpSp>
          <p:cxnSp>
            <p:nvCxnSpPr>
              <p:cNvPr id="43" name="直接连接符 42"/>
              <p:cNvCxnSpPr/>
              <p:nvPr/>
            </p:nvCxnSpPr>
            <p:spPr>
              <a:xfrm>
                <a:off x="1487925" y="773719"/>
                <a:ext cx="0" cy="2045133"/>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25632" name="组合 20"/>
            <p:cNvGrpSpPr/>
            <p:nvPr/>
          </p:nvGrpSpPr>
          <p:grpSpPr bwMode="auto">
            <a:xfrm>
              <a:off x="1722487" y="1409551"/>
              <a:ext cx="1077913" cy="371475"/>
              <a:chOff x="1673854" y="998499"/>
              <a:chExt cx="1077503" cy="371312"/>
            </a:xfrm>
          </p:grpSpPr>
          <p:grpSp>
            <p:nvGrpSpPr>
              <p:cNvPr id="25639" name="组合 17"/>
              <p:cNvGrpSpPr/>
              <p:nvPr/>
            </p:nvGrpSpPr>
            <p:grpSpPr bwMode="auto">
              <a:xfrm>
                <a:off x="1673854" y="998499"/>
                <a:ext cx="1077503" cy="215444"/>
                <a:chOff x="1619672" y="975722"/>
                <a:chExt cx="1077503" cy="215444"/>
              </a:xfrm>
            </p:grpSpPr>
            <p:cxnSp>
              <p:nvCxnSpPr>
                <p:cNvPr id="38" name="直接连接符 37"/>
                <p:cNvCxnSpPr/>
                <p:nvPr/>
              </p:nvCxnSpPr>
              <p:spPr>
                <a:xfrm>
                  <a:off x="1619673" y="1085212"/>
                  <a:ext cx="139647" cy="0"/>
                </a:xfrm>
                <a:prstGeom prst="line">
                  <a:avLst/>
                </a:prstGeom>
                <a:noFill/>
                <a:ln w="19050">
                  <a:solidFill>
                    <a:srgbClr val="C00000"/>
                  </a:solidFill>
                  <a:headEnd type="oval"/>
                </a:ln>
              </p:spPr>
              <p:style>
                <a:lnRef idx="2">
                  <a:schemeClr val="accent1">
                    <a:shade val="50000"/>
                  </a:schemeClr>
                </a:lnRef>
                <a:fillRef idx="1">
                  <a:schemeClr val="accent1"/>
                </a:fillRef>
                <a:effectRef idx="0">
                  <a:schemeClr val="accent1"/>
                </a:effectRef>
                <a:fontRef idx="minor">
                  <a:schemeClr val="lt1"/>
                </a:fontRef>
              </p:style>
            </p:cxnSp>
            <p:sp>
              <p:nvSpPr>
                <p:cNvPr id="25644" name="TextBox 110"/>
                <p:cNvSpPr txBox="1">
                  <a:spLocks noChangeArrowheads="1"/>
                </p:cNvSpPr>
                <p:nvPr/>
              </p:nvSpPr>
              <p:spPr bwMode="auto">
                <a:xfrm>
                  <a:off x="1692670" y="975722"/>
                  <a:ext cx="1004505" cy="21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8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 </a:t>
                  </a:r>
                  <a:r>
                    <a:rPr lang="en-US" altLang="zh-CN" sz="800">
                      <a:solidFill>
                        <a:srgbClr val="7F7F7F"/>
                      </a:solidFill>
                      <a:latin typeface="Arial" panose="020B0604020202020204" pitchFamily="34" charset="0"/>
                      <a:ea typeface="微软雅黑" panose="020B0503020204020204" pitchFamily="34" charset="-122"/>
                      <a:cs typeface="Arial" panose="020B0604020202020204" pitchFamily="34" charset="0"/>
                    </a:rPr>
                    <a:t>Add text</a:t>
                  </a:r>
                  <a:endParaRPr lang="zh-CN" altLang="en-US" sz="800">
                    <a:solidFill>
                      <a:srgbClr val="7F7F7F"/>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5640" name="组合 19"/>
              <p:cNvGrpSpPr/>
              <p:nvPr/>
            </p:nvGrpSpPr>
            <p:grpSpPr bwMode="auto">
              <a:xfrm>
                <a:off x="1673854" y="1154367"/>
                <a:ext cx="1077503" cy="215444"/>
                <a:chOff x="1619672" y="1294929"/>
                <a:chExt cx="1077503" cy="215444"/>
              </a:xfrm>
            </p:grpSpPr>
            <p:cxnSp>
              <p:nvCxnSpPr>
                <p:cNvPr id="36" name="直接连接符 35"/>
                <p:cNvCxnSpPr/>
                <p:nvPr/>
              </p:nvCxnSpPr>
              <p:spPr>
                <a:xfrm>
                  <a:off x="1619673" y="1416752"/>
                  <a:ext cx="139647" cy="0"/>
                </a:xfrm>
                <a:prstGeom prst="line">
                  <a:avLst/>
                </a:prstGeom>
                <a:noFill/>
                <a:ln w="19050">
                  <a:solidFill>
                    <a:schemeClr val="tx1">
                      <a:lumMod val="65000"/>
                      <a:lumOff val="3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sp>
              <p:nvSpPr>
                <p:cNvPr id="25642" name="TextBox 108"/>
                <p:cNvSpPr txBox="1">
                  <a:spLocks noChangeArrowheads="1"/>
                </p:cNvSpPr>
                <p:nvPr/>
              </p:nvSpPr>
              <p:spPr bwMode="auto">
                <a:xfrm>
                  <a:off x="1692670" y="1294568"/>
                  <a:ext cx="1004505" cy="21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8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 </a:t>
                  </a:r>
                  <a:r>
                    <a:rPr lang="en-US" altLang="zh-CN" sz="800">
                      <a:solidFill>
                        <a:srgbClr val="7F7F7F"/>
                      </a:solidFill>
                      <a:latin typeface="Arial" panose="020B0604020202020204" pitchFamily="34" charset="0"/>
                      <a:ea typeface="微软雅黑" panose="020B0503020204020204" pitchFamily="34" charset="-122"/>
                      <a:cs typeface="Arial" panose="020B0604020202020204" pitchFamily="34" charset="0"/>
                    </a:rPr>
                    <a:t>Add text</a:t>
                  </a:r>
                  <a:endParaRPr lang="zh-CN" altLang="en-US" sz="800">
                    <a:solidFill>
                      <a:srgbClr val="7F7F7F"/>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25633" name="组合 18"/>
            <p:cNvGrpSpPr/>
            <p:nvPr/>
          </p:nvGrpSpPr>
          <p:grpSpPr bwMode="auto">
            <a:xfrm>
              <a:off x="1435150" y="3054201"/>
              <a:ext cx="169862" cy="169862"/>
              <a:chOff x="2801434" y="2821296"/>
              <a:chExt cx="195766" cy="195766"/>
            </a:xfrm>
          </p:grpSpPr>
          <p:sp>
            <p:nvSpPr>
              <p:cNvPr id="32" name="椭圆 31"/>
              <p:cNvSpPr/>
              <p:nvPr/>
            </p:nvSpPr>
            <p:spPr>
              <a:xfrm>
                <a:off x="2801434" y="2821296"/>
                <a:ext cx="195767" cy="195767"/>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3" name="椭圆 32"/>
              <p:cNvSpPr/>
              <p:nvPr/>
            </p:nvSpPr>
            <p:spPr>
              <a:xfrm>
                <a:off x="2849003" y="2868865"/>
                <a:ext cx="100628"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34" name="组合 71"/>
            <p:cNvGrpSpPr/>
            <p:nvPr/>
          </p:nvGrpSpPr>
          <p:grpSpPr bwMode="auto">
            <a:xfrm>
              <a:off x="1451025" y="2728763"/>
              <a:ext cx="168275" cy="169863"/>
              <a:chOff x="2801434" y="2821296"/>
              <a:chExt cx="195766" cy="195766"/>
            </a:xfrm>
          </p:grpSpPr>
          <p:sp>
            <p:nvSpPr>
              <p:cNvPr id="30" name="椭圆 29"/>
              <p:cNvSpPr/>
              <p:nvPr/>
            </p:nvSpPr>
            <p:spPr>
              <a:xfrm>
                <a:off x="2801434" y="2821297"/>
                <a:ext cx="195766" cy="195765"/>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1" name="椭圆 30"/>
              <p:cNvSpPr/>
              <p:nvPr/>
            </p:nvSpPr>
            <p:spPr>
              <a:xfrm>
                <a:off x="2849452" y="2868866"/>
                <a:ext cx="99730"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grpSp>
        <p:nvGrpSpPr>
          <p:cNvPr id="116" name="组合 15"/>
          <p:cNvGrpSpPr/>
          <p:nvPr/>
        </p:nvGrpSpPr>
        <p:grpSpPr bwMode="auto">
          <a:xfrm>
            <a:off x="6948488" y="1274763"/>
            <a:ext cx="1541462" cy="1441450"/>
            <a:chOff x="6584231" y="1386453"/>
            <a:chExt cx="1542677" cy="1442302"/>
          </a:xfrm>
        </p:grpSpPr>
        <p:sp>
          <p:nvSpPr>
            <p:cNvPr id="117" name="椭圆形标注 129"/>
            <p:cNvSpPr/>
            <p:nvPr/>
          </p:nvSpPr>
          <p:spPr>
            <a:xfrm rot="1462463">
              <a:off x="6649012" y="1386453"/>
              <a:ext cx="1377347" cy="1442302"/>
            </a:xfrm>
            <a:custGeom>
              <a:avLst/>
              <a:gdLst/>
              <a:ahLst/>
              <a:cxnLst/>
              <a:rect l="l" t="t" r="r" b="b"/>
              <a:pathLst>
                <a:path w="2114522" h="2214240">
                  <a:moveTo>
                    <a:pt x="621039" y="94471"/>
                  </a:moveTo>
                  <a:cubicBezTo>
                    <a:pt x="1152773" y="-146447"/>
                    <a:pt x="1779132" y="89305"/>
                    <a:pt x="2020050" y="621039"/>
                  </a:cubicBezTo>
                  <a:cubicBezTo>
                    <a:pt x="2260969" y="1152773"/>
                    <a:pt x="2025217" y="1779132"/>
                    <a:pt x="1493483" y="2020050"/>
                  </a:cubicBezTo>
                  <a:cubicBezTo>
                    <a:pt x="1267876" y="2122269"/>
                    <a:pt x="1025235" y="2138677"/>
                    <a:pt x="802423" y="2082291"/>
                  </a:cubicBezTo>
                  <a:cubicBezTo>
                    <a:pt x="769936" y="2164446"/>
                    <a:pt x="708871" y="2199548"/>
                    <a:pt x="629663" y="2214240"/>
                  </a:cubicBezTo>
                  <a:cubicBezTo>
                    <a:pt x="649277" y="2160744"/>
                    <a:pt x="661865" y="2096713"/>
                    <a:pt x="636644" y="2025661"/>
                  </a:cubicBezTo>
                  <a:cubicBezTo>
                    <a:pt x="404045" y="1926036"/>
                    <a:pt x="207122" y="1742116"/>
                    <a:pt x="94471" y="1493483"/>
                  </a:cubicBezTo>
                  <a:cubicBezTo>
                    <a:pt x="-146447" y="961749"/>
                    <a:pt x="89305" y="335390"/>
                    <a:pt x="621039" y="94471"/>
                  </a:cubicBezTo>
                  <a:close/>
                </a:path>
              </a:pathLst>
            </a:custGeom>
            <a:solidFill>
              <a:srgbClr val="BA251E"/>
            </a:solidFill>
            <a:ln>
              <a:noFill/>
            </a:ln>
            <a:effectLst>
              <a:innerShdw blurRad="1143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5607" name="矩形 131"/>
            <p:cNvSpPr>
              <a:spLocks noChangeArrowheads="1"/>
            </p:cNvSpPr>
            <p:nvPr/>
          </p:nvSpPr>
          <p:spPr bwMode="auto">
            <a:xfrm>
              <a:off x="6584231" y="1822548"/>
              <a:ext cx="15426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600" b="1">
                  <a:solidFill>
                    <a:srgbClr val="FFFFFF"/>
                  </a:solidFill>
                  <a:latin typeface="微软雅黑" panose="020B0503020204020204" pitchFamily="34" charset="-122"/>
                  <a:ea typeface="微软雅黑" panose="020B0503020204020204" pitchFamily="34" charset="-122"/>
                </a:rPr>
                <a:t>添加标题</a:t>
              </a:r>
              <a:endParaRPr lang="en-US" altLang="zh-CN" sz="1600" b="1">
                <a:solidFill>
                  <a:srgbClr val="FFFFFF"/>
                </a:solidFill>
                <a:latin typeface="微软雅黑" panose="020B0503020204020204" pitchFamily="34" charset="-122"/>
                <a:ea typeface="微软雅黑" panose="020B0503020204020204" pitchFamily="34" charset="-122"/>
              </a:endParaRPr>
            </a:p>
            <a:p>
              <a:pPr algn="ctr" eaLnBrk="1" hangingPunct="1">
                <a:spcBef>
                  <a:spcPct val="0"/>
                </a:spcBef>
                <a:buFontTx/>
                <a:buNone/>
              </a:pPr>
              <a:r>
                <a:rPr lang="en-US" altLang="ko-KR" sz="1200">
                  <a:solidFill>
                    <a:srgbClr val="FFFFFF"/>
                  </a:solidFill>
                  <a:latin typeface="微软雅黑" panose="020B0503020204020204" pitchFamily="34" charset="-122"/>
                  <a:ea typeface="微软雅黑" panose="020B0503020204020204" pitchFamily="34" charset="-122"/>
                </a:rPr>
                <a:t>ADD TITLE</a:t>
              </a:r>
              <a:endParaRPr lang="en-US" altLang="ko-KR" sz="120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anim calcmode="lin" valueType="num">
                                      <p:cBhvr>
                                        <p:cTn id="8" dur="400" fill="hold"/>
                                        <p:tgtEl>
                                          <p:spTgt spid="2"/>
                                        </p:tgtEl>
                                        <p:attrNameLst>
                                          <p:attrName>ppt_x</p:attrName>
                                        </p:attrNameLst>
                                      </p:cBhvr>
                                      <p:tavLst>
                                        <p:tav tm="0">
                                          <p:val>
                                            <p:strVal val="#ppt_x"/>
                                          </p:val>
                                        </p:tav>
                                        <p:tav tm="100000">
                                          <p:val>
                                            <p:strVal val="#ppt_x"/>
                                          </p:val>
                                        </p:tav>
                                      </p:tavLst>
                                    </p:anim>
                                    <p:anim calcmode="lin" valueType="num">
                                      <p:cBhvr>
                                        <p:cTn id="9" dur="400" fill="hold"/>
                                        <p:tgtEl>
                                          <p:spTgt spid="2"/>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400"/>
                                  </p:stCondLst>
                                  <p:childTnLst>
                                    <p:set>
                                      <p:cBhvr>
                                        <p:cTn id="11" dur="1" fill="hold">
                                          <p:stCondLst>
                                            <p:cond delay="0"/>
                                          </p:stCondLst>
                                        </p:cTn>
                                        <p:tgtEl>
                                          <p:spTgt spid="116"/>
                                        </p:tgtEl>
                                        <p:attrNameLst>
                                          <p:attrName>style.visibility</p:attrName>
                                        </p:attrNameLst>
                                      </p:cBhvr>
                                      <p:to>
                                        <p:strVal val="visible"/>
                                      </p:to>
                                    </p:set>
                                    <p:animEffect transition="in" filter="wipe(left)">
                                      <p:cBhvr>
                                        <p:cTn id="12" dur="3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bwMode="auto">
          <a:xfrm>
            <a:off x="4500563" y="1152525"/>
            <a:ext cx="3600450" cy="554038"/>
            <a:chOff x="4499990" y="1152219"/>
            <a:chExt cx="3600402" cy="553908"/>
          </a:xfrm>
        </p:grpSpPr>
        <p:grpSp>
          <p:nvGrpSpPr>
            <p:cNvPr id="8219" name="组合 11"/>
            <p:cNvGrpSpPr/>
            <p:nvPr/>
          </p:nvGrpSpPr>
          <p:grpSpPr bwMode="auto">
            <a:xfrm>
              <a:off x="4499990" y="1152219"/>
              <a:ext cx="3600402" cy="553908"/>
              <a:chOff x="4499990" y="1152219"/>
              <a:chExt cx="3600402" cy="553908"/>
            </a:xfrm>
          </p:grpSpPr>
          <p:sp>
            <p:nvSpPr>
              <p:cNvPr id="5"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9" name="圆角矩形 1"/>
              <p:cNvSpPr/>
              <p:nvPr/>
            </p:nvSpPr>
            <p:spPr>
              <a:xfrm flipH="1">
                <a:off x="5088944" y="1152219"/>
                <a:ext cx="3001923"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25" name="TextBox 24"/>
            <p:cNvSpPr txBox="1"/>
            <p:nvPr/>
          </p:nvSpPr>
          <p:spPr>
            <a:xfrm>
              <a:off x="4669850" y="1276015"/>
              <a:ext cx="320671" cy="368214"/>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1</a:t>
              </a:r>
              <a:endParaRPr lang="zh-CN" altLang="en-US" sz="500" dirty="0">
                <a:solidFill>
                  <a:prstClr val="black"/>
                </a:solidFill>
              </a:endParaRPr>
            </a:p>
          </p:txBody>
        </p:sp>
        <p:sp>
          <p:nvSpPr>
            <p:cNvPr id="29" name="矩形 43"/>
            <p:cNvSpPr>
              <a:spLocks noChangeArrowheads="1"/>
            </p:cNvSpPr>
            <p:nvPr/>
          </p:nvSpPr>
          <p:spPr bwMode="auto">
            <a:xfrm>
              <a:off x="5436603" y="1244272"/>
              <a:ext cx="2543141"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bwMode="auto">
          <a:xfrm>
            <a:off x="3943350" y="1851025"/>
            <a:ext cx="3598863" cy="554038"/>
            <a:chOff x="3942596" y="1851670"/>
            <a:chExt cx="3600402" cy="553908"/>
          </a:xfrm>
        </p:grpSpPr>
        <p:grpSp>
          <p:nvGrpSpPr>
            <p:cNvPr id="8214" name="组合 12"/>
            <p:cNvGrpSpPr/>
            <p:nvPr/>
          </p:nvGrpSpPr>
          <p:grpSpPr bwMode="auto">
            <a:xfrm>
              <a:off x="3942596" y="1851670"/>
              <a:ext cx="3600402" cy="553908"/>
              <a:chOff x="4499990" y="1152219"/>
              <a:chExt cx="3600402" cy="553908"/>
            </a:xfrm>
          </p:grpSpPr>
          <p:sp>
            <p:nvSpPr>
              <p:cNvPr id="14"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5" name="圆角矩形 1"/>
              <p:cNvSpPr/>
              <p:nvPr/>
            </p:nvSpPr>
            <p:spPr>
              <a:xfrm flipH="1">
                <a:off x="5089205" y="1152219"/>
                <a:ext cx="3001658"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26" name="TextBox 25"/>
            <p:cNvSpPr txBox="1"/>
            <p:nvPr/>
          </p:nvSpPr>
          <p:spPr>
            <a:xfrm>
              <a:off x="4110943" y="1943723"/>
              <a:ext cx="319224" cy="369801"/>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2</a:t>
              </a:r>
              <a:endParaRPr lang="zh-CN" altLang="en-US" sz="500" dirty="0">
                <a:solidFill>
                  <a:prstClr val="black"/>
                </a:solidFill>
              </a:endParaRPr>
            </a:p>
          </p:txBody>
        </p:sp>
        <p:sp>
          <p:nvSpPr>
            <p:cNvPr id="30" name="矩形 43"/>
            <p:cNvSpPr>
              <a:spLocks noChangeArrowheads="1"/>
            </p:cNvSpPr>
            <p:nvPr/>
          </p:nvSpPr>
          <p:spPr bwMode="auto">
            <a:xfrm>
              <a:off x="4830388" y="1943723"/>
              <a:ext cx="2544263"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bwMode="auto">
          <a:xfrm>
            <a:off x="3419475" y="2571750"/>
            <a:ext cx="3600450" cy="554038"/>
            <a:chOff x="3419872" y="2571750"/>
            <a:chExt cx="3600402" cy="553908"/>
          </a:xfrm>
        </p:grpSpPr>
        <p:grpSp>
          <p:nvGrpSpPr>
            <p:cNvPr id="8209" name="组合 15"/>
            <p:cNvGrpSpPr/>
            <p:nvPr/>
          </p:nvGrpSpPr>
          <p:grpSpPr bwMode="auto">
            <a:xfrm>
              <a:off x="3419872" y="2571750"/>
              <a:ext cx="3600402" cy="553908"/>
              <a:chOff x="4499990" y="1152219"/>
              <a:chExt cx="3600402" cy="553908"/>
            </a:xfrm>
          </p:grpSpPr>
          <p:sp>
            <p:nvSpPr>
              <p:cNvPr id="17"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8" name="圆角矩形 1"/>
              <p:cNvSpPr/>
              <p:nvPr/>
            </p:nvSpPr>
            <p:spPr>
              <a:xfrm flipH="1">
                <a:off x="5088945" y="1152219"/>
                <a:ext cx="3001922"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27" name="TextBox 26"/>
            <p:cNvSpPr txBox="1"/>
            <p:nvPr/>
          </p:nvSpPr>
          <p:spPr>
            <a:xfrm>
              <a:off x="3584970" y="2663803"/>
              <a:ext cx="319084" cy="369801"/>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3</a:t>
              </a:r>
              <a:endParaRPr lang="zh-CN" altLang="en-US" sz="500" dirty="0">
                <a:solidFill>
                  <a:prstClr val="black"/>
                </a:solidFill>
              </a:endParaRPr>
            </a:p>
          </p:txBody>
        </p:sp>
        <p:sp>
          <p:nvSpPr>
            <p:cNvPr id="34" name="矩形 43"/>
            <p:cNvSpPr>
              <a:spLocks noChangeArrowheads="1"/>
            </p:cNvSpPr>
            <p:nvPr/>
          </p:nvSpPr>
          <p:spPr bwMode="auto">
            <a:xfrm>
              <a:off x="4315210" y="2663803"/>
              <a:ext cx="2544729"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bwMode="auto">
          <a:xfrm>
            <a:off x="2870200" y="3292475"/>
            <a:ext cx="3600450" cy="554038"/>
            <a:chOff x="2870096" y="3291830"/>
            <a:chExt cx="3600402" cy="553908"/>
          </a:xfrm>
        </p:grpSpPr>
        <p:grpSp>
          <p:nvGrpSpPr>
            <p:cNvPr id="8204" name="组合 18"/>
            <p:cNvGrpSpPr/>
            <p:nvPr/>
          </p:nvGrpSpPr>
          <p:grpSpPr bwMode="auto">
            <a:xfrm>
              <a:off x="2870096" y="3291830"/>
              <a:ext cx="3600402" cy="553908"/>
              <a:chOff x="4499990" y="1152219"/>
              <a:chExt cx="3600402" cy="553908"/>
            </a:xfrm>
          </p:grpSpPr>
          <p:sp>
            <p:nvSpPr>
              <p:cNvPr id="20"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1" name="圆角矩形 1"/>
              <p:cNvSpPr/>
              <p:nvPr/>
            </p:nvSpPr>
            <p:spPr>
              <a:xfrm flipH="1">
                <a:off x="5088945" y="1152219"/>
                <a:ext cx="3001922"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28" name="TextBox 27"/>
            <p:cNvSpPr txBox="1"/>
            <p:nvPr/>
          </p:nvSpPr>
          <p:spPr>
            <a:xfrm>
              <a:off x="3060593" y="3383883"/>
              <a:ext cx="319084" cy="369801"/>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4</a:t>
              </a:r>
              <a:endParaRPr lang="zh-CN" altLang="en-US" sz="500" dirty="0">
                <a:solidFill>
                  <a:prstClr val="black"/>
                </a:solidFill>
              </a:endParaRPr>
            </a:p>
          </p:txBody>
        </p:sp>
        <p:sp>
          <p:nvSpPr>
            <p:cNvPr id="35" name="矩形 43"/>
            <p:cNvSpPr>
              <a:spLocks noChangeArrowheads="1"/>
            </p:cNvSpPr>
            <p:nvPr/>
          </p:nvSpPr>
          <p:spPr bwMode="auto">
            <a:xfrm>
              <a:off x="3805122" y="3383883"/>
              <a:ext cx="2543141"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bwMode="auto">
          <a:xfrm>
            <a:off x="358775" y="366713"/>
            <a:ext cx="3149600" cy="584200"/>
            <a:chOff x="359530" y="366782"/>
            <a:chExt cx="3148119" cy="584775"/>
          </a:xfrm>
        </p:grpSpPr>
        <p:sp>
          <p:nvSpPr>
            <p:cNvPr id="2" name="圆角矩形 1"/>
            <p:cNvSpPr/>
            <p:nvPr/>
          </p:nvSpPr>
          <p:spPr>
            <a:xfrm>
              <a:off x="359530" y="409686"/>
              <a:ext cx="3148119" cy="484665"/>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7" name="矩形 36"/>
            <p:cNvSpPr/>
            <p:nvPr/>
          </p:nvSpPr>
          <p:spPr bwMode="auto">
            <a:xfrm>
              <a:off x="542007" y="366782"/>
              <a:ext cx="1367782" cy="584775"/>
            </a:xfrm>
            <a:prstGeom prst="rect">
              <a:avLst/>
            </a:prstGeom>
          </p:spPr>
          <p:txBody>
            <a:bodyPr>
              <a:spAutoFit/>
            </a:bodyPr>
            <a:lstStyle/>
            <a:p>
              <a:pPr eaLnBrk="1" fontAlgn="auto" hangingPunct="1">
                <a:spcBef>
                  <a:spcPts val="0"/>
                </a:spcBef>
                <a:spcAft>
                  <a:spcPts val="0"/>
                </a:spcAft>
                <a:tabLst>
                  <a:tab pos="0" algn="l"/>
                </a:tabLst>
                <a:defRPr/>
              </a:pPr>
              <a:r>
                <a:rPr lang="en-US" altLang="zh-CN" sz="3200" b="1" spc="30" dirty="0">
                  <a:solidFill>
                    <a:prstClr val="white"/>
                  </a:solidFill>
                  <a:latin typeface="微软雅黑" panose="020B0503020204020204" pitchFamily="34" charset="-122"/>
                  <a:ea typeface="微软雅黑" panose="020B0503020204020204" pitchFamily="34" charset="-122"/>
                </a:rPr>
                <a:t>C</a:t>
              </a:r>
              <a:r>
                <a:rPr lang="en-US" altLang="zh-CN" sz="1200" b="1" spc="30" dirty="0">
                  <a:solidFill>
                    <a:prstClr val="white"/>
                  </a:solidFill>
                  <a:latin typeface="微软雅黑" panose="020B0503020204020204" pitchFamily="34" charset="-122"/>
                  <a:ea typeface="微软雅黑" panose="020B0503020204020204" pitchFamily="34" charset="-122"/>
                </a:rPr>
                <a:t>ONTENTS</a:t>
              </a:r>
              <a:endParaRPr lang="zh-CN" altLang="en-US" sz="1200" b="1" spc="30" dirty="0">
                <a:solidFill>
                  <a:prstClr val="white"/>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2068464" y="460536"/>
              <a:ext cx="918730" cy="400444"/>
            </a:xfrm>
            <a:prstGeom prst="rect">
              <a:avLst/>
            </a:prstGeom>
            <a:noFill/>
          </p:spPr>
          <p:txBody>
            <a:bodyPr>
              <a:spAutoFit/>
            </a:bodyPr>
            <a:lstStyle/>
            <a:p>
              <a:pPr eaLnBrk="1" fontAlgn="auto" hangingPunct="1">
                <a:spcBef>
                  <a:spcPts val="0"/>
                </a:spcBef>
                <a:spcAft>
                  <a:spcPts val="0"/>
                </a:spcAft>
                <a:defRPr/>
              </a:pPr>
              <a:r>
                <a:rPr lang="zh-CN" altLang="en-US" sz="2000" b="1" spc="500" dirty="0">
                  <a:solidFill>
                    <a:prstClr val="white"/>
                  </a:solidFill>
                  <a:latin typeface="微软雅黑" panose="020B0503020204020204" pitchFamily="34" charset="-122"/>
                  <a:ea typeface="微软雅黑" panose="020B0503020204020204" pitchFamily="34" charset="-122"/>
                </a:rPr>
                <a:t>目录</a:t>
              </a:r>
              <a:endParaRPr lang="zh-CN" altLang="en-US" sz="2000" b="1" spc="500" dirty="0">
                <a:solidFill>
                  <a:prstClr val="white"/>
                </a:solidFill>
                <a:latin typeface="微软雅黑" panose="020B0503020204020204" pitchFamily="34" charset="-122"/>
                <a:ea typeface="微软雅黑" panose="020B0503020204020204" pitchFamily="34" charset="-122"/>
              </a:endParaRPr>
            </a:p>
          </p:txBody>
        </p:sp>
        <p:cxnSp>
          <p:nvCxnSpPr>
            <p:cNvPr id="40" name="直接连接符 39"/>
            <p:cNvCxnSpPr/>
            <p:nvPr/>
          </p:nvCxnSpPr>
          <p:spPr>
            <a:xfrm>
              <a:off x="1657494" y="423988"/>
              <a:ext cx="314177" cy="47036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3144283" y="571771"/>
              <a:ext cx="144394" cy="144605"/>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0-#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1+#ppt_w/2"/>
                                          </p:val>
                                        </p:tav>
                                        <p:tav tm="100000">
                                          <p:val>
                                            <p:strVal val="#ppt_x"/>
                                          </p:val>
                                        </p:tav>
                                      </p:tavLst>
                                    </p:anim>
                                    <p:anim calcmode="lin" valueType="num">
                                      <p:cBhvr additive="base">
                                        <p:cTn id="12" dur="500" fill="hold"/>
                                        <p:tgtEl>
                                          <p:spTgt spid="49"/>
                                        </p:tgtEl>
                                        <p:attrNameLst>
                                          <p:attrName>ppt_y</p:attrName>
                                        </p:attrNameLst>
                                      </p:cBhvr>
                                      <p:tavLst>
                                        <p:tav tm="0">
                                          <p:val>
                                            <p:strVal val="#ppt_y"/>
                                          </p:val>
                                        </p:tav>
                                        <p:tav tm="100000">
                                          <p:val>
                                            <p:strVal val="#ppt_y"/>
                                          </p:val>
                                        </p:tav>
                                      </p:tavLst>
                                    </p:anim>
                                  </p:childTnLst>
                                </p:cTn>
                              </p:par>
                              <p:par>
                                <p:cTn id="13" presetID="12" presetClass="entr" presetSubtype="1" fill="hold" nodeType="withEffect">
                                  <p:stCondLst>
                                    <p:cond delay="30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p:tgtEl>
                                          <p:spTgt spid="50"/>
                                        </p:tgtEl>
                                        <p:attrNameLst>
                                          <p:attrName>ppt_y</p:attrName>
                                        </p:attrNameLst>
                                      </p:cBhvr>
                                      <p:tavLst>
                                        <p:tav tm="0">
                                          <p:val>
                                            <p:strVal val="#ppt_y-#ppt_h*1.125000"/>
                                          </p:val>
                                        </p:tav>
                                        <p:tav tm="100000">
                                          <p:val>
                                            <p:strVal val="#ppt_y"/>
                                          </p:val>
                                        </p:tav>
                                      </p:tavLst>
                                    </p:anim>
                                    <p:animEffect transition="in" filter="wipe(down)">
                                      <p:cBhvr>
                                        <p:cTn id="16" dur="500"/>
                                        <p:tgtEl>
                                          <p:spTgt spid="50"/>
                                        </p:tgtEl>
                                      </p:cBhvr>
                                    </p:animEffect>
                                  </p:childTnLst>
                                </p:cTn>
                              </p:par>
                              <p:par>
                                <p:cTn id="17" presetID="12" presetClass="entr" presetSubtype="1" fill="hold" nodeType="withEffect">
                                  <p:stCondLst>
                                    <p:cond delay="50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p:tgtEl>
                                          <p:spTgt spid="51"/>
                                        </p:tgtEl>
                                        <p:attrNameLst>
                                          <p:attrName>ppt_y</p:attrName>
                                        </p:attrNameLst>
                                      </p:cBhvr>
                                      <p:tavLst>
                                        <p:tav tm="0">
                                          <p:val>
                                            <p:strVal val="#ppt_y-#ppt_h*1.125000"/>
                                          </p:val>
                                        </p:tav>
                                        <p:tav tm="100000">
                                          <p:val>
                                            <p:strVal val="#ppt_y"/>
                                          </p:val>
                                        </p:tav>
                                      </p:tavLst>
                                    </p:anim>
                                    <p:animEffect transition="in" filter="wipe(down)">
                                      <p:cBhvr>
                                        <p:cTn id="20" dur="500"/>
                                        <p:tgtEl>
                                          <p:spTgt spid="51"/>
                                        </p:tgtEl>
                                      </p:cBhvr>
                                    </p:animEffect>
                                  </p:childTnLst>
                                </p:cTn>
                              </p:par>
                              <p:par>
                                <p:cTn id="21" presetID="12" presetClass="entr" presetSubtype="1" fill="hold" nodeType="withEffect">
                                  <p:stCondLst>
                                    <p:cond delay="80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500"/>
                                        <p:tgtEl>
                                          <p:spTgt spid="52"/>
                                        </p:tgtEl>
                                        <p:attrNameLst>
                                          <p:attrName>ppt_y</p:attrName>
                                        </p:attrNameLst>
                                      </p:cBhvr>
                                      <p:tavLst>
                                        <p:tav tm="0">
                                          <p:val>
                                            <p:strVal val="#ppt_y-#ppt_h*1.125000"/>
                                          </p:val>
                                        </p:tav>
                                        <p:tav tm="100000">
                                          <p:val>
                                            <p:strVal val="#ppt_y"/>
                                          </p:val>
                                        </p:tav>
                                      </p:tavLst>
                                    </p:anim>
                                    <p:animEffect transition="in" filter="wipe(down)">
                                      <p:cBhvr>
                                        <p:cTn id="2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06"/>
          <p:cNvSpPr/>
          <p:nvPr/>
        </p:nvSpPr>
        <p:spPr bwMode="auto">
          <a:xfrm>
            <a:off x="2627313" y="3259138"/>
            <a:ext cx="1498600" cy="141287"/>
          </a:xfrm>
          <a:custGeom>
            <a:avLst/>
            <a:gdLst>
              <a:gd name="T0" fmla="*/ 427 w 441"/>
              <a:gd name="T1" fmla="*/ 14 h 52"/>
              <a:gd name="T2" fmla="*/ 413 w 441"/>
              <a:gd name="T3" fmla="*/ 0 h 52"/>
              <a:gd name="T4" fmla="*/ 413 w 441"/>
              <a:gd name="T5" fmla="*/ 12 h 52"/>
              <a:gd name="T6" fmla="*/ 0 w 441"/>
              <a:gd name="T7" fmla="*/ 12 h 52"/>
              <a:gd name="T8" fmla="*/ 0 w 441"/>
              <a:gd name="T9" fmla="*/ 40 h 52"/>
              <a:gd name="T10" fmla="*/ 413 w 441"/>
              <a:gd name="T11" fmla="*/ 40 h 52"/>
              <a:gd name="T12" fmla="*/ 413 w 441"/>
              <a:gd name="T13" fmla="*/ 52 h 52"/>
              <a:gd name="T14" fmla="*/ 427 w 441"/>
              <a:gd name="T15" fmla="*/ 40 h 52"/>
              <a:gd name="T16" fmla="*/ 441 w 441"/>
              <a:gd name="T17" fmla="*/ 26 h 52"/>
              <a:gd name="T18" fmla="*/ 427 w 441"/>
              <a:gd name="T19" fmla="*/ 14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1" h="52">
                <a:moveTo>
                  <a:pt x="427" y="14"/>
                </a:moveTo>
                <a:lnTo>
                  <a:pt x="413" y="0"/>
                </a:lnTo>
                <a:lnTo>
                  <a:pt x="413" y="12"/>
                </a:lnTo>
                <a:lnTo>
                  <a:pt x="0" y="12"/>
                </a:lnTo>
                <a:lnTo>
                  <a:pt x="0" y="40"/>
                </a:lnTo>
                <a:lnTo>
                  <a:pt x="413" y="40"/>
                </a:lnTo>
                <a:lnTo>
                  <a:pt x="413" y="52"/>
                </a:lnTo>
                <a:lnTo>
                  <a:pt x="427" y="40"/>
                </a:lnTo>
                <a:lnTo>
                  <a:pt x="441" y="26"/>
                </a:lnTo>
                <a:lnTo>
                  <a:pt x="427" y="14"/>
                </a:lnTo>
                <a:close/>
              </a:path>
            </a:pathLst>
          </a:custGeom>
          <a:solidFill>
            <a:schemeClr val="tx1">
              <a:lumMod val="65000"/>
              <a:lumOff val="35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 name="Freeform 307"/>
          <p:cNvSpPr/>
          <p:nvPr/>
        </p:nvSpPr>
        <p:spPr bwMode="auto">
          <a:xfrm>
            <a:off x="2613025" y="3724275"/>
            <a:ext cx="1501775" cy="139700"/>
          </a:xfrm>
          <a:custGeom>
            <a:avLst/>
            <a:gdLst>
              <a:gd name="T0" fmla="*/ 2147483647 w 442"/>
              <a:gd name="T1" fmla="*/ 86818177 h 52"/>
              <a:gd name="T2" fmla="*/ 323214598 w 442"/>
              <a:gd name="T3" fmla="*/ 86818177 h 52"/>
              <a:gd name="T4" fmla="*/ 323214598 w 442"/>
              <a:gd name="T5" fmla="*/ 0 h 52"/>
              <a:gd name="T6" fmla="*/ 161607299 w 442"/>
              <a:gd name="T7" fmla="*/ 86818177 h 52"/>
              <a:gd name="T8" fmla="*/ 0 w 442"/>
              <a:gd name="T9" fmla="*/ 188108737 h 52"/>
              <a:gd name="T10" fmla="*/ 161607299 w 442"/>
              <a:gd name="T11" fmla="*/ 274926913 h 52"/>
              <a:gd name="T12" fmla="*/ 323214598 w 442"/>
              <a:gd name="T13" fmla="*/ 376214787 h 52"/>
              <a:gd name="T14" fmla="*/ 323214598 w 442"/>
              <a:gd name="T15" fmla="*/ 274926913 h 52"/>
              <a:gd name="T16" fmla="*/ 2147483647 w 442"/>
              <a:gd name="T17" fmla="*/ 274926913 h 52"/>
              <a:gd name="T18" fmla="*/ 2147483647 w 442"/>
              <a:gd name="T19" fmla="*/ 86818177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2" h="52">
                <a:moveTo>
                  <a:pt x="442" y="12"/>
                </a:moveTo>
                <a:lnTo>
                  <a:pt x="28" y="12"/>
                </a:lnTo>
                <a:lnTo>
                  <a:pt x="28" y="0"/>
                </a:lnTo>
                <a:lnTo>
                  <a:pt x="14" y="12"/>
                </a:lnTo>
                <a:lnTo>
                  <a:pt x="0" y="26"/>
                </a:lnTo>
                <a:lnTo>
                  <a:pt x="14" y="38"/>
                </a:lnTo>
                <a:lnTo>
                  <a:pt x="28" y="52"/>
                </a:lnTo>
                <a:lnTo>
                  <a:pt x="28" y="38"/>
                </a:lnTo>
                <a:lnTo>
                  <a:pt x="442" y="38"/>
                </a:lnTo>
                <a:lnTo>
                  <a:pt x="442" y="12"/>
                </a:lnTo>
                <a:close/>
              </a:path>
            </a:pathLst>
          </a:custGeom>
          <a:solidFill>
            <a:srgbClr val="BA251E"/>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nvGrpSpPr>
          <p:cNvPr id="4" name="组合 3"/>
          <p:cNvGrpSpPr/>
          <p:nvPr/>
        </p:nvGrpSpPr>
        <p:grpSpPr bwMode="auto">
          <a:xfrm>
            <a:off x="1471613" y="2830513"/>
            <a:ext cx="852487" cy="1490662"/>
            <a:chOff x="992961" y="2668515"/>
            <a:chExt cx="852232" cy="1489756"/>
          </a:xfrm>
        </p:grpSpPr>
        <p:cxnSp>
          <p:nvCxnSpPr>
            <p:cNvPr id="5" name="直接连接符 4"/>
            <p:cNvCxnSpPr/>
            <p:nvPr/>
          </p:nvCxnSpPr>
          <p:spPr>
            <a:xfrm>
              <a:off x="1181816" y="3411013"/>
              <a:ext cx="396756" cy="185624"/>
            </a:xfrm>
            <a:prstGeom prst="line">
              <a:avLst/>
            </a:prstGeom>
            <a:ln w="3175">
              <a:solidFill>
                <a:srgbClr val="B9AA00"/>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1180230" y="3223802"/>
              <a:ext cx="395169" cy="168173"/>
            </a:xfrm>
            <a:prstGeom prst="line">
              <a:avLst/>
            </a:prstGeom>
            <a:ln w="3175">
              <a:solidFill>
                <a:srgbClr val="B9AA00"/>
              </a:solidFill>
              <a:prstDash val="sysDash"/>
            </a:ln>
          </p:spPr>
          <p:style>
            <a:lnRef idx="1">
              <a:schemeClr val="accent1"/>
            </a:lnRef>
            <a:fillRef idx="0">
              <a:schemeClr val="accent1"/>
            </a:fillRef>
            <a:effectRef idx="0">
              <a:schemeClr val="accent1"/>
            </a:effectRef>
            <a:fontRef idx="minor">
              <a:schemeClr val="tx1"/>
            </a:fontRef>
          </p:style>
        </p:cxnSp>
        <p:sp>
          <p:nvSpPr>
            <p:cNvPr id="7" name="Freeform 305"/>
            <p:cNvSpPr>
              <a:spLocks noEditPoints="1"/>
            </p:cNvSpPr>
            <p:nvPr/>
          </p:nvSpPr>
          <p:spPr bwMode="auto">
            <a:xfrm>
              <a:off x="992961" y="2668515"/>
              <a:ext cx="852232" cy="1489756"/>
            </a:xfrm>
            <a:custGeom>
              <a:avLst/>
              <a:gdLst>
                <a:gd name="T0" fmla="*/ 1425 w 121"/>
                <a:gd name="T1" fmla="*/ 0 h 212"/>
                <a:gd name="T2" fmla="*/ 184 w 121"/>
                <a:gd name="T3" fmla="*/ 0 h 212"/>
                <a:gd name="T4" fmla="*/ 0 w 121"/>
                <a:gd name="T5" fmla="*/ 172 h 212"/>
                <a:gd name="T6" fmla="*/ 0 w 121"/>
                <a:gd name="T7" fmla="*/ 2597 h 212"/>
                <a:gd name="T8" fmla="*/ 184 w 121"/>
                <a:gd name="T9" fmla="*/ 2781 h 212"/>
                <a:gd name="T10" fmla="*/ 1425 w 121"/>
                <a:gd name="T11" fmla="*/ 2781 h 212"/>
                <a:gd name="T12" fmla="*/ 1598 w 121"/>
                <a:gd name="T13" fmla="*/ 2597 h 212"/>
                <a:gd name="T14" fmla="*/ 1598 w 121"/>
                <a:gd name="T15" fmla="*/ 172 h 212"/>
                <a:gd name="T16" fmla="*/ 1425 w 121"/>
                <a:gd name="T17" fmla="*/ 0 h 212"/>
                <a:gd name="T18" fmla="*/ 541 w 121"/>
                <a:gd name="T19" fmla="*/ 196 h 212"/>
                <a:gd name="T20" fmla="*/ 1066 w 121"/>
                <a:gd name="T21" fmla="*/ 196 h 212"/>
                <a:gd name="T22" fmla="*/ 1066 w 121"/>
                <a:gd name="T23" fmla="*/ 250 h 212"/>
                <a:gd name="T24" fmla="*/ 541 w 121"/>
                <a:gd name="T25" fmla="*/ 250 h 212"/>
                <a:gd name="T26" fmla="*/ 541 w 121"/>
                <a:gd name="T27" fmla="*/ 196 h 212"/>
                <a:gd name="T28" fmla="*/ 804 w 121"/>
                <a:gd name="T29" fmla="*/ 2665 h 212"/>
                <a:gd name="T30" fmla="*/ 697 w 121"/>
                <a:gd name="T31" fmla="*/ 2571 h 212"/>
                <a:gd name="T32" fmla="*/ 804 w 121"/>
                <a:gd name="T33" fmla="*/ 2465 h 212"/>
                <a:gd name="T34" fmla="*/ 910 w 121"/>
                <a:gd name="T35" fmla="*/ 2571 h 212"/>
                <a:gd name="T36" fmla="*/ 804 w 121"/>
                <a:gd name="T37" fmla="*/ 2665 h 212"/>
                <a:gd name="T38" fmla="*/ 1480 w 121"/>
                <a:gd name="T39" fmla="*/ 2318 h 212"/>
                <a:gd name="T40" fmla="*/ 135 w 121"/>
                <a:gd name="T41" fmla="*/ 2318 h 212"/>
                <a:gd name="T42" fmla="*/ 135 w 121"/>
                <a:gd name="T43" fmla="*/ 434 h 212"/>
                <a:gd name="T44" fmla="*/ 1480 w 121"/>
                <a:gd name="T45" fmla="*/ 434 h 212"/>
                <a:gd name="T46" fmla="*/ 1480 w 121"/>
                <a:gd name="T47" fmla="*/ 2318 h 21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21" h="212">
                  <a:moveTo>
                    <a:pt x="108" y="0"/>
                  </a:moveTo>
                  <a:cubicBezTo>
                    <a:pt x="14" y="0"/>
                    <a:pt x="14" y="0"/>
                    <a:pt x="14" y="0"/>
                  </a:cubicBezTo>
                  <a:cubicBezTo>
                    <a:pt x="6" y="0"/>
                    <a:pt x="0" y="6"/>
                    <a:pt x="0" y="13"/>
                  </a:cubicBezTo>
                  <a:cubicBezTo>
                    <a:pt x="0" y="198"/>
                    <a:pt x="0" y="198"/>
                    <a:pt x="0" y="198"/>
                  </a:cubicBezTo>
                  <a:cubicBezTo>
                    <a:pt x="0" y="206"/>
                    <a:pt x="6" y="212"/>
                    <a:pt x="14" y="212"/>
                  </a:cubicBezTo>
                  <a:cubicBezTo>
                    <a:pt x="108" y="212"/>
                    <a:pt x="108" y="212"/>
                    <a:pt x="108" y="212"/>
                  </a:cubicBezTo>
                  <a:cubicBezTo>
                    <a:pt x="115" y="212"/>
                    <a:pt x="121" y="206"/>
                    <a:pt x="121" y="198"/>
                  </a:cubicBezTo>
                  <a:cubicBezTo>
                    <a:pt x="121" y="13"/>
                    <a:pt x="121" y="13"/>
                    <a:pt x="121" y="13"/>
                  </a:cubicBezTo>
                  <a:cubicBezTo>
                    <a:pt x="121" y="6"/>
                    <a:pt x="115" y="0"/>
                    <a:pt x="108" y="0"/>
                  </a:cubicBezTo>
                  <a:close/>
                  <a:moveTo>
                    <a:pt x="41" y="15"/>
                  </a:moveTo>
                  <a:cubicBezTo>
                    <a:pt x="81" y="15"/>
                    <a:pt x="81" y="15"/>
                    <a:pt x="81" y="15"/>
                  </a:cubicBezTo>
                  <a:cubicBezTo>
                    <a:pt x="81" y="19"/>
                    <a:pt x="81" y="19"/>
                    <a:pt x="81" y="19"/>
                  </a:cubicBezTo>
                  <a:cubicBezTo>
                    <a:pt x="41" y="19"/>
                    <a:pt x="41" y="19"/>
                    <a:pt x="41" y="19"/>
                  </a:cubicBezTo>
                  <a:lnTo>
                    <a:pt x="41" y="15"/>
                  </a:lnTo>
                  <a:close/>
                  <a:moveTo>
                    <a:pt x="61" y="203"/>
                  </a:moveTo>
                  <a:cubicBezTo>
                    <a:pt x="57" y="203"/>
                    <a:pt x="53" y="200"/>
                    <a:pt x="53" y="196"/>
                  </a:cubicBezTo>
                  <a:cubicBezTo>
                    <a:pt x="53" y="192"/>
                    <a:pt x="57" y="188"/>
                    <a:pt x="61" y="188"/>
                  </a:cubicBezTo>
                  <a:cubicBezTo>
                    <a:pt x="65" y="188"/>
                    <a:pt x="69" y="192"/>
                    <a:pt x="69" y="196"/>
                  </a:cubicBezTo>
                  <a:cubicBezTo>
                    <a:pt x="69" y="200"/>
                    <a:pt x="65" y="203"/>
                    <a:pt x="61" y="203"/>
                  </a:cubicBezTo>
                  <a:close/>
                  <a:moveTo>
                    <a:pt x="112" y="177"/>
                  </a:moveTo>
                  <a:cubicBezTo>
                    <a:pt x="10" y="177"/>
                    <a:pt x="10" y="177"/>
                    <a:pt x="10" y="177"/>
                  </a:cubicBezTo>
                  <a:cubicBezTo>
                    <a:pt x="10" y="33"/>
                    <a:pt x="10" y="33"/>
                    <a:pt x="10" y="33"/>
                  </a:cubicBezTo>
                  <a:cubicBezTo>
                    <a:pt x="112" y="33"/>
                    <a:pt x="112" y="33"/>
                    <a:pt x="112" y="33"/>
                  </a:cubicBezTo>
                  <a:lnTo>
                    <a:pt x="112" y="177"/>
                  </a:lnTo>
                  <a:close/>
                </a:path>
              </a:pathLst>
            </a:custGeom>
            <a:solidFill>
              <a:schemeClr val="tx1">
                <a:lumMod val="65000"/>
                <a:lumOff val="35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 name="Oval 309"/>
            <p:cNvSpPr>
              <a:spLocks noChangeArrowheads="1"/>
            </p:cNvSpPr>
            <p:nvPr/>
          </p:nvSpPr>
          <p:spPr bwMode="auto">
            <a:xfrm>
              <a:off x="1111987" y="3350725"/>
              <a:ext cx="107918" cy="104711"/>
            </a:xfrm>
            <a:prstGeom prst="ellipse">
              <a:avLst/>
            </a:prstGeom>
            <a:solidFill>
              <a:srgbClr val="A2B932"/>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9" name="Oval 311"/>
            <p:cNvSpPr>
              <a:spLocks noChangeArrowheads="1"/>
            </p:cNvSpPr>
            <p:nvPr/>
          </p:nvSpPr>
          <p:spPr bwMode="auto">
            <a:xfrm>
              <a:off x="1311953" y="3434811"/>
              <a:ext cx="131724" cy="126923"/>
            </a:xfrm>
            <a:prstGeom prst="ellipse">
              <a:avLst/>
            </a:prstGeom>
            <a:solidFill>
              <a:srgbClr val="EBAC07"/>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10" name="Oval 313"/>
            <p:cNvSpPr>
              <a:spLocks noChangeArrowheads="1"/>
            </p:cNvSpPr>
            <p:nvPr/>
          </p:nvSpPr>
          <p:spPr bwMode="auto">
            <a:xfrm>
              <a:off x="1311953" y="3242841"/>
              <a:ext cx="131724" cy="134855"/>
            </a:xfrm>
            <a:prstGeom prst="ellipse">
              <a:avLst/>
            </a:prstGeom>
            <a:solidFill>
              <a:srgbClr val="EBAC07"/>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11" name="Freeform 314"/>
            <p:cNvSpPr/>
            <p:nvPr/>
          </p:nvSpPr>
          <p:spPr bwMode="auto">
            <a:xfrm>
              <a:off x="1219905" y="3330100"/>
              <a:ext cx="82525" cy="41250"/>
            </a:xfrm>
            <a:custGeom>
              <a:avLst/>
              <a:gdLst>
                <a:gd name="T0" fmla="*/ 0 w 28"/>
                <a:gd name="T1" fmla="*/ 124283884 h 14"/>
                <a:gd name="T2" fmla="*/ 0 w 28"/>
                <a:gd name="T3" fmla="*/ 124283884 h 14"/>
                <a:gd name="T4" fmla="*/ 248621401 w 28"/>
                <a:gd name="T5" fmla="*/ 0 h 14"/>
                <a:gd name="T6" fmla="*/ 248621401 w 28"/>
                <a:gd name="T7" fmla="*/ 0 h 14"/>
                <a:gd name="T8" fmla="*/ 0 w 28"/>
                <a:gd name="T9" fmla="*/ 124283884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14">
                  <a:moveTo>
                    <a:pt x="0" y="14"/>
                  </a:moveTo>
                  <a:lnTo>
                    <a:pt x="0" y="14"/>
                  </a:lnTo>
                  <a:lnTo>
                    <a:pt x="28" y="0"/>
                  </a:lnTo>
                  <a:lnTo>
                    <a:pt x="0" y="14"/>
                  </a:lnTo>
                  <a:close/>
                </a:path>
              </a:pathLst>
            </a:custGeom>
            <a:solidFill>
              <a:srgbClr val="A2B93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2" name="Oval 383"/>
            <p:cNvSpPr>
              <a:spLocks noChangeArrowheads="1"/>
            </p:cNvSpPr>
            <p:nvPr/>
          </p:nvSpPr>
          <p:spPr bwMode="auto">
            <a:xfrm>
              <a:off x="1535724" y="3341206"/>
              <a:ext cx="126962" cy="128509"/>
            </a:xfrm>
            <a:prstGeom prst="ellipse">
              <a:avLst/>
            </a:prstGeom>
            <a:solidFill>
              <a:srgbClr val="E0484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13" name="Oval 385"/>
            <p:cNvSpPr>
              <a:spLocks noChangeArrowheads="1"/>
            </p:cNvSpPr>
            <p:nvPr/>
          </p:nvSpPr>
          <p:spPr bwMode="auto">
            <a:xfrm>
              <a:off x="1535724" y="3160341"/>
              <a:ext cx="126962" cy="128509"/>
            </a:xfrm>
            <a:prstGeom prst="ellipse">
              <a:avLst/>
            </a:prstGeom>
            <a:solidFill>
              <a:srgbClr val="284848"/>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14" name="Freeform 387"/>
            <p:cNvSpPr/>
            <p:nvPr/>
          </p:nvSpPr>
          <p:spPr bwMode="auto">
            <a:xfrm>
              <a:off x="1443676" y="3428465"/>
              <a:ext cx="85699" cy="41250"/>
            </a:xfrm>
            <a:custGeom>
              <a:avLst/>
              <a:gdLst>
                <a:gd name="T0" fmla="*/ 0 w 29"/>
                <a:gd name="T1" fmla="*/ 124283884 h 14"/>
                <a:gd name="T2" fmla="*/ 0 w 29"/>
                <a:gd name="T3" fmla="*/ 124283884 h 14"/>
                <a:gd name="T4" fmla="*/ 257501801 w 29"/>
                <a:gd name="T5" fmla="*/ 0 h 14"/>
                <a:gd name="T6" fmla="*/ 257501801 w 29"/>
                <a:gd name="T7" fmla="*/ 0 h 14"/>
                <a:gd name="T8" fmla="*/ 0 w 29"/>
                <a:gd name="T9" fmla="*/ 124283884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14">
                  <a:moveTo>
                    <a:pt x="0" y="14"/>
                  </a:moveTo>
                  <a:lnTo>
                    <a:pt x="0" y="14"/>
                  </a:lnTo>
                  <a:lnTo>
                    <a:pt x="29" y="0"/>
                  </a:lnTo>
                  <a:lnTo>
                    <a:pt x="0" y="14"/>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5" name="Freeform 388"/>
            <p:cNvSpPr/>
            <p:nvPr/>
          </p:nvSpPr>
          <p:spPr bwMode="auto">
            <a:xfrm>
              <a:off x="1443676" y="3341206"/>
              <a:ext cx="85699" cy="46009"/>
            </a:xfrm>
            <a:custGeom>
              <a:avLst/>
              <a:gdLst>
                <a:gd name="T0" fmla="*/ 257501801 w 29"/>
                <a:gd name="T1" fmla="*/ 133164283 h 15"/>
                <a:gd name="T2" fmla="*/ 0 w 29"/>
                <a:gd name="T3" fmla="*/ 0 h 15"/>
                <a:gd name="T4" fmla="*/ 0 w 29"/>
                <a:gd name="T5" fmla="*/ 0 h 15"/>
                <a:gd name="T6" fmla="*/ 257501801 w 29"/>
                <a:gd name="T7" fmla="*/ 133164283 h 15"/>
                <a:gd name="T8" fmla="*/ 257501801 w 29"/>
                <a:gd name="T9" fmla="*/ 133164283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15">
                  <a:moveTo>
                    <a:pt x="29" y="15"/>
                  </a:moveTo>
                  <a:lnTo>
                    <a:pt x="0" y="0"/>
                  </a:lnTo>
                  <a:lnTo>
                    <a:pt x="29" y="15"/>
                  </a:lnTo>
                  <a:close/>
                </a:path>
              </a:pathLst>
            </a:custGeom>
            <a:solidFill>
              <a:srgbClr val="A2B93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6" name="Freeform 433"/>
            <p:cNvSpPr/>
            <p:nvPr/>
          </p:nvSpPr>
          <p:spPr bwMode="auto">
            <a:xfrm>
              <a:off x="1616661" y="3239668"/>
              <a:ext cx="6348" cy="4759"/>
            </a:xfrm>
            <a:custGeom>
              <a:avLst/>
              <a:gdLst>
                <a:gd name="T0" fmla="*/ 284172800 w 1"/>
                <a:gd name="T1" fmla="*/ 284077448 h 1"/>
                <a:gd name="T2" fmla="*/ 284172800 w 1"/>
                <a:gd name="T3" fmla="*/ 284077448 h 1"/>
                <a:gd name="T4" fmla="*/ 284172800 w 1"/>
                <a:gd name="T5" fmla="*/ 284077448 h 1"/>
                <a:gd name="T6" fmla="*/ 284172800 w 1"/>
                <a:gd name="T7" fmla="*/ 284077448 h 1"/>
                <a:gd name="T8" fmla="*/ 284172800 w 1"/>
                <a:gd name="T9" fmla="*/ 284077448 h 1"/>
                <a:gd name="T10" fmla="*/ 284172800 w 1"/>
                <a:gd name="T11" fmla="*/ 0 h 1"/>
                <a:gd name="T12" fmla="*/ 0 w 1"/>
                <a:gd name="T13" fmla="*/ 0 h 1"/>
                <a:gd name="T14" fmla="*/ 0 w 1"/>
                <a:gd name="T15" fmla="*/ 0 h 1"/>
                <a:gd name="T16" fmla="*/ 284172800 w 1"/>
                <a:gd name="T17" fmla="*/ 0 h 1"/>
                <a:gd name="T18" fmla="*/ 284172800 w 1"/>
                <a:gd name="T19" fmla="*/ 0 h 1"/>
                <a:gd name="T20" fmla="*/ 284172800 w 1"/>
                <a:gd name="T21" fmla="*/ 0 h 1"/>
                <a:gd name="T22" fmla="*/ 284172800 w 1"/>
                <a:gd name="T23" fmla="*/ 0 h 1"/>
                <a:gd name="T24" fmla="*/ 284172800 w 1"/>
                <a:gd name="T25" fmla="*/ 0 h 1"/>
                <a:gd name="T26" fmla="*/ 284172800 w 1"/>
                <a:gd name="T27" fmla="*/ 0 h 1"/>
                <a:gd name="T28" fmla="*/ 284172800 w 1"/>
                <a:gd name="T29" fmla="*/ 0 h 1"/>
                <a:gd name="T30" fmla="*/ 284172800 w 1"/>
                <a:gd name="T31" fmla="*/ 284077448 h 1"/>
                <a:gd name="T32" fmla="*/ 284172800 w 1"/>
                <a:gd name="T33" fmla="*/ 284077448 h 1"/>
                <a:gd name="T34" fmla="*/ 284172800 w 1"/>
                <a:gd name="T35" fmla="*/ 284077448 h 1"/>
                <a:gd name="T36" fmla="*/ 284172800 w 1"/>
                <a:gd name="T37" fmla="*/ 284077448 h 1"/>
                <a:gd name="T38" fmla="*/ 284172800 w 1"/>
                <a:gd name="T39" fmla="*/ 284077448 h 1"/>
                <a:gd name="T40" fmla="*/ 284172800 w 1"/>
                <a:gd name="T41" fmla="*/ 284077448 h 1"/>
                <a:gd name="T42" fmla="*/ 284172800 w 1"/>
                <a:gd name="T43" fmla="*/ 284077448 h 1"/>
                <a:gd name="T44" fmla="*/ 284172800 w 1"/>
                <a:gd name="T45" fmla="*/ 284077448 h 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 h="1">
                  <a:moveTo>
                    <a:pt x="1" y="1"/>
                  </a:moveTo>
                  <a:cubicBezTo>
                    <a:pt x="1" y="1"/>
                    <a:pt x="1" y="1"/>
                    <a:pt x="1" y="1"/>
                  </a:cubicBezTo>
                  <a:cubicBezTo>
                    <a:pt x="1" y="1"/>
                    <a:pt x="1" y="1"/>
                    <a:pt x="1" y="1"/>
                  </a:cubicBezTo>
                  <a:cubicBezTo>
                    <a:pt x="1" y="1"/>
                    <a:pt x="1" y="1"/>
                    <a:pt x="1" y="1"/>
                  </a:cubicBezTo>
                  <a:cubicBezTo>
                    <a:pt x="1" y="1"/>
                    <a:pt x="1" y="1"/>
                    <a:pt x="1" y="1"/>
                  </a:cubicBezTo>
                  <a:cubicBezTo>
                    <a:pt x="1" y="0"/>
                    <a:pt x="1" y="0"/>
                    <a:pt x="1"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7" name="Freeform 434"/>
            <p:cNvSpPr>
              <a:spLocks noEditPoints="1"/>
            </p:cNvSpPr>
            <p:nvPr/>
          </p:nvSpPr>
          <p:spPr bwMode="auto">
            <a:xfrm>
              <a:off x="1540484" y="3518898"/>
              <a:ext cx="146006" cy="149134"/>
            </a:xfrm>
            <a:custGeom>
              <a:avLst/>
              <a:gdLst>
                <a:gd name="T0" fmla="*/ 2147483647 w 21"/>
                <a:gd name="T1" fmla="*/ 2147483647 h 21"/>
                <a:gd name="T2" fmla="*/ 0 w 21"/>
                <a:gd name="T3" fmla="*/ 2147483647 h 21"/>
                <a:gd name="T4" fmla="*/ 2147483647 w 21"/>
                <a:gd name="T5" fmla="*/ 0 h 21"/>
                <a:gd name="T6" fmla="*/ 2147483647 w 21"/>
                <a:gd name="T7" fmla="*/ 2147483647 h 21"/>
                <a:gd name="T8" fmla="*/ 2147483647 w 21"/>
                <a:gd name="T9" fmla="*/ 2147483647 h 21"/>
                <a:gd name="T10" fmla="*/ 2147483647 w 21"/>
                <a:gd name="T11" fmla="*/ 0 h 21"/>
                <a:gd name="T12" fmla="*/ 0 w 21"/>
                <a:gd name="T13" fmla="*/ 2147483647 h 21"/>
                <a:gd name="T14" fmla="*/ 2147483647 w 21"/>
                <a:gd name="T15" fmla="*/ 2147483647 h 21"/>
                <a:gd name="T16" fmla="*/ 2147483647 w 21"/>
                <a:gd name="T17" fmla="*/ 2147483647 h 21"/>
                <a:gd name="T18" fmla="*/ 2147483647 w 21"/>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21">
                  <a:moveTo>
                    <a:pt x="10" y="21"/>
                  </a:moveTo>
                  <a:cubicBezTo>
                    <a:pt x="4" y="21"/>
                    <a:pt x="0" y="16"/>
                    <a:pt x="0" y="10"/>
                  </a:cubicBezTo>
                  <a:cubicBezTo>
                    <a:pt x="0" y="5"/>
                    <a:pt x="4" y="0"/>
                    <a:pt x="10" y="0"/>
                  </a:cubicBezTo>
                  <a:cubicBezTo>
                    <a:pt x="16" y="0"/>
                    <a:pt x="21" y="5"/>
                    <a:pt x="21" y="10"/>
                  </a:cubicBezTo>
                  <a:cubicBezTo>
                    <a:pt x="21" y="16"/>
                    <a:pt x="16" y="21"/>
                    <a:pt x="10" y="21"/>
                  </a:cubicBezTo>
                  <a:close/>
                  <a:moveTo>
                    <a:pt x="10" y="0"/>
                  </a:moveTo>
                  <a:cubicBezTo>
                    <a:pt x="4" y="0"/>
                    <a:pt x="0" y="5"/>
                    <a:pt x="0" y="10"/>
                  </a:cubicBezTo>
                  <a:cubicBezTo>
                    <a:pt x="0" y="16"/>
                    <a:pt x="4" y="21"/>
                    <a:pt x="10" y="21"/>
                  </a:cubicBezTo>
                  <a:cubicBezTo>
                    <a:pt x="16" y="21"/>
                    <a:pt x="21" y="16"/>
                    <a:pt x="21" y="10"/>
                  </a:cubicBezTo>
                  <a:cubicBezTo>
                    <a:pt x="21" y="5"/>
                    <a:pt x="16" y="0"/>
                    <a:pt x="10" y="0"/>
                  </a:cubicBez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8" name="Freeform 437"/>
            <p:cNvSpPr/>
            <p:nvPr/>
          </p:nvSpPr>
          <p:spPr bwMode="auto">
            <a:xfrm>
              <a:off x="1581747" y="3582359"/>
              <a:ext cx="0" cy="7932"/>
            </a:xfrm>
            <a:custGeom>
              <a:avLst/>
              <a:gdLst>
                <a:gd name="T0" fmla="*/ 26635240 h 3"/>
                <a:gd name="T1" fmla="*/ 26635240 h 3"/>
                <a:gd name="T2" fmla="*/ 0 h 3"/>
                <a:gd name="T3" fmla="*/ 0 h 3"/>
                <a:gd name="T4" fmla="*/ 26635240 h 3"/>
                <a:gd name="T5" fmla="*/ 26635240 h 3"/>
                <a:gd name="T6" fmla="*/ 26635240 h 3"/>
                <a:gd name="T7" fmla="*/ 0 60000 65536"/>
                <a:gd name="T8" fmla="*/ 0 60000 65536"/>
                <a:gd name="T9" fmla="*/ 0 60000 65536"/>
                <a:gd name="T10" fmla="*/ 0 60000 65536"/>
                <a:gd name="T11" fmla="*/ 0 60000 65536"/>
                <a:gd name="T12" fmla="*/ 0 60000 65536"/>
                <a:gd name="T13" fmla="*/ 0 60000 65536"/>
              </a:gdLst>
              <a:ahLst/>
              <a:cxnLst>
                <a:cxn ang="T7">
                  <a:pos x="0" y="T0"/>
                </a:cxn>
                <a:cxn ang="T8">
                  <a:pos x="0" y="T1"/>
                </a:cxn>
                <a:cxn ang="T9">
                  <a:pos x="0" y="T2"/>
                </a:cxn>
                <a:cxn ang="T10">
                  <a:pos x="0" y="T3"/>
                </a:cxn>
                <a:cxn ang="T11">
                  <a:pos x="0" y="T4"/>
                </a:cxn>
                <a:cxn ang="T12">
                  <a:pos x="0" y="T5"/>
                </a:cxn>
                <a:cxn ang="T13">
                  <a:pos x="0" y="T6"/>
                </a:cxn>
              </a:cxnLst>
              <a:rect l="0" t="0" r="r" b="b"/>
              <a:pathLst>
                <a:path h="3">
                  <a:moveTo>
                    <a:pt x="0" y="3"/>
                  </a:moveTo>
                  <a:lnTo>
                    <a:pt x="0" y="3"/>
                  </a:lnTo>
                  <a:lnTo>
                    <a:pt x="0"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9" name="Freeform 438"/>
            <p:cNvSpPr>
              <a:spLocks noEditPoints="1"/>
            </p:cNvSpPr>
            <p:nvPr/>
          </p:nvSpPr>
          <p:spPr bwMode="auto">
            <a:xfrm>
              <a:off x="1581747" y="3590291"/>
              <a:ext cx="6348" cy="0"/>
            </a:xfrm>
            <a:custGeom>
              <a:avLst/>
              <a:gdLst>
                <a:gd name="T0" fmla="*/ 284172800 w 1"/>
                <a:gd name="T1" fmla="*/ 284172800 w 1"/>
                <a:gd name="T2" fmla="*/ 284172800 w 1"/>
                <a:gd name="T3" fmla="*/ 0 w 1"/>
                <a:gd name="T4" fmla="*/ 0 w 1"/>
                <a:gd name="T5" fmla="*/ 0 w 1"/>
                <a:gd name="T6" fmla="*/ 284172800 w 1"/>
                <a:gd name="T7" fmla="*/ 284172800 w 1"/>
                <a:gd name="T8" fmla="*/ 284172800 w 1"/>
                <a:gd name="T9" fmla="*/ 284172800 w 1"/>
                <a:gd name="T10" fmla="*/ 284172800 w 1"/>
                <a:gd name="T11" fmla="*/ 284172800 w 1"/>
                <a:gd name="T12" fmla="*/ 284172800 w 1"/>
                <a:gd name="T13" fmla="*/ 284172800 w 1"/>
                <a:gd name="T14" fmla="*/ 284172800 w 1"/>
                <a:gd name="T15" fmla="*/ 284172800 w 1"/>
                <a:gd name="T16" fmla="*/ 284172800 w 1"/>
                <a:gd name="T17" fmla="*/ 284172800 w 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18">
                  <a:pos x="T0" y="0"/>
                </a:cxn>
                <a:cxn ang="T19">
                  <a:pos x="T1" y="0"/>
                </a:cxn>
                <a:cxn ang="T20">
                  <a:pos x="T2" y="0"/>
                </a:cxn>
                <a:cxn ang="T21">
                  <a:pos x="T3" y="0"/>
                </a:cxn>
                <a:cxn ang="T22">
                  <a:pos x="T4" y="0"/>
                </a:cxn>
                <a:cxn ang="T23">
                  <a:pos x="T5" y="0"/>
                </a:cxn>
                <a:cxn ang="T24">
                  <a:pos x="T6" y="0"/>
                </a:cxn>
                <a:cxn ang="T25">
                  <a:pos x="T7" y="0"/>
                </a:cxn>
                <a:cxn ang="T26">
                  <a:pos x="T8" y="0"/>
                </a:cxn>
                <a:cxn ang="T27">
                  <a:pos x="T9" y="0"/>
                </a:cxn>
                <a:cxn ang="T28">
                  <a:pos x="T10" y="0"/>
                </a:cxn>
                <a:cxn ang="T29">
                  <a:pos x="T11" y="0"/>
                </a:cxn>
                <a:cxn ang="T30">
                  <a:pos x="T12" y="0"/>
                </a:cxn>
                <a:cxn ang="T31">
                  <a:pos x="T13" y="0"/>
                </a:cxn>
                <a:cxn ang="T32">
                  <a:pos x="T14" y="0"/>
                </a:cxn>
                <a:cxn ang="T33">
                  <a:pos x="T15" y="0"/>
                </a:cxn>
                <a:cxn ang="T34">
                  <a:pos x="T16" y="0"/>
                </a:cxn>
                <a:cxn ang="T35">
                  <a:pos x="T17" y="0"/>
                </a:cxn>
              </a:cxnLst>
              <a:rect l="0" t="0" r="r" b="b"/>
              <a:pathLst>
                <a:path w="1">
                  <a:moveTo>
                    <a:pt x="1" y="0"/>
                  </a:move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lose/>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0" name="Freeform 439"/>
            <p:cNvSpPr/>
            <p:nvPr/>
          </p:nvSpPr>
          <p:spPr bwMode="auto">
            <a:xfrm>
              <a:off x="1588095" y="3590291"/>
              <a:ext cx="7936" cy="0"/>
            </a:xfrm>
            <a:custGeom>
              <a:avLst/>
              <a:gdLst>
                <a:gd name="T0" fmla="*/ 2147483647 w 1"/>
                <a:gd name="T1" fmla="*/ 2147483647 w 1"/>
                <a:gd name="T2" fmla="*/ 2147483647 w 1"/>
                <a:gd name="T3" fmla="*/ 2147483647 w 1"/>
                <a:gd name="T4" fmla="*/ 2147483647 w 1"/>
                <a:gd name="T5" fmla="*/ 0 w 1"/>
                <a:gd name="T6" fmla="*/ 0 w 1"/>
                <a:gd name="T7" fmla="*/ 0 w 1"/>
                <a:gd name="T8" fmla="*/ 0 w 1"/>
                <a:gd name="T9" fmla="*/ 0 w 1"/>
                <a:gd name="T10" fmla="*/ 0 w 1"/>
                <a:gd name="T11" fmla="*/ 2147483647 w 1"/>
                <a:gd name="T12" fmla="*/ 2147483647 w 1"/>
                <a:gd name="T13" fmla="*/ 2147483647 w 1"/>
                <a:gd name="T14" fmla="*/ 2147483647 w 1"/>
                <a:gd name="T15" fmla="*/ 0 60000 65536"/>
                <a:gd name="T16" fmla="*/ 0 60000 65536"/>
                <a:gd name="T17" fmla="*/ 0 60000 655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15">
                  <a:pos x="T0" y="0"/>
                </a:cxn>
                <a:cxn ang="T16">
                  <a:pos x="T1" y="0"/>
                </a:cxn>
                <a:cxn ang="T17">
                  <a:pos x="T2" y="0"/>
                </a:cxn>
                <a:cxn ang="T18">
                  <a:pos x="T3" y="0"/>
                </a:cxn>
                <a:cxn ang="T19">
                  <a:pos x="T4" y="0"/>
                </a:cxn>
                <a:cxn ang="T20">
                  <a:pos x="T5" y="0"/>
                </a:cxn>
                <a:cxn ang="T21">
                  <a:pos x="T6" y="0"/>
                </a:cxn>
                <a:cxn ang="T22">
                  <a:pos x="T7" y="0"/>
                </a:cxn>
                <a:cxn ang="T23">
                  <a:pos x="T8" y="0"/>
                </a:cxn>
                <a:cxn ang="T24">
                  <a:pos x="T9" y="0"/>
                </a:cxn>
                <a:cxn ang="T25">
                  <a:pos x="T10" y="0"/>
                </a:cxn>
                <a:cxn ang="T26">
                  <a:pos x="T11" y="0"/>
                </a:cxn>
                <a:cxn ang="T27">
                  <a:pos x="T12" y="0"/>
                </a:cxn>
                <a:cxn ang="T28">
                  <a:pos x="T13" y="0"/>
                </a:cxn>
                <a:cxn ang="T29">
                  <a:pos x="T14"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1" name="Freeform 440"/>
            <p:cNvSpPr>
              <a:spLocks noEditPoints="1"/>
            </p:cNvSpPr>
            <p:nvPr/>
          </p:nvSpPr>
          <p:spPr bwMode="auto">
            <a:xfrm>
              <a:off x="1596031" y="3590291"/>
              <a:ext cx="6348" cy="0"/>
            </a:xfrm>
            <a:custGeom>
              <a:avLst/>
              <a:gdLst>
                <a:gd name="T0" fmla="*/ 284172800 w 1"/>
                <a:gd name="T1" fmla="*/ 0 w 1"/>
                <a:gd name="T2" fmla="*/ 0 w 1"/>
                <a:gd name="T3" fmla="*/ 0 w 1"/>
                <a:gd name="T4" fmla="*/ 0 w 1"/>
                <a:gd name="T5" fmla="*/ 0 w 1"/>
                <a:gd name="T6" fmla="*/ 0 w 1"/>
                <a:gd name="T7" fmla="*/ 284172800 w 1"/>
                <a:gd name="T8" fmla="*/ 284172800 w 1"/>
                <a:gd name="T9" fmla="*/ 284172800 w 1"/>
                <a:gd name="T10" fmla="*/ 0 w 1"/>
                <a:gd name="T11" fmla="*/ 0 w 1"/>
                <a:gd name="T12" fmla="*/ 0 w 1"/>
                <a:gd name="T13" fmla="*/ 0 w 1"/>
                <a:gd name="T14" fmla="*/ 0 w 1"/>
                <a:gd name="T15" fmla="*/ 0 w 1"/>
                <a:gd name="T16" fmla="*/ 0 w 1"/>
                <a:gd name="T17" fmla="*/ 284172800 w 1"/>
                <a:gd name="T18" fmla="*/ 0 w 1"/>
                <a:gd name="T19" fmla="*/ 0 w 1"/>
                <a:gd name="T20" fmla="*/ 0 w 1"/>
                <a:gd name="T21" fmla="*/ 0 w 1"/>
                <a:gd name="T22" fmla="*/ 0 w 1"/>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Lst>
              <a:ahLst/>
              <a:cxnLst>
                <a:cxn ang="T23">
                  <a:pos x="T0" y="0"/>
                </a:cxn>
                <a:cxn ang="T24">
                  <a:pos x="T1" y="0"/>
                </a:cxn>
                <a:cxn ang="T25">
                  <a:pos x="T2" y="0"/>
                </a:cxn>
                <a:cxn ang="T26">
                  <a:pos x="T3" y="0"/>
                </a:cxn>
                <a:cxn ang="T27">
                  <a:pos x="T4" y="0"/>
                </a:cxn>
                <a:cxn ang="T28">
                  <a:pos x="T5" y="0"/>
                </a:cxn>
                <a:cxn ang="T29">
                  <a:pos x="T6" y="0"/>
                </a:cxn>
                <a:cxn ang="T30">
                  <a:pos x="T7" y="0"/>
                </a:cxn>
                <a:cxn ang="T31">
                  <a:pos x="T8" y="0"/>
                </a:cxn>
                <a:cxn ang="T32">
                  <a:pos x="T9" y="0"/>
                </a:cxn>
                <a:cxn ang="T33">
                  <a:pos x="T10" y="0"/>
                </a:cxn>
                <a:cxn ang="T34">
                  <a:pos x="T11" y="0"/>
                </a:cxn>
                <a:cxn ang="T35">
                  <a:pos x="T12" y="0"/>
                </a:cxn>
                <a:cxn ang="T36">
                  <a:pos x="T13" y="0"/>
                </a:cxn>
                <a:cxn ang="T37">
                  <a:pos x="T14" y="0"/>
                </a:cxn>
                <a:cxn ang="T38">
                  <a:pos x="T15" y="0"/>
                </a:cxn>
                <a:cxn ang="T39">
                  <a:pos x="T16" y="0"/>
                </a:cxn>
                <a:cxn ang="T40">
                  <a:pos x="T17" y="0"/>
                </a:cxn>
                <a:cxn ang="T41">
                  <a:pos x="T18" y="0"/>
                </a:cxn>
                <a:cxn ang="T42">
                  <a:pos x="T19" y="0"/>
                </a:cxn>
                <a:cxn ang="T43">
                  <a:pos x="T20" y="0"/>
                </a:cxn>
                <a:cxn ang="T44">
                  <a:pos x="T21" y="0"/>
                </a:cxn>
                <a:cxn ang="T45">
                  <a:pos x="T22" y="0"/>
                </a:cxn>
              </a:cxnLst>
              <a:rect l="0" t="0" r="r" b="b"/>
              <a:pathLst>
                <a:path w="1">
                  <a:moveTo>
                    <a:pt x="1"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2" name="Freeform 441"/>
            <p:cNvSpPr/>
            <p:nvPr/>
          </p:nvSpPr>
          <p:spPr bwMode="auto">
            <a:xfrm>
              <a:off x="1602379" y="3590291"/>
              <a:ext cx="6348" cy="0"/>
            </a:xfrm>
            <a:custGeom>
              <a:avLst/>
              <a:gdLst>
                <a:gd name="T0" fmla="*/ 284172800 w 1"/>
                <a:gd name="T1" fmla="*/ 284172800 w 1"/>
                <a:gd name="T2" fmla="*/ 284172800 w 1"/>
                <a:gd name="T3" fmla="*/ 284172800 w 1"/>
                <a:gd name="T4" fmla="*/ 284172800 w 1"/>
                <a:gd name="T5" fmla="*/ 284172800 w 1"/>
                <a:gd name="T6" fmla="*/ 284172800 w 1"/>
                <a:gd name="T7" fmla="*/ 284172800 w 1"/>
                <a:gd name="T8" fmla="*/ 0 w 1"/>
                <a:gd name="T9" fmla="*/ 0 w 1"/>
                <a:gd name="T10" fmla="*/ 0 w 1"/>
                <a:gd name="T11" fmla="*/ 0 w 1"/>
                <a:gd name="T12" fmla="*/ 0 w 1"/>
                <a:gd name="T13" fmla="*/ 0 w 1"/>
                <a:gd name="T14" fmla="*/ 0 w 1"/>
                <a:gd name="T15" fmla="*/ 0 w 1"/>
                <a:gd name="T16" fmla="*/ 0 w 1"/>
                <a:gd name="T17" fmla="*/ 0 w 1"/>
                <a:gd name="T18" fmla="*/ 0 w 1"/>
                <a:gd name="T19" fmla="*/ 0 w 1"/>
                <a:gd name="T20" fmla="*/ 0 w 1"/>
                <a:gd name="T21" fmla="*/ 0 w 1"/>
                <a:gd name="T22" fmla="*/ 0 w 1"/>
                <a:gd name="T23" fmla="*/ 0 w 1"/>
                <a:gd name="T24" fmla="*/ 0 w 1"/>
                <a:gd name="T25" fmla="*/ 0 w 1"/>
                <a:gd name="T26" fmla="*/ 0 w 1"/>
                <a:gd name="T27" fmla="*/ 0 w 1"/>
                <a:gd name="T28" fmla="*/ 0 w 1"/>
                <a:gd name="T29" fmla="*/ 284172800 w 1"/>
                <a:gd name="T30" fmla="*/ 284172800 w 1"/>
                <a:gd name="T31" fmla="*/ 284172800 w 1"/>
                <a:gd name="T32" fmla="*/ 284172800 w 1"/>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33">
                  <a:pos x="T0" y="0"/>
                </a:cxn>
                <a:cxn ang="T34">
                  <a:pos x="T1" y="0"/>
                </a:cxn>
                <a:cxn ang="T35">
                  <a:pos x="T2" y="0"/>
                </a:cxn>
                <a:cxn ang="T36">
                  <a:pos x="T3" y="0"/>
                </a:cxn>
                <a:cxn ang="T37">
                  <a:pos x="T4" y="0"/>
                </a:cxn>
                <a:cxn ang="T38">
                  <a:pos x="T5" y="0"/>
                </a:cxn>
                <a:cxn ang="T39">
                  <a:pos x="T6" y="0"/>
                </a:cxn>
                <a:cxn ang="T40">
                  <a:pos x="T7" y="0"/>
                </a:cxn>
                <a:cxn ang="T41">
                  <a:pos x="T8" y="0"/>
                </a:cxn>
                <a:cxn ang="T42">
                  <a:pos x="T9" y="0"/>
                </a:cxn>
                <a:cxn ang="T43">
                  <a:pos x="T10" y="0"/>
                </a:cxn>
                <a:cxn ang="T44">
                  <a:pos x="T11" y="0"/>
                </a:cxn>
                <a:cxn ang="T45">
                  <a:pos x="T12" y="0"/>
                </a:cxn>
                <a:cxn ang="T46">
                  <a:pos x="T13" y="0"/>
                </a:cxn>
                <a:cxn ang="T47">
                  <a:pos x="T14" y="0"/>
                </a:cxn>
                <a:cxn ang="T48">
                  <a:pos x="T15" y="0"/>
                </a:cxn>
                <a:cxn ang="T49">
                  <a:pos x="T16" y="0"/>
                </a:cxn>
                <a:cxn ang="T50">
                  <a:pos x="T17" y="0"/>
                </a:cxn>
                <a:cxn ang="T51">
                  <a:pos x="T18" y="0"/>
                </a:cxn>
                <a:cxn ang="T52">
                  <a:pos x="T19" y="0"/>
                </a:cxn>
                <a:cxn ang="T53">
                  <a:pos x="T20" y="0"/>
                </a:cxn>
                <a:cxn ang="T54">
                  <a:pos x="T21" y="0"/>
                </a:cxn>
                <a:cxn ang="T55">
                  <a:pos x="T22" y="0"/>
                </a:cxn>
                <a:cxn ang="T56">
                  <a:pos x="T23" y="0"/>
                </a:cxn>
                <a:cxn ang="T57">
                  <a:pos x="T24" y="0"/>
                </a:cxn>
                <a:cxn ang="T58">
                  <a:pos x="T25" y="0"/>
                </a:cxn>
                <a:cxn ang="T59">
                  <a:pos x="T26" y="0"/>
                </a:cxn>
                <a:cxn ang="T60">
                  <a:pos x="T27" y="0"/>
                </a:cxn>
                <a:cxn ang="T61">
                  <a:pos x="T28" y="0"/>
                </a:cxn>
                <a:cxn ang="T62">
                  <a:pos x="T29" y="0"/>
                </a:cxn>
                <a:cxn ang="T63">
                  <a:pos x="T30" y="0"/>
                </a:cxn>
                <a:cxn ang="T64">
                  <a:pos x="T31" y="0"/>
                </a:cxn>
                <a:cxn ang="T65">
                  <a:pos x="T32"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3" name="Freeform 442"/>
            <p:cNvSpPr>
              <a:spLocks noEditPoints="1"/>
            </p:cNvSpPr>
            <p:nvPr/>
          </p:nvSpPr>
          <p:spPr bwMode="auto">
            <a:xfrm>
              <a:off x="1616661" y="3582359"/>
              <a:ext cx="0" cy="7932"/>
            </a:xfrm>
            <a:custGeom>
              <a:avLst/>
              <a:gdLst>
                <a:gd name="T0" fmla="*/ 0 h 3"/>
                <a:gd name="T1" fmla="*/ 0 h 3"/>
                <a:gd name="T2" fmla="*/ 0 h 3"/>
                <a:gd name="T3" fmla="*/ 0 h 3"/>
                <a:gd name="T4" fmla="*/ 0 h 3"/>
                <a:gd name="T5" fmla="*/ 26635240 h 3"/>
                <a:gd name="T6" fmla="*/ 26635240 h 3"/>
                <a:gd name="T7" fmla="*/ 26635240 h 3"/>
                <a:gd name="T8" fmla="*/ 26635240 h 3"/>
                <a:gd name="T9" fmla="*/ 26635240 h 3"/>
                <a:gd name="T10" fmla="*/ 0 60000 65536"/>
                <a:gd name="T11" fmla="*/ 0 60000 65536"/>
                <a:gd name="T12" fmla="*/ 0 60000 65536"/>
                <a:gd name="T13" fmla="*/ 0 60000 65536"/>
                <a:gd name="T14" fmla="*/ 0 60000 65536"/>
                <a:gd name="T15" fmla="*/ 0 60000 65536"/>
                <a:gd name="T16" fmla="*/ 0 60000 65536"/>
                <a:gd name="T17" fmla="*/ 0 60000 65536"/>
                <a:gd name="T18" fmla="*/ 0 60000 65536"/>
                <a:gd name="T19" fmla="*/ 0 60000 65536"/>
              </a:gdLst>
              <a:ahLst/>
              <a:cxnLst>
                <a:cxn ang="T10">
                  <a:pos x="0" y="T0"/>
                </a:cxn>
                <a:cxn ang="T11">
                  <a:pos x="0" y="T1"/>
                </a:cxn>
                <a:cxn ang="T12">
                  <a:pos x="0" y="T2"/>
                </a:cxn>
                <a:cxn ang="T13">
                  <a:pos x="0" y="T3"/>
                </a:cxn>
                <a:cxn ang="T14">
                  <a:pos x="0" y="T4"/>
                </a:cxn>
                <a:cxn ang="T15">
                  <a:pos x="0" y="T5"/>
                </a:cxn>
                <a:cxn ang="T16">
                  <a:pos x="0" y="T6"/>
                </a:cxn>
                <a:cxn ang="T17">
                  <a:pos x="0" y="T7"/>
                </a:cxn>
                <a:cxn ang="T18">
                  <a:pos x="0" y="T8"/>
                </a:cxn>
                <a:cxn ang="T19">
                  <a:pos x="0" y="T9"/>
                </a:cxn>
              </a:cxnLst>
              <a:rect l="0" t="0" r="r" b="b"/>
              <a:pathLst>
                <a:path h="3">
                  <a:moveTo>
                    <a:pt x="0" y="0"/>
                  </a:moveTo>
                  <a:lnTo>
                    <a:pt x="0" y="0"/>
                  </a:lnTo>
                  <a:close/>
                  <a:moveTo>
                    <a:pt x="0" y="3"/>
                  </a:move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4" name="Freeform 443"/>
            <p:cNvSpPr>
              <a:spLocks noEditPoints="1"/>
            </p:cNvSpPr>
            <p:nvPr/>
          </p:nvSpPr>
          <p:spPr bwMode="auto">
            <a:xfrm>
              <a:off x="1616661" y="3590291"/>
              <a:ext cx="6348" cy="6346"/>
            </a:xfrm>
            <a:custGeom>
              <a:avLst/>
              <a:gdLst>
                <a:gd name="T0" fmla="*/ 284172800 w 1"/>
                <a:gd name="T1" fmla="*/ 0 h 1"/>
                <a:gd name="T2" fmla="*/ 284172800 w 1"/>
                <a:gd name="T3" fmla="*/ 0 h 1"/>
                <a:gd name="T4" fmla="*/ 284172800 w 1"/>
                <a:gd name="T5" fmla="*/ 0 h 1"/>
                <a:gd name="T6" fmla="*/ 284172800 w 1"/>
                <a:gd name="T7" fmla="*/ 0 h 1"/>
                <a:gd name="T8" fmla="*/ 0 w 1"/>
                <a:gd name="T9" fmla="*/ 0 h 1"/>
                <a:gd name="T10" fmla="*/ 0 w 1"/>
                <a:gd name="T11" fmla="*/ 0 h 1"/>
                <a:gd name="T12" fmla="*/ 0 w 1"/>
                <a:gd name="T13" fmla="*/ 0 h 1"/>
                <a:gd name="T14" fmla="*/ 0 w 1"/>
                <a:gd name="T15" fmla="*/ 284077448 h 1"/>
                <a:gd name="T16" fmla="*/ 0 w 1"/>
                <a:gd name="T17" fmla="*/ 284077448 h 1"/>
                <a:gd name="T18" fmla="*/ 0 w 1"/>
                <a:gd name="T19" fmla="*/ 0 h 1"/>
                <a:gd name="T20" fmla="*/ 0 w 1"/>
                <a:gd name="T21" fmla="*/ 0 h 1"/>
                <a:gd name="T22" fmla="*/ 0 w 1"/>
                <a:gd name="T23" fmla="*/ 0 h 1"/>
                <a:gd name="T24" fmla="*/ 0 w 1"/>
                <a:gd name="T25" fmla="*/ 0 h 1"/>
                <a:gd name="T26" fmla="*/ 0 w 1"/>
                <a:gd name="T27" fmla="*/ 0 h 1"/>
                <a:gd name="T28" fmla="*/ 284172800 w 1"/>
                <a:gd name="T29" fmla="*/ 0 h 1"/>
                <a:gd name="T30" fmla="*/ 284172800 w 1"/>
                <a:gd name="T31" fmla="*/ 0 h 1"/>
                <a:gd name="T32" fmla="*/ 284172800 w 1"/>
                <a:gd name="T33" fmla="*/ 0 h 1"/>
                <a:gd name="T34" fmla="*/ 284172800 w 1"/>
                <a:gd name="T35" fmla="*/ 0 h 1"/>
                <a:gd name="T36" fmla="*/ 0 w 1"/>
                <a:gd name="T37" fmla="*/ 0 h 1"/>
                <a:gd name="T38" fmla="*/ 0 w 1"/>
                <a:gd name="T39" fmla="*/ 0 h 1"/>
                <a:gd name="T40" fmla="*/ 0 w 1"/>
                <a:gd name="T41" fmla="*/ 0 h 1"/>
                <a:gd name="T42" fmla="*/ 0 w 1"/>
                <a:gd name="T43" fmla="*/ 0 h 1"/>
                <a:gd name="T44" fmla="*/ 0 w 1"/>
                <a:gd name="T45" fmla="*/ 0 h 1"/>
                <a:gd name="T46" fmla="*/ 0 w 1"/>
                <a:gd name="T47" fmla="*/ 0 h 1"/>
                <a:gd name="T48" fmla="*/ 284172800 w 1"/>
                <a:gd name="T49" fmla="*/ 0 h 1"/>
                <a:gd name="T50" fmla="*/ 284172800 w 1"/>
                <a:gd name="T51" fmla="*/ 0 h 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 h="1">
                  <a:moveTo>
                    <a:pt x="1" y="0"/>
                  </a:move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lose/>
                  <a:moveTo>
                    <a:pt x="1" y="0"/>
                  </a:move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1"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5" name="Freeform 444"/>
            <p:cNvSpPr/>
            <p:nvPr/>
          </p:nvSpPr>
          <p:spPr bwMode="auto">
            <a:xfrm>
              <a:off x="1623009" y="3590291"/>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 name="T10" fmla="*/ 0 60000 65536"/>
                <a:gd name="T11" fmla="*/ 0 60000 65536"/>
                <a:gd name="T12" fmla="*/ 0 60000 65536"/>
                <a:gd name="T13" fmla="*/ 0 60000 65536"/>
                <a:gd name="T14" fmla="*/ 0 60000 65536"/>
                <a:gd name="T15" fmla="*/ 0 60000 65536"/>
                <a:gd name="T16" fmla="*/ 0 60000 65536"/>
                <a:gd name="T17" fmla="*/ 0 60000 655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 ang="T10">
                  <a:pos x="0" y="0"/>
                </a:cxn>
                <a:cxn ang="T11">
                  <a:pos x="0" y="0"/>
                </a:cxn>
                <a:cxn ang="T12">
                  <a:pos x="0" y="0"/>
                </a:cxn>
                <a:cxn ang="T13">
                  <a:pos x="0" y="0"/>
                </a:cxn>
                <a:cxn ang="T14">
                  <a:pos x="0" y="0"/>
                </a:cxn>
                <a:cxn ang="T15">
                  <a:pos x="0" y="0"/>
                </a:cxn>
                <a:cxn ang="T16">
                  <a:pos x="0" y="0"/>
                </a:cxn>
                <a:cxn ang="T17">
                  <a:pos x="0" y="0"/>
                </a:cxn>
                <a:cxn ang="T18">
                  <a:pos x="0" y="0"/>
                </a:cxn>
                <a:cxn ang="T19">
                  <a:pos x="0" y="0"/>
                </a:cxn>
                <a:cxn ang="T20">
                  <a:pos x="0" y="0"/>
                </a:cxn>
                <a:cxn ang="T21">
                  <a:pos x="0" y="0"/>
                </a:cxn>
                <a:cxn ang="T22">
                  <a:pos x="0" y="0"/>
                </a:cxn>
                <a:cxn ang="T23">
                  <a:pos x="0" y="0"/>
                </a:cxn>
                <a:cxn ang="T24">
                  <a:pos x="0" y="0"/>
                </a:cxn>
                <a:cxn ang="T25">
                  <a:pos x="0" y="0"/>
                </a:cxn>
                <a:cxn ang="T26">
                  <a:pos x="0" y="0"/>
                </a:cxn>
                <a:cxn ang="T27">
                  <a:pos x="0" y="0"/>
                </a:cxn>
                <a:cxn ang="T28">
                  <a:pos x="0" y="0"/>
                </a:cxn>
                <a:cxn ang="T29">
                  <a:pos x="0" y="0"/>
                </a:cxn>
                <a:cxn ang="T30">
                  <a:pos x="0" y="0"/>
                </a:cxn>
                <a:cxn ang="T31">
                  <a:pos x="0" y="0"/>
                </a:cxn>
                <a:cxn ang="T32">
                  <a:pos x="0" y="0"/>
                </a:cxn>
                <a:cxn ang="T33">
                  <a:pos x="0" y="0"/>
                </a:cxn>
                <a:cxn ang="T34">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6" name="Freeform 445"/>
            <p:cNvSpPr/>
            <p:nvPr/>
          </p:nvSpPr>
          <p:spPr bwMode="auto">
            <a:xfrm>
              <a:off x="1629358" y="3590291"/>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 name="T10" fmla="*/ 0 60000 65536"/>
                <a:gd name="T11" fmla="*/ 0 60000 65536"/>
                <a:gd name="T12" fmla="*/ 0 60000 65536"/>
                <a:gd name="T13" fmla="*/ 0 60000 65536"/>
                <a:gd name="T14" fmla="*/ 0 60000 65536"/>
                <a:gd name="T15" fmla="*/ 0 60000 65536"/>
                <a:gd name="T16" fmla="*/ 0 60000 65536"/>
                <a:gd name="T17"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 ang="T10">
                  <a:pos x="0" y="0"/>
                </a:cxn>
                <a:cxn ang="T11">
                  <a:pos x="0" y="0"/>
                </a:cxn>
                <a:cxn ang="T12">
                  <a:pos x="0" y="0"/>
                </a:cxn>
                <a:cxn ang="T13">
                  <a:pos x="0" y="0"/>
                </a:cxn>
                <a:cxn ang="T14">
                  <a:pos x="0" y="0"/>
                </a:cxn>
                <a:cxn ang="T15">
                  <a:pos x="0" y="0"/>
                </a:cxn>
                <a:cxn ang="T16">
                  <a:pos x="0" y="0"/>
                </a:cxn>
                <a:cxn ang="T17">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7" name="Freeform 446"/>
            <p:cNvSpPr/>
            <p:nvPr/>
          </p:nvSpPr>
          <p:spPr bwMode="auto">
            <a:xfrm>
              <a:off x="1638880" y="3590291"/>
              <a:ext cx="4762" cy="0"/>
            </a:xfrm>
            <a:custGeom>
              <a:avLst/>
              <a:gdLst>
                <a:gd name="T0" fmla="*/ 284172800 w 1"/>
                <a:gd name="T1" fmla="*/ 284172800 w 1"/>
                <a:gd name="T2" fmla="*/ 284172800 w 1"/>
                <a:gd name="T3" fmla="*/ 284172800 w 1"/>
                <a:gd name="T4" fmla="*/ 284172800 w 1"/>
                <a:gd name="T5" fmla="*/ 284172800 w 1"/>
                <a:gd name="T6" fmla="*/ 0 w 1"/>
                <a:gd name="T7" fmla="*/ 0 w 1"/>
                <a:gd name="T8" fmla="*/ 0 w 1"/>
                <a:gd name="T9" fmla="*/ 0 w 1"/>
                <a:gd name="T10" fmla="*/ 0 w 1"/>
                <a:gd name="T11" fmla="*/ 0 w 1"/>
                <a:gd name="T12" fmla="*/ 0 w 1"/>
                <a:gd name="T13" fmla="*/ 0 w 1"/>
                <a:gd name="T14" fmla="*/ 0 w 1"/>
                <a:gd name="T15" fmla="*/ 0 w 1"/>
                <a:gd name="T16" fmla="*/ 0 w 1"/>
                <a:gd name="T17" fmla="*/ 0 w 1"/>
                <a:gd name="T18" fmla="*/ 0 w 1"/>
                <a:gd name="T19" fmla="*/ 0 w 1"/>
                <a:gd name="T20" fmla="*/ 0 w 1"/>
                <a:gd name="T21" fmla="*/ 0 w 1"/>
                <a:gd name="T22" fmla="*/ 0 w 1"/>
                <a:gd name="T23" fmla="*/ 0 w 1"/>
                <a:gd name="T24" fmla="*/ 0 w 1"/>
                <a:gd name="T25" fmla="*/ 0 w 1"/>
                <a:gd name="T26" fmla="*/ 0 w 1"/>
                <a:gd name="T27" fmla="*/ 0 w 1"/>
                <a:gd name="T28" fmla="*/ 0 w 1"/>
                <a:gd name="T29" fmla="*/ 0 w 1"/>
                <a:gd name="T30" fmla="*/ 0 w 1"/>
                <a:gd name="T31" fmla="*/ 284172800 w 1"/>
                <a:gd name="T32" fmla="*/ 284172800 w 1"/>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33">
                  <a:pos x="T0" y="0"/>
                </a:cxn>
                <a:cxn ang="T34">
                  <a:pos x="T1" y="0"/>
                </a:cxn>
                <a:cxn ang="T35">
                  <a:pos x="T2" y="0"/>
                </a:cxn>
                <a:cxn ang="T36">
                  <a:pos x="T3" y="0"/>
                </a:cxn>
                <a:cxn ang="T37">
                  <a:pos x="T4" y="0"/>
                </a:cxn>
                <a:cxn ang="T38">
                  <a:pos x="T5" y="0"/>
                </a:cxn>
                <a:cxn ang="T39">
                  <a:pos x="T6" y="0"/>
                </a:cxn>
                <a:cxn ang="T40">
                  <a:pos x="T7" y="0"/>
                </a:cxn>
                <a:cxn ang="T41">
                  <a:pos x="T8" y="0"/>
                </a:cxn>
                <a:cxn ang="T42">
                  <a:pos x="T9" y="0"/>
                </a:cxn>
                <a:cxn ang="T43">
                  <a:pos x="T10" y="0"/>
                </a:cxn>
                <a:cxn ang="T44">
                  <a:pos x="T11" y="0"/>
                </a:cxn>
                <a:cxn ang="T45">
                  <a:pos x="T12" y="0"/>
                </a:cxn>
                <a:cxn ang="T46">
                  <a:pos x="T13" y="0"/>
                </a:cxn>
                <a:cxn ang="T47">
                  <a:pos x="T14" y="0"/>
                </a:cxn>
                <a:cxn ang="T48">
                  <a:pos x="T15" y="0"/>
                </a:cxn>
                <a:cxn ang="T49">
                  <a:pos x="T16" y="0"/>
                </a:cxn>
                <a:cxn ang="T50">
                  <a:pos x="T17" y="0"/>
                </a:cxn>
                <a:cxn ang="T51">
                  <a:pos x="T18" y="0"/>
                </a:cxn>
                <a:cxn ang="T52">
                  <a:pos x="T19" y="0"/>
                </a:cxn>
                <a:cxn ang="T53">
                  <a:pos x="T20" y="0"/>
                </a:cxn>
                <a:cxn ang="T54">
                  <a:pos x="T21" y="0"/>
                </a:cxn>
                <a:cxn ang="T55">
                  <a:pos x="T22" y="0"/>
                </a:cxn>
                <a:cxn ang="T56">
                  <a:pos x="T23" y="0"/>
                </a:cxn>
                <a:cxn ang="T57">
                  <a:pos x="T24" y="0"/>
                </a:cxn>
                <a:cxn ang="T58">
                  <a:pos x="T25" y="0"/>
                </a:cxn>
                <a:cxn ang="T59">
                  <a:pos x="T26" y="0"/>
                </a:cxn>
                <a:cxn ang="T60">
                  <a:pos x="T27" y="0"/>
                </a:cxn>
                <a:cxn ang="T61">
                  <a:pos x="T28" y="0"/>
                </a:cxn>
                <a:cxn ang="T62">
                  <a:pos x="T29" y="0"/>
                </a:cxn>
                <a:cxn ang="T63">
                  <a:pos x="T30" y="0"/>
                </a:cxn>
                <a:cxn ang="T64">
                  <a:pos x="T31" y="0"/>
                </a:cxn>
                <a:cxn ang="T65">
                  <a:pos x="T32"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8" name="Freeform 447"/>
            <p:cNvSpPr>
              <a:spLocks noEditPoints="1"/>
            </p:cNvSpPr>
            <p:nvPr/>
          </p:nvSpPr>
          <p:spPr bwMode="auto">
            <a:xfrm>
              <a:off x="1588095" y="3596638"/>
              <a:ext cx="7936" cy="6346"/>
            </a:xfrm>
            <a:custGeom>
              <a:avLst/>
              <a:gdLst>
                <a:gd name="T0" fmla="*/ 2147483647 w 1"/>
                <a:gd name="T1" fmla="*/ 284077448 h 1"/>
                <a:gd name="T2" fmla="*/ 2147483647 w 1"/>
                <a:gd name="T3" fmla="*/ 284077448 h 1"/>
                <a:gd name="T4" fmla="*/ 2147483647 w 1"/>
                <a:gd name="T5" fmla="*/ 284077448 h 1"/>
                <a:gd name="T6" fmla="*/ 2147483647 w 1"/>
                <a:gd name="T7" fmla="*/ 284077448 h 1"/>
                <a:gd name="T8" fmla="*/ 0 w 1"/>
                <a:gd name="T9" fmla="*/ 284077448 h 1"/>
                <a:gd name="T10" fmla="*/ 0 w 1"/>
                <a:gd name="T11" fmla="*/ 284077448 h 1"/>
                <a:gd name="T12" fmla="*/ 0 w 1"/>
                <a:gd name="T13" fmla="*/ 284077448 h 1"/>
                <a:gd name="T14" fmla="*/ 0 w 1"/>
                <a:gd name="T15" fmla="*/ 284077448 h 1"/>
                <a:gd name="T16" fmla="*/ 0 w 1"/>
                <a:gd name="T17" fmla="*/ 0 h 1"/>
                <a:gd name="T18" fmla="*/ 0 w 1"/>
                <a:gd name="T19" fmla="*/ 0 h 1"/>
                <a:gd name="T20" fmla="*/ 0 w 1"/>
                <a:gd name="T21" fmla="*/ 0 h 1"/>
                <a:gd name="T22" fmla="*/ 2147483647 w 1"/>
                <a:gd name="T23" fmla="*/ 0 h 1"/>
                <a:gd name="T24" fmla="*/ 2147483647 w 1"/>
                <a:gd name="T25" fmla="*/ 0 h 1"/>
                <a:gd name="T26" fmla="*/ 2147483647 w 1"/>
                <a:gd name="T27" fmla="*/ 0 h 1"/>
                <a:gd name="T28" fmla="*/ 2147483647 w 1"/>
                <a:gd name="T29" fmla="*/ 0 h 1"/>
                <a:gd name="T30" fmla="*/ 2147483647 w 1"/>
                <a:gd name="T31" fmla="*/ 284077448 h 1"/>
                <a:gd name="T32" fmla="*/ 2147483647 w 1"/>
                <a:gd name="T33" fmla="*/ 284077448 h 1"/>
                <a:gd name="T34" fmla="*/ 2147483647 w 1"/>
                <a:gd name="T35" fmla="*/ 0 h 1"/>
                <a:gd name="T36" fmla="*/ 2147483647 w 1"/>
                <a:gd name="T37" fmla="*/ 0 h 1"/>
                <a:gd name="T38" fmla="*/ 0 w 1"/>
                <a:gd name="T39" fmla="*/ 0 h 1"/>
                <a:gd name="T40" fmla="*/ 0 w 1"/>
                <a:gd name="T41" fmla="*/ 284077448 h 1"/>
                <a:gd name="T42" fmla="*/ 0 w 1"/>
                <a:gd name="T43" fmla="*/ 284077448 h 1"/>
                <a:gd name="T44" fmla="*/ 0 w 1"/>
                <a:gd name="T45" fmla="*/ 284077448 h 1"/>
                <a:gd name="T46" fmla="*/ 0 w 1"/>
                <a:gd name="T47" fmla="*/ 284077448 h 1"/>
                <a:gd name="T48" fmla="*/ 2147483647 w 1"/>
                <a:gd name="T49" fmla="*/ 284077448 h 1"/>
                <a:gd name="T50" fmla="*/ 2147483647 w 1"/>
                <a:gd name="T51" fmla="*/ 284077448 h 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 h="1">
                  <a:moveTo>
                    <a:pt x="1" y="1"/>
                  </a:move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0"/>
                    <a:pt x="0" y="0"/>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lnTo>
                    <a:pt x="1" y="1"/>
                  </a:lnTo>
                  <a:close/>
                  <a:moveTo>
                    <a:pt x="1" y="1"/>
                  </a:moveTo>
                  <a:cubicBezTo>
                    <a:pt x="1" y="0"/>
                    <a:pt x="1" y="0"/>
                    <a:pt x="1" y="0"/>
                  </a:cubicBezTo>
                  <a:cubicBezTo>
                    <a:pt x="1" y="0"/>
                    <a:pt x="1" y="0"/>
                    <a:pt x="1" y="0"/>
                  </a:cubicBezTo>
                  <a:cubicBezTo>
                    <a:pt x="1" y="0"/>
                    <a:pt x="0" y="0"/>
                    <a:pt x="0" y="0"/>
                  </a:cubicBezTo>
                  <a:cubicBezTo>
                    <a:pt x="0" y="0"/>
                    <a:pt x="0" y="0"/>
                    <a:pt x="0"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9" name="Freeform 448"/>
            <p:cNvSpPr>
              <a:spLocks noEditPoints="1"/>
            </p:cNvSpPr>
            <p:nvPr/>
          </p:nvSpPr>
          <p:spPr bwMode="auto">
            <a:xfrm>
              <a:off x="1596031" y="3596638"/>
              <a:ext cx="6348" cy="6346"/>
            </a:xfrm>
            <a:custGeom>
              <a:avLst/>
              <a:gdLst>
                <a:gd name="T0" fmla="*/ 284172800 w 1"/>
                <a:gd name="T1" fmla="*/ 284077448 h 1"/>
                <a:gd name="T2" fmla="*/ 284172800 w 1"/>
                <a:gd name="T3" fmla="*/ 284077448 h 1"/>
                <a:gd name="T4" fmla="*/ 0 w 1"/>
                <a:gd name="T5" fmla="*/ 284077448 h 1"/>
                <a:gd name="T6" fmla="*/ 0 w 1"/>
                <a:gd name="T7" fmla="*/ 284077448 h 1"/>
                <a:gd name="T8" fmla="*/ 0 w 1"/>
                <a:gd name="T9" fmla="*/ 284077448 h 1"/>
                <a:gd name="T10" fmla="*/ 0 w 1"/>
                <a:gd name="T11" fmla="*/ 0 h 1"/>
                <a:gd name="T12" fmla="*/ 0 w 1"/>
                <a:gd name="T13" fmla="*/ 0 h 1"/>
                <a:gd name="T14" fmla="*/ 284172800 w 1"/>
                <a:gd name="T15" fmla="*/ 0 h 1"/>
                <a:gd name="T16" fmla="*/ 284172800 w 1"/>
                <a:gd name="T17" fmla="*/ 284077448 h 1"/>
                <a:gd name="T18" fmla="*/ 284172800 w 1"/>
                <a:gd name="T19" fmla="*/ 284077448 h 1"/>
                <a:gd name="T20" fmla="*/ 284172800 w 1"/>
                <a:gd name="T21" fmla="*/ 284077448 h 1"/>
                <a:gd name="T22" fmla="*/ 0 w 1"/>
                <a:gd name="T23" fmla="*/ 0 h 1"/>
                <a:gd name="T24" fmla="*/ 0 w 1"/>
                <a:gd name="T25" fmla="*/ 284077448 h 1"/>
                <a:gd name="T26" fmla="*/ 0 w 1"/>
                <a:gd name="T27" fmla="*/ 284077448 h 1"/>
                <a:gd name="T28" fmla="*/ 0 w 1"/>
                <a:gd name="T29" fmla="*/ 284077448 h 1"/>
                <a:gd name="T30" fmla="*/ 0 w 1"/>
                <a:gd name="T31" fmla="*/ 284077448 h 1"/>
                <a:gd name="T32" fmla="*/ 284172800 w 1"/>
                <a:gd name="T33" fmla="*/ 284077448 h 1"/>
                <a:gd name="T34" fmla="*/ 284172800 w 1"/>
                <a:gd name="T35" fmla="*/ 284077448 h 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 h="1">
                  <a:moveTo>
                    <a:pt x="1" y="1"/>
                  </a:moveTo>
                  <a:cubicBezTo>
                    <a:pt x="1" y="1"/>
                    <a:pt x="1" y="1"/>
                    <a:pt x="1" y="1"/>
                  </a:cubicBezTo>
                  <a:cubicBezTo>
                    <a:pt x="1" y="1"/>
                    <a:pt x="0" y="1"/>
                    <a:pt x="0" y="1"/>
                  </a:cubicBezTo>
                  <a:cubicBezTo>
                    <a:pt x="0" y="1"/>
                    <a:pt x="0" y="1"/>
                    <a:pt x="0" y="1"/>
                  </a:cubicBezTo>
                  <a:cubicBezTo>
                    <a:pt x="0" y="1"/>
                    <a:pt x="0" y="1"/>
                    <a:pt x="0" y="1"/>
                  </a:cubicBezTo>
                  <a:cubicBezTo>
                    <a:pt x="0" y="1"/>
                    <a:pt x="0" y="0"/>
                    <a:pt x="0" y="0"/>
                  </a:cubicBezTo>
                  <a:cubicBezTo>
                    <a:pt x="0" y="0"/>
                    <a:pt x="0" y="0"/>
                    <a:pt x="0" y="0"/>
                  </a:cubicBezTo>
                  <a:cubicBezTo>
                    <a:pt x="0" y="0"/>
                    <a:pt x="1" y="0"/>
                    <a:pt x="1" y="0"/>
                  </a:cubicBezTo>
                  <a:cubicBezTo>
                    <a:pt x="1" y="0"/>
                    <a:pt x="1" y="1"/>
                    <a:pt x="1" y="1"/>
                  </a:cubicBezTo>
                  <a:close/>
                  <a:moveTo>
                    <a:pt x="1" y="1"/>
                  </a:moveTo>
                  <a:cubicBezTo>
                    <a:pt x="1" y="1"/>
                    <a:pt x="1" y="1"/>
                    <a:pt x="1" y="1"/>
                  </a:cubicBezTo>
                  <a:cubicBezTo>
                    <a:pt x="0" y="0"/>
                    <a:pt x="0" y="0"/>
                    <a:pt x="0" y="0"/>
                  </a:cubicBezTo>
                  <a:cubicBezTo>
                    <a:pt x="0" y="0"/>
                    <a:pt x="0" y="0"/>
                    <a:pt x="0"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0" name="Rectangle 449"/>
            <p:cNvSpPr>
              <a:spLocks noChangeArrowheads="1"/>
            </p:cNvSpPr>
            <p:nvPr/>
          </p:nvSpPr>
          <p:spPr bwMode="auto">
            <a:xfrm>
              <a:off x="1602379" y="3596638"/>
              <a:ext cx="3174" cy="63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31" name="Freeform 450"/>
            <p:cNvSpPr>
              <a:spLocks noEditPoints="1"/>
            </p:cNvSpPr>
            <p:nvPr/>
          </p:nvSpPr>
          <p:spPr bwMode="auto">
            <a:xfrm>
              <a:off x="1602379" y="3596638"/>
              <a:ext cx="6348" cy="6346"/>
            </a:xfrm>
            <a:custGeom>
              <a:avLst/>
              <a:gdLst>
                <a:gd name="T0" fmla="*/ 284172800 w 1"/>
                <a:gd name="T1" fmla="*/ 284077448 h 1"/>
                <a:gd name="T2" fmla="*/ 284172800 w 1"/>
                <a:gd name="T3" fmla="*/ 284077448 h 1"/>
                <a:gd name="T4" fmla="*/ 284172800 w 1"/>
                <a:gd name="T5" fmla="*/ 284077448 h 1"/>
                <a:gd name="T6" fmla="*/ 0 w 1"/>
                <a:gd name="T7" fmla="*/ 284077448 h 1"/>
                <a:gd name="T8" fmla="*/ 0 w 1"/>
                <a:gd name="T9" fmla="*/ 284077448 h 1"/>
                <a:gd name="T10" fmla="*/ 0 w 1"/>
                <a:gd name="T11" fmla="*/ 0 h 1"/>
                <a:gd name="T12" fmla="*/ 284172800 w 1"/>
                <a:gd name="T13" fmla="*/ 0 h 1"/>
                <a:gd name="T14" fmla="*/ 284172800 w 1"/>
                <a:gd name="T15" fmla="*/ 0 h 1"/>
                <a:gd name="T16" fmla="*/ 284172800 w 1"/>
                <a:gd name="T17" fmla="*/ 284077448 h 1"/>
                <a:gd name="T18" fmla="*/ 284172800 w 1"/>
                <a:gd name="T19" fmla="*/ 284077448 h 1"/>
                <a:gd name="T20" fmla="*/ 284172800 w 1"/>
                <a:gd name="T21" fmla="*/ 284077448 h 1"/>
                <a:gd name="T22" fmla="*/ 284172800 w 1"/>
                <a:gd name="T23" fmla="*/ 0 h 1"/>
                <a:gd name="T24" fmla="*/ 0 w 1"/>
                <a:gd name="T25" fmla="*/ 284077448 h 1"/>
                <a:gd name="T26" fmla="*/ 0 w 1"/>
                <a:gd name="T27" fmla="*/ 284077448 h 1"/>
                <a:gd name="T28" fmla="*/ 0 w 1"/>
                <a:gd name="T29" fmla="*/ 284077448 h 1"/>
                <a:gd name="T30" fmla="*/ 284172800 w 1"/>
                <a:gd name="T31" fmla="*/ 284077448 h 1"/>
                <a:gd name="T32" fmla="*/ 284172800 w 1"/>
                <a:gd name="T33" fmla="*/ 284077448 h 1"/>
                <a:gd name="T34" fmla="*/ 284172800 w 1"/>
                <a:gd name="T35" fmla="*/ 284077448 h 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 h="1">
                  <a:moveTo>
                    <a:pt x="1" y="1"/>
                  </a:moveTo>
                  <a:cubicBezTo>
                    <a:pt x="1" y="1"/>
                    <a:pt x="1" y="1"/>
                    <a:pt x="1" y="1"/>
                  </a:cubicBezTo>
                  <a:cubicBezTo>
                    <a:pt x="1" y="1"/>
                    <a:pt x="1" y="1"/>
                    <a:pt x="1" y="1"/>
                  </a:cubicBezTo>
                  <a:cubicBezTo>
                    <a:pt x="0" y="1"/>
                    <a:pt x="0" y="1"/>
                    <a:pt x="0" y="1"/>
                  </a:cubicBezTo>
                  <a:cubicBezTo>
                    <a:pt x="0" y="1"/>
                    <a:pt x="0" y="1"/>
                    <a:pt x="0" y="1"/>
                  </a:cubicBezTo>
                  <a:cubicBezTo>
                    <a:pt x="0" y="1"/>
                    <a:pt x="0" y="0"/>
                    <a:pt x="0" y="0"/>
                  </a:cubicBezTo>
                  <a:cubicBezTo>
                    <a:pt x="0" y="0"/>
                    <a:pt x="0" y="0"/>
                    <a:pt x="1" y="0"/>
                  </a:cubicBezTo>
                  <a:cubicBezTo>
                    <a:pt x="1" y="0"/>
                    <a:pt x="1" y="0"/>
                    <a:pt x="1" y="0"/>
                  </a:cubicBezTo>
                  <a:cubicBezTo>
                    <a:pt x="1" y="0"/>
                    <a:pt x="1" y="1"/>
                    <a:pt x="1" y="1"/>
                  </a:cubicBezTo>
                  <a:close/>
                  <a:moveTo>
                    <a:pt x="1" y="1"/>
                  </a:moveTo>
                  <a:cubicBezTo>
                    <a:pt x="1" y="1"/>
                    <a:pt x="1" y="1"/>
                    <a:pt x="1" y="1"/>
                  </a:cubicBezTo>
                  <a:cubicBezTo>
                    <a:pt x="1" y="0"/>
                    <a:pt x="1" y="0"/>
                    <a:pt x="1" y="0"/>
                  </a:cubicBezTo>
                  <a:cubicBezTo>
                    <a:pt x="1" y="0"/>
                    <a:pt x="0" y="0"/>
                    <a:pt x="0" y="1"/>
                  </a:cubicBezTo>
                  <a:cubicBezTo>
                    <a:pt x="0" y="1"/>
                    <a:pt x="0" y="1"/>
                    <a:pt x="0" y="1"/>
                  </a:cubicBezTo>
                  <a:cubicBezTo>
                    <a:pt x="0" y="1"/>
                    <a:pt x="0" y="1"/>
                    <a:pt x="0" y="1"/>
                  </a:cubicBezTo>
                  <a:cubicBezTo>
                    <a:pt x="0" y="1"/>
                    <a:pt x="1" y="1"/>
                    <a:pt x="1" y="1"/>
                  </a:cubicBezTo>
                  <a:cubicBezTo>
                    <a:pt x="1" y="1"/>
                    <a:pt x="1" y="1"/>
                    <a:pt x="1" y="1"/>
                  </a:cubicBezTo>
                  <a:cubicBezTo>
                    <a:pt x="1"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2" name="Freeform 451"/>
            <p:cNvSpPr/>
            <p:nvPr/>
          </p:nvSpPr>
          <p:spPr bwMode="auto">
            <a:xfrm>
              <a:off x="1608727" y="3596638"/>
              <a:ext cx="7935" cy="6346"/>
            </a:xfrm>
            <a:custGeom>
              <a:avLst/>
              <a:gdLst>
                <a:gd name="T0" fmla="*/ 2147483647 w 1"/>
                <a:gd name="T1" fmla="*/ 0 h 1"/>
                <a:gd name="T2" fmla="*/ 2147483647 w 1"/>
                <a:gd name="T3" fmla="*/ 0 h 1"/>
                <a:gd name="T4" fmla="*/ 2147483647 w 1"/>
                <a:gd name="T5" fmla="*/ 0 h 1"/>
                <a:gd name="T6" fmla="*/ 2147483647 w 1"/>
                <a:gd name="T7" fmla="*/ 0 h 1"/>
                <a:gd name="T8" fmla="*/ 0 w 1"/>
                <a:gd name="T9" fmla="*/ 0 h 1"/>
                <a:gd name="T10" fmla="*/ 0 w 1"/>
                <a:gd name="T11" fmla="*/ 284077448 h 1"/>
                <a:gd name="T12" fmla="*/ 0 w 1"/>
                <a:gd name="T13" fmla="*/ 284077448 h 1"/>
                <a:gd name="T14" fmla="*/ 0 w 1"/>
                <a:gd name="T15" fmla="*/ 284077448 h 1"/>
                <a:gd name="T16" fmla="*/ 0 w 1"/>
                <a:gd name="T17" fmla="*/ 0 h 1"/>
                <a:gd name="T18" fmla="*/ 0 w 1"/>
                <a:gd name="T19" fmla="*/ 0 h 1"/>
                <a:gd name="T20" fmla="*/ 0 w 1"/>
                <a:gd name="T21" fmla="*/ 0 h 1"/>
                <a:gd name="T22" fmla="*/ 0 w 1"/>
                <a:gd name="T23" fmla="*/ 0 h 1"/>
                <a:gd name="T24" fmla="*/ 2147483647 w 1"/>
                <a:gd name="T25" fmla="*/ 0 h 1"/>
                <a:gd name="T26" fmla="*/ 2147483647 w 1"/>
                <a:gd name="T27" fmla="*/ 0 h 1"/>
                <a:gd name="T28" fmla="*/ 2147483647 w 1"/>
                <a:gd name="T29" fmla="*/ 0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 h="1">
                  <a:moveTo>
                    <a:pt x="1" y="0"/>
                  </a:moveTo>
                  <a:cubicBezTo>
                    <a:pt x="1" y="0"/>
                    <a:pt x="1" y="0"/>
                    <a:pt x="1" y="0"/>
                  </a:cubicBezTo>
                  <a:cubicBezTo>
                    <a:pt x="1" y="0"/>
                    <a:pt x="1" y="0"/>
                    <a:pt x="1" y="0"/>
                  </a:cubicBezTo>
                  <a:cubicBezTo>
                    <a:pt x="1" y="0"/>
                    <a:pt x="1" y="0"/>
                    <a:pt x="1" y="0"/>
                  </a:cubicBezTo>
                  <a:cubicBezTo>
                    <a:pt x="0" y="0"/>
                    <a:pt x="0" y="0"/>
                    <a:pt x="0" y="0"/>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3" name="Freeform 452"/>
            <p:cNvSpPr/>
            <p:nvPr/>
          </p:nvSpPr>
          <p:spPr bwMode="auto">
            <a:xfrm>
              <a:off x="1616661" y="3596638"/>
              <a:ext cx="6348" cy="6346"/>
            </a:xfrm>
            <a:custGeom>
              <a:avLst/>
              <a:gdLst>
                <a:gd name="T0" fmla="*/ 284172800 w 1"/>
                <a:gd name="T1" fmla="*/ 284077448 h 1"/>
                <a:gd name="T2" fmla="*/ 284172800 w 1"/>
                <a:gd name="T3" fmla="*/ 284077448 h 1"/>
                <a:gd name="T4" fmla="*/ 284172800 w 1"/>
                <a:gd name="T5" fmla="*/ 284077448 h 1"/>
                <a:gd name="T6" fmla="*/ 0 w 1"/>
                <a:gd name="T7" fmla="*/ 284077448 h 1"/>
                <a:gd name="T8" fmla="*/ 0 w 1"/>
                <a:gd name="T9" fmla="*/ 284077448 h 1"/>
                <a:gd name="T10" fmla="*/ 0 w 1"/>
                <a:gd name="T11" fmla="*/ 284077448 h 1"/>
                <a:gd name="T12" fmla="*/ 0 w 1"/>
                <a:gd name="T13" fmla="*/ 284077448 h 1"/>
                <a:gd name="T14" fmla="*/ 0 w 1"/>
                <a:gd name="T15" fmla="*/ 284077448 h 1"/>
                <a:gd name="T16" fmla="*/ 284172800 w 1"/>
                <a:gd name="T17" fmla="*/ 284077448 h 1"/>
                <a:gd name="T18" fmla="*/ 284172800 w 1"/>
                <a:gd name="T19" fmla="*/ 284077448 h 1"/>
                <a:gd name="T20" fmla="*/ 284172800 w 1"/>
                <a:gd name="T21" fmla="*/ 284077448 h 1"/>
                <a:gd name="T22" fmla="*/ 284172800 w 1"/>
                <a:gd name="T23" fmla="*/ 284077448 h 1"/>
                <a:gd name="T24" fmla="*/ 284172800 w 1"/>
                <a:gd name="T25" fmla="*/ 284077448 h 1"/>
                <a:gd name="T26" fmla="*/ 0 w 1"/>
                <a:gd name="T27" fmla="*/ 284077448 h 1"/>
                <a:gd name="T28" fmla="*/ 0 w 1"/>
                <a:gd name="T29" fmla="*/ 284077448 h 1"/>
                <a:gd name="T30" fmla="*/ 0 w 1"/>
                <a:gd name="T31" fmla="*/ 284077448 h 1"/>
                <a:gd name="T32" fmla="*/ 0 w 1"/>
                <a:gd name="T33" fmla="*/ 284077448 h 1"/>
                <a:gd name="T34" fmla="*/ 0 w 1"/>
                <a:gd name="T35" fmla="*/ 0 h 1"/>
                <a:gd name="T36" fmla="*/ 0 w 1"/>
                <a:gd name="T37" fmla="*/ 0 h 1"/>
                <a:gd name="T38" fmla="*/ 0 w 1"/>
                <a:gd name="T39" fmla="*/ 0 h 1"/>
                <a:gd name="T40" fmla="*/ 284172800 w 1"/>
                <a:gd name="T41" fmla="*/ 0 h 1"/>
                <a:gd name="T42" fmla="*/ 284172800 w 1"/>
                <a:gd name="T43" fmla="*/ 0 h 1"/>
                <a:gd name="T44" fmla="*/ 284172800 w 1"/>
                <a:gd name="T45" fmla="*/ 0 h 1"/>
                <a:gd name="T46" fmla="*/ 284172800 w 1"/>
                <a:gd name="T47" fmla="*/ 284077448 h 1"/>
                <a:gd name="T48" fmla="*/ 284172800 w 1"/>
                <a:gd name="T49" fmla="*/ 284077448 h 1"/>
                <a:gd name="T50" fmla="*/ 284172800 w 1"/>
                <a:gd name="T51" fmla="*/ 0 h 1"/>
                <a:gd name="T52" fmla="*/ 284172800 w 1"/>
                <a:gd name="T53" fmla="*/ 0 h 1"/>
                <a:gd name="T54" fmla="*/ 0 w 1"/>
                <a:gd name="T55" fmla="*/ 0 h 1"/>
                <a:gd name="T56" fmla="*/ 0 w 1"/>
                <a:gd name="T57" fmla="*/ 284077448 h 1"/>
                <a:gd name="T58" fmla="*/ 0 w 1"/>
                <a:gd name="T59" fmla="*/ 284077448 h 1"/>
                <a:gd name="T60" fmla="*/ 0 w 1"/>
                <a:gd name="T61" fmla="*/ 284077448 h 1"/>
                <a:gd name="T62" fmla="*/ 284172800 w 1"/>
                <a:gd name="T63" fmla="*/ 284077448 h 1"/>
                <a:gd name="T64" fmla="*/ 284172800 w 1"/>
                <a:gd name="T65" fmla="*/ 284077448 h 1"/>
                <a:gd name="T66" fmla="*/ 284172800 w 1"/>
                <a:gd name="T67" fmla="*/ 284077448 h 1"/>
                <a:gd name="T68" fmla="*/ 284172800 w 1"/>
                <a:gd name="T69" fmla="*/ 284077448 h 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 h="1">
                  <a:moveTo>
                    <a:pt x="1" y="1"/>
                  </a:move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ubicBezTo>
                    <a:pt x="1" y="1"/>
                    <a:pt x="1" y="1"/>
                    <a:pt x="1" y="1"/>
                  </a:cubicBezTo>
                  <a:cubicBezTo>
                    <a:pt x="1" y="1"/>
                    <a:pt x="1" y="1"/>
                    <a:pt x="1" y="1"/>
                  </a:cubicBezTo>
                  <a:cubicBezTo>
                    <a:pt x="1" y="1"/>
                    <a:pt x="1" y="1"/>
                    <a:pt x="1" y="1"/>
                  </a:cubicBezTo>
                  <a:cubicBezTo>
                    <a:pt x="1" y="1"/>
                    <a:pt x="1" y="1"/>
                    <a:pt x="0" y="1"/>
                  </a:cubicBezTo>
                  <a:cubicBezTo>
                    <a:pt x="0" y="1"/>
                    <a:pt x="0" y="1"/>
                    <a:pt x="0" y="1"/>
                  </a:cubicBezTo>
                  <a:cubicBezTo>
                    <a:pt x="0" y="1"/>
                    <a:pt x="0" y="1"/>
                    <a:pt x="0" y="1"/>
                  </a:cubicBezTo>
                  <a:cubicBezTo>
                    <a:pt x="0" y="1"/>
                    <a:pt x="0" y="1"/>
                    <a:pt x="0" y="1"/>
                  </a:cubicBezTo>
                  <a:cubicBezTo>
                    <a:pt x="0" y="1"/>
                    <a:pt x="0" y="0"/>
                    <a:pt x="0" y="0"/>
                  </a:cubicBezTo>
                  <a:cubicBezTo>
                    <a:pt x="0" y="0"/>
                    <a:pt x="0" y="0"/>
                    <a:pt x="0" y="0"/>
                  </a:cubicBezTo>
                  <a:cubicBezTo>
                    <a:pt x="0" y="0"/>
                    <a:pt x="0" y="0"/>
                    <a:pt x="0" y="0"/>
                  </a:cubicBezTo>
                  <a:cubicBezTo>
                    <a:pt x="0" y="0"/>
                    <a:pt x="0" y="0"/>
                    <a:pt x="1" y="0"/>
                  </a:cubicBezTo>
                  <a:cubicBezTo>
                    <a:pt x="1" y="0"/>
                    <a:pt x="1" y="0"/>
                    <a:pt x="1" y="0"/>
                  </a:cubicBezTo>
                  <a:cubicBezTo>
                    <a:pt x="1" y="0"/>
                    <a:pt x="1" y="0"/>
                    <a:pt x="1" y="0"/>
                  </a:cubicBezTo>
                  <a:cubicBezTo>
                    <a:pt x="1" y="1"/>
                    <a:pt x="1" y="1"/>
                    <a:pt x="1" y="1"/>
                  </a:cubicBezTo>
                  <a:cubicBezTo>
                    <a:pt x="1" y="1"/>
                    <a:pt x="1" y="1"/>
                    <a:pt x="1" y="1"/>
                  </a:cubicBezTo>
                  <a:cubicBezTo>
                    <a:pt x="1" y="0"/>
                    <a:pt x="1" y="0"/>
                    <a:pt x="1" y="0"/>
                  </a:cubicBezTo>
                  <a:cubicBezTo>
                    <a:pt x="1" y="0"/>
                    <a:pt x="1" y="0"/>
                    <a:pt x="1" y="0"/>
                  </a:cubicBezTo>
                  <a:cubicBezTo>
                    <a:pt x="0" y="0"/>
                    <a:pt x="0" y="0"/>
                    <a:pt x="0" y="0"/>
                  </a:cubicBezTo>
                  <a:cubicBezTo>
                    <a:pt x="0" y="0"/>
                    <a:pt x="0" y="1"/>
                    <a:pt x="0" y="1"/>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1"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4" name="Freeform 453"/>
            <p:cNvSpPr>
              <a:spLocks noEditPoints="1"/>
            </p:cNvSpPr>
            <p:nvPr/>
          </p:nvSpPr>
          <p:spPr bwMode="auto">
            <a:xfrm>
              <a:off x="1623009" y="3596638"/>
              <a:ext cx="0" cy="6346"/>
            </a:xfrm>
            <a:custGeom>
              <a:avLst/>
              <a:gdLst>
                <a:gd name="T0" fmla="*/ 0 h 2"/>
                <a:gd name="T1" fmla="*/ 0 h 2"/>
                <a:gd name="T2" fmla="*/ 0 h 2"/>
                <a:gd name="T3" fmla="*/ 0 h 2"/>
                <a:gd name="T4" fmla="*/ 0 h 2"/>
                <a:gd name="T5" fmla="*/ 17754841 h 2"/>
                <a:gd name="T6" fmla="*/ 17754841 h 2"/>
                <a:gd name="T7" fmla="*/ 0 h 2"/>
                <a:gd name="T8" fmla="*/ 0 h 2"/>
                <a:gd name="T9" fmla="*/ 17754841 h 2"/>
                <a:gd name="T10" fmla="*/ 0 60000 65536"/>
                <a:gd name="T11" fmla="*/ 0 60000 65536"/>
                <a:gd name="T12" fmla="*/ 0 60000 65536"/>
                <a:gd name="T13" fmla="*/ 0 60000 65536"/>
                <a:gd name="T14" fmla="*/ 0 60000 65536"/>
                <a:gd name="T15" fmla="*/ 0 60000 65536"/>
                <a:gd name="T16" fmla="*/ 0 60000 65536"/>
                <a:gd name="T17" fmla="*/ 0 60000 65536"/>
                <a:gd name="T18" fmla="*/ 0 60000 65536"/>
                <a:gd name="T19" fmla="*/ 0 60000 65536"/>
              </a:gdLst>
              <a:ahLst/>
              <a:cxnLst>
                <a:cxn ang="T10">
                  <a:pos x="0" y="T0"/>
                </a:cxn>
                <a:cxn ang="T11">
                  <a:pos x="0" y="T1"/>
                </a:cxn>
                <a:cxn ang="T12">
                  <a:pos x="0" y="T2"/>
                </a:cxn>
                <a:cxn ang="T13">
                  <a:pos x="0" y="T3"/>
                </a:cxn>
                <a:cxn ang="T14">
                  <a:pos x="0" y="T4"/>
                </a:cxn>
                <a:cxn ang="T15">
                  <a:pos x="0" y="T5"/>
                </a:cxn>
                <a:cxn ang="T16">
                  <a:pos x="0" y="T6"/>
                </a:cxn>
                <a:cxn ang="T17">
                  <a:pos x="0" y="T7"/>
                </a:cxn>
                <a:cxn ang="T18">
                  <a:pos x="0" y="T8"/>
                </a:cxn>
                <a:cxn ang="T19">
                  <a:pos x="0" y="T9"/>
                </a:cxn>
              </a:cxnLst>
              <a:rect l="0" t="0" r="r" b="b"/>
              <a:pathLst>
                <a:path h="2">
                  <a:moveTo>
                    <a:pt x="0" y="0"/>
                  </a:moveTo>
                  <a:lnTo>
                    <a:pt x="0" y="0"/>
                  </a:lnTo>
                  <a:close/>
                  <a:moveTo>
                    <a:pt x="0" y="2"/>
                  </a:moveTo>
                  <a:lnTo>
                    <a:pt x="0" y="2"/>
                  </a:lnTo>
                  <a:lnTo>
                    <a:pt x="0" y="0"/>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5" name="Freeform 454"/>
            <p:cNvSpPr/>
            <p:nvPr/>
          </p:nvSpPr>
          <p:spPr bwMode="auto">
            <a:xfrm>
              <a:off x="1623009" y="3596638"/>
              <a:ext cx="6348" cy="6346"/>
            </a:xfrm>
            <a:custGeom>
              <a:avLst/>
              <a:gdLst>
                <a:gd name="T0" fmla="*/ 284172800 w 1"/>
                <a:gd name="T1" fmla="*/ 284077448 h 1"/>
                <a:gd name="T2" fmla="*/ 284172800 w 1"/>
                <a:gd name="T3" fmla="*/ 284077448 h 1"/>
                <a:gd name="T4" fmla="*/ 284172800 w 1"/>
                <a:gd name="T5" fmla="*/ 284077448 h 1"/>
                <a:gd name="T6" fmla="*/ 0 w 1"/>
                <a:gd name="T7" fmla="*/ 284077448 h 1"/>
                <a:gd name="T8" fmla="*/ 0 w 1"/>
                <a:gd name="T9" fmla="*/ 284077448 h 1"/>
                <a:gd name="T10" fmla="*/ 0 w 1"/>
                <a:gd name="T11" fmla="*/ 0 h 1"/>
                <a:gd name="T12" fmla="*/ 0 w 1"/>
                <a:gd name="T13" fmla="*/ 0 h 1"/>
                <a:gd name="T14" fmla="*/ 0 w 1"/>
                <a:gd name="T15" fmla="*/ 0 h 1"/>
                <a:gd name="T16" fmla="*/ 0 w 1"/>
                <a:gd name="T17" fmla="*/ 0 h 1"/>
                <a:gd name="T18" fmla="*/ 0 w 1"/>
                <a:gd name="T19" fmla="*/ 0 h 1"/>
                <a:gd name="T20" fmla="*/ 284172800 w 1"/>
                <a:gd name="T21" fmla="*/ 0 h 1"/>
                <a:gd name="T22" fmla="*/ 284172800 w 1"/>
                <a:gd name="T23" fmla="*/ 0 h 1"/>
                <a:gd name="T24" fmla="*/ 284172800 w 1"/>
                <a:gd name="T25" fmla="*/ 0 h 1"/>
                <a:gd name="T26" fmla="*/ 284172800 w 1"/>
                <a:gd name="T27" fmla="*/ 0 h 1"/>
                <a:gd name="T28" fmla="*/ 284172800 w 1"/>
                <a:gd name="T29" fmla="*/ 0 h 1"/>
                <a:gd name="T30" fmla="*/ 284172800 w 1"/>
                <a:gd name="T31" fmla="*/ 284077448 h 1"/>
                <a:gd name="T32" fmla="*/ 284172800 w 1"/>
                <a:gd name="T33" fmla="*/ 284077448 h 1"/>
                <a:gd name="T34" fmla="*/ 284172800 w 1"/>
                <a:gd name="T35" fmla="*/ 284077448 h 1"/>
                <a:gd name="T36" fmla="*/ 284172800 w 1"/>
                <a:gd name="T37" fmla="*/ 284077448 h 1"/>
                <a:gd name="T38" fmla="*/ 284172800 w 1"/>
                <a:gd name="T39" fmla="*/ 284077448 h 1"/>
                <a:gd name="T40" fmla="*/ 284172800 w 1"/>
                <a:gd name="T41" fmla="*/ 284077448 h 1"/>
                <a:gd name="T42" fmla="*/ 284172800 w 1"/>
                <a:gd name="T43" fmla="*/ 284077448 h 1"/>
                <a:gd name="T44" fmla="*/ 284172800 w 1"/>
                <a:gd name="T45" fmla="*/ 284077448 h 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 h="1">
                  <a:moveTo>
                    <a:pt x="1" y="1"/>
                  </a:moveTo>
                  <a:cubicBezTo>
                    <a:pt x="1" y="1"/>
                    <a:pt x="1" y="1"/>
                    <a:pt x="1" y="1"/>
                  </a:cubicBezTo>
                  <a:cubicBezTo>
                    <a:pt x="1" y="1"/>
                    <a:pt x="1" y="1"/>
                    <a:pt x="1" y="1"/>
                  </a:cubicBezTo>
                  <a:cubicBezTo>
                    <a:pt x="1" y="1"/>
                    <a:pt x="1"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6" name="Freeform 455"/>
            <p:cNvSpPr>
              <a:spLocks noEditPoints="1"/>
            </p:cNvSpPr>
            <p:nvPr/>
          </p:nvSpPr>
          <p:spPr bwMode="auto">
            <a:xfrm>
              <a:off x="1596031" y="3610917"/>
              <a:ext cx="6348" cy="6346"/>
            </a:xfrm>
            <a:custGeom>
              <a:avLst/>
              <a:gdLst>
                <a:gd name="T0" fmla="*/ 284172800 w 1"/>
                <a:gd name="T1" fmla="*/ 284077448 h 1"/>
                <a:gd name="T2" fmla="*/ 284172800 w 1"/>
                <a:gd name="T3" fmla="*/ 284077448 h 1"/>
                <a:gd name="T4" fmla="*/ 284172800 w 1"/>
                <a:gd name="T5" fmla="*/ 284077448 h 1"/>
                <a:gd name="T6" fmla="*/ 284172800 w 1"/>
                <a:gd name="T7" fmla="*/ 284077448 h 1"/>
                <a:gd name="T8" fmla="*/ 284172800 w 1"/>
                <a:gd name="T9" fmla="*/ 284077448 h 1"/>
                <a:gd name="T10" fmla="*/ 284172800 w 1"/>
                <a:gd name="T11" fmla="*/ 284077448 h 1"/>
                <a:gd name="T12" fmla="*/ 284172800 w 1"/>
                <a:gd name="T13" fmla="*/ 284077448 h 1"/>
                <a:gd name="T14" fmla="*/ 0 w 1"/>
                <a:gd name="T15" fmla="*/ 284077448 h 1"/>
                <a:gd name="T16" fmla="*/ 0 w 1"/>
                <a:gd name="T17" fmla="*/ 284077448 h 1"/>
                <a:gd name="T18" fmla="*/ 0 w 1"/>
                <a:gd name="T19" fmla="*/ 0 h 1"/>
                <a:gd name="T20" fmla="*/ 284172800 w 1"/>
                <a:gd name="T21" fmla="*/ 0 h 1"/>
                <a:gd name="T22" fmla="*/ 284172800 w 1"/>
                <a:gd name="T23" fmla="*/ 0 h 1"/>
                <a:gd name="T24" fmla="*/ 284172800 w 1"/>
                <a:gd name="T25" fmla="*/ 0 h 1"/>
                <a:gd name="T26" fmla="*/ 284172800 w 1"/>
                <a:gd name="T27" fmla="*/ 0 h 1"/>
                <a:gd name="T28" fmla="*/ 284172800 w 1"/>
                <a:gd name="T29" fmla="*/ 0 h 1"/>
                <a:gd name="T30" fmla="*/ 284172800 w 1"/>
                <a:gd name="T31" fmla="*/ 0 h 1"/>
                <a:gd name="T32" fmla="*/ 284172800 w 1"/>
                <a:gd name="T33" fmla="*/ 0 h 1"/>
                <a:gd name="T34" fmla="*/ 284172800 w 1"/>
                <a:gd name="T35" fmla="*/ 0 h 1"/>
                <a:gd name="T36" fmla="*/ 284172800 w 1"/>
                <a:gd name="T37" fmla="*/ 0 h 1"/>
                <a:gd name="T38" fmla="*/ 0 w 1"/>
                <a:gd name="T39" fmla="*/ 0 h 1"/>
                <a:gd name="T40" fmla="*/ 0 w 1"/>
                <a:gd name="T41" fmla="*/ 0 h 1"/>
                <a:gd name="T42" fmla="*/ 0 w 1"/>
                <a:gd name="T43" fmla="*/ 0 h 1"/>
                <a:gd name="T44" fmla="*/ 284172800 w 1"/>
                <a:gd name="T45" fmla="*/ 0 h 1"/>
                <a:gd name="T46" fmla="*/ 284172800 w 1"/>
                <a:gd name="T47" fmla="*/ 0 h 1"/>
                <a:gd name="T48" fmla="*/ 284172800 w 1"/>
                <a:gd name="T49" fmla="*/ 0 h 1"/>
                <a:gd name="T50" fmla="*/ 284172800 w 1"/>
                <a:gd name="T51" fmla="*/ 0 h 1"/>
                <a:gd name="T52" fmla="*/ 284172800 w 1"/>
                <a:gd name="T53" fmla="*/ 0 h 1"/>
                <a:gd name="T54" fmla="*/ 284172800 w 1"/>
                <a:gd name="T55" fmla="*/ 0 h 1"/>
                <a:gd name="T56" fmla="*/ 284172800 w 1"/>
                <a:gd name="T57" fmla="*/ 284077448 h 1"/>
                <a:gd name="T58" fmla="*/ 284172800 w 1"/>
                <a:gd name="T59" fmla="*/ 284077448 h 1"/>
                <a:gd name="T60" fmla="*/ 284172800 w 1"/>
                <a:gd name="T61" fmla="*/ 0 h 1"/>
                <a:gd name="T62" fmla="*/ 284172800 w 1"/>
                <a:gd name="T63" fmla="*/ 0 h 1"/>
                <a:gd name="T64" fmla="*/ 284172800 w 1"/>
                <a:gd name="T65" fmla="*/ 0 h 1"/>
                <a:gd name="T66" fmla="*/ 284172800 w 1"/>
                <a:gd name="T67" fmla="*/ 284077448 h 1"/>
                <a:gd name="T68" fmla="*/ 284172800 w 1"/>
                <a:gd name="T69" fmla="*/ 284077448 h 1"/>
                <a:gd name="T70" fmla="*/ 284172800 w 1"/>
                <a:gd name="T71" fmla="*/ 284077448 h 1"/>
                <a:gd name="T72" fmla="*/ 284172800 w 1"/>
                <a:gd name="T73" fmla="*/ 284077448 h 1"/>
                <a:gd name="T74" fmla="*/ 284172800 w 1"/>
                <a:gd name="T75" fmla="*/ 284077448 h 1"/>
                <a:gd name="T76" fmla="*/ 284172800 w 1"/>
                <a:gd name="T77" fmla="*/ 284077448 h 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 h="1">
                  <a:moveTo>
                    <a:pt x="1" y="1"/>
                  </a:move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0" y="1"/>
                  </a:cubicBezTo>
                  <a:cubicBezTo>
                    <a:pt x="0" y="1"/>
                    <a:pt x="0" y="1"/>
                    <a:pt x="0" y="1"/>
                  </a:cubicBezTo>
                  <a:cubicBezTo>
                    <a:pt x="0" y="1"/>
                    <a:pt x="0" y="0"/>
                    <a:pt x="0" y="0"/>
                  </a:cubicBezTo>
                  <a:cubicBezTo>
                    <a:pt x="0"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lnTo>
                    <a:pt x="1" y="1"/>
                  </a:lnTo>
                  <a:close/>
                  <a:moveTo>
                    <a:pt x="1" y="1"/>
                  </a:moveTo>
                  <a:cubicBezTo>
                    <a:pt x="1" y="0"/>
                    <a:pt x="1" y="0"/>
                    <a:pt x="1" y="0"/>
                  </a:cubicBezTo>
                  <a:cubicBezTo>
                    <a:pt x="1" y="0"/>
                    <a:pt x="1" y="0"/>
                    <a:pt x="1" y="0"/>
                  </a:cubicBezTo>
                  <a:cubicBezTo>
                    <a:pt x="1" y="0"/>
                    <a:pt x="1" y="0"/>
                    <a:pt x="1" y="0"/>
                  </a:cubicBezTo>
                  <a:cubicBezTo>
                    <a:pt x="1" y="0"/>
                    <a:pt x="1" y="0"/>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7" name="Freeform 456"/>
            <p:cNvSpPr/>
            <p:nvPr/>
          </p:nvSpPr>
          <p:spPr bwMode="auto">
            <a:xfrm>
              <a:off x="1602379" y="3610917"/>
              <a:ext cx="6348" cy="6346"/>
            </a:xfrm>
            <a:custGeom>
              <a:avLst/>
              <a:gdLst>
                <a:gd name="T0" fmla="*/ 284172800 w 1"/>
                <a:gd name="T1" fmla="*/ 284077448 h 1"/>
                <a:gd name="T2" fmla="*/ 284172800 w 1"/>
                <a:gd name="T3" fmla="*/ 284077448 h 1"/>
                <a:gd name="T4" fmla="*/ 284172800 w 1"/>
                <a:gd name="T5" fmla="*/ 0 h 1"/>
                <a:gd name="T6" fmla="*/ 284172800 w 1"/>
                <a:gd name="T7" fmla="*/ 0 h 1"/>
                <a:gd name="T8" fmla="*/ 284172800 w 1"/>
                <a:gd name="T9" fmla="*/ 0 h 1"/>
                <a:gd name="T10" fmla="*/ 284172800 w 1"/>
                <a:gd name="T11" fmla="*/ 0 h 1"/>
                <a:gd name="T12" fmla="*/ 284172800 w 1"/>
                <a:gd name="T13" fmla="*/ 0 h 1"/>
                <a:gd name="T14" fmla="*/ 284172800 w 1"/>
                <a:gd name="T15" fmla="*/ 0 h 1"/>
                <a:gd name="T16" fmla="*/ 284172800 w 1"/>
                <a:gd name="T17" fmla="*/ 0 h 1"/>
                <a:gd name="T18" fmla="*/ 284172800 w 1"/>
                <a:gd name="T19" fmla="*/ 0 h 1"/>
                <a:gd name="T20" fmla="*/ 284172800 w 1"/>
                <a:gd name="T21" fmla="*/ 0 h 1"/>
                <a:gd name="T22" fmla="*/ 284172800 w 1"/>
                <a:gd name="T23" fmla="*/ 284077448 h 1"/>
                <a:gd name="T24" fmla="*/ 284172800 w 1"/>
                <a:gd name="T25" fmla="*/ 284077448 h 1"/>
                <a:gd name="T26" fmla="*/ 284172800 w 1"/>
                <a:gd name="T27" fmla="*/ 0 h 1"/>
                <a:gd name="T28" fmla="*/ 284172800 w 1"/>
                <a:gd name="T29" fmla="*/ 0 h 1"/>
                <a:gd name="T30" fmla="*/ 284172800 w 1"/>
                <a:gd name="T31" fmla="*/ 0 h 1"/>
                <a:gd name="T32" fmla="*/ 284172800 w 1"/>
                <a:gd name="T33" fmla="*/ 0 h 1"/>
                <a:gd name="T34" fmla="*/ 284172800 w 1"/>
                <a:gd name="T35" fmla="*/ 0 h 1"/>
                <a:gd name="T36" fmla="*/ 284172800 w 1"/>
                <a:gd name="T37" fmla="*/ 0 h 1"/>
                <a:gd name="T38" fmla="*/ 0 w 1"/>
                <a:gd name="T39" fmla="*/ 0 h 1"/>
                <a:gd name="T40" fmla="*/ 0 w 1"/>
                <a:gd name="T41" fmla="*/ 284077448 h 1"/>
                <a:gd name="T42" fmla="*/ 0 w 1"/>
                <a:gd name="T43" fmla="*/ 284077448 h 1"/>
                <a:gd name="T44" fmla="*/ 0 w 1"/>
                <a:gd name="T45" fmla="*/ 0 h 1"/>
                <a:gd name="T46" fmla="*/ 0 w 1"/>
                <a:gd name="T47" fmla="*/ 0 h 1"/>
                <a:gd name="T48" fmla="*/ 0 w 1"/>
                <a:gd name="T49" fmla="*/ 0 h 1"/>
                <a:gd name="T50" fmla="*/ 284172800 w 1"/>
                <a:gd name="T51" fmla="*/ 0 h 1"/>
                <a:gd name="T52" fmla="*/ 284172800 w 1"/>
                <a:gd name="T53" fmla="*/ 0 h 1"/>
                <a:gd name="T54" fmla="*/ 284172800 w 1"/>
                <a:gd name="T55" fmla="*/ 0 h 1"/>
                <a:gd name="T56" fmla="*/ 284172800 w 1"/>
                <a:gd name="T57" fmla="*/ 0 h 1"/>
                <a:gd name="T58" fmla="*/ 284172800 w 1"/>
                <a:gd name="T59" fmla="*/ 0 h 1"/>
                <a:gd name="T60" fmla="*/ 284172800 w 1"/>
                <a:gd name="T61" fmla="*/ 0 h 1"/>
                <a:gd name="T62" fmla="*/ 284172800 w 1"/>
                <a:gd name="T63" fmla="*/ 0 h 1"/>
                <a:gd name="T64" fmla="*/ 284172800 w 1"/>
                <a:gd name="T65" fmla="*/ 0 h 1"/>
                <a:gd name="T66" fmla="*/ 284172800 w 1"/>
                <a:gd name="T67" fmla="*/ 284077448 h 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 h="1">
                  <a:moveTo>
                    <a:pt x="1" y="1"/>
                  </a:moveTo>
                  <a:cubicBezTo>
                    <a:pt x="1" y="1"/>
                    <a:pt x="1" y="1"/>
                    <a:pt x="1" y="1"/>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1"/>
                    <a:pt x="1" y="1"/>
                    <a:pt x="1" y="1"/>
                  </a:cubicBezTo>
                  <a:cubicBezTo>
                    <a:pt x="1" y="1"/>
                    <a:pt x="1" y="1"/>
                    <a:pt x="1" y="1"/>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0" y="0"/>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8" name="Freeform 457"/>
            <p:cNvSpPr>
              <a:spLocks noEditPoints="1"/>
            </p:cNvSpPr>
            <p:nvPr/>
          </p:nvSpPr>
          <p:spPr bwMode="auto">
            <a:xfrm>
              <a:off x="1616661" y="3610917"/>
              <a:ext cx="0" cy="6346"/>
            </a:xfrm>
            <a:custGeom>
              <a:avLst/>
              <a:gdLst>
                <a:gd name="T0" fmla="*/ 0 h 1"/>
                <a:gd name="T1" fmla="*/ 0 h 1"/>
                <a:gd name="T2" fmla="*/ 284077448 h 1"/>
                <a:gd name="T3" fmla="*/ 284077448 h 1"/>
                <a:gd name="T4" fmla="*/ 284077448 h 1"/>
                <a:gd name="T5" fmla="*/ 284077448 h 1"/>
                <a:gd name="T6" fmla="*/ 284077448 h 1"/>
                <a:gd name="T7" fmla="*/ 284077448 h 1"/>
                <a:gd name="T8" fmla="*/ 284077448 h 1"/>
                <a:gd name="T9" fmla="*/ 284077448 h 1"/>
                <a:gd name="T10" fmla="*/ 284077448 h 1"/>
                <a:gd name="T11" fmla="*/ 284077448 h 1"/>
                <a:gd name="T12" fmla="*/ 284077448 h 1"/>
                <a:gd name="T13" fmla="*/ 0 h 1"/>
                <a:gd name="T14" fmla="*/ 0 h 1"/>
                <a:gd name="T15" fmla="*/ 0 h 1"/>
                <a:gd name="T16" fmla="*/ 0 h 1"/>
                <a:gd name="T17" fmla="*/ 0 h 1"/>
                <a:gd name="T18" fmla="*/ 0 h 1"/>
                <a:gd name="T19" fmla="*/ 0 h 1"/>
                <a:gd name="T20" fmla="*/ 0 h 1"/>
                <a:gd name="T21" fmla="*/ 0 h 1"/>
                <a:gd name="T22" fmla="*/ 0 h 1"/>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Lst>
              <a:ahLst/>
              <a:cxnLst>
                <a:cxn ang="T23">
                  <a:pos x="0" y="T0"/>
                </a:cxn>
                <a:cxn ang="T24">
                  <a:pos x="0" y="T1"/>
                </a:cxn>
                <a:cxn ang="T25">
                  <a:pos x="0" y="T2"/>
                </a:cxn>
                <a:cxn ang="T26">
                  <a:pos x="0" y="T3"/>
                </a:cxn>
                <a:cxn ang="T27">
                  <a:pos x="0" y="T4"/>
                </a:cxn>
                <a:cxn ang="T28">
                  <a:pos x="0" y="T5"/>
                </a:cxn>
                <a:cxn ang="T29">
                  <a:pos x="0" y="T6"/>
                </a:cxn>
                <a:cxn ang="T30">
                  <a:pos x="0" y="T7"/>
                </a:cxn>
                <a:cxn ang="T31">
                  <a:pos x="0" y="T8"/>
                </a:cxn>
                <a:cxn ang="T32">
                  <a:pos x="0" y="T9"/>
                </a:cxn>
                <a:cxn ang="T33">
                  <a:pos x="0" y="T10"/>
                </a:cxn>
                <a:cxn ang="T34">
                  <a:pos x="0" y="T11"/>
                </a:cxn>
                <a:cxn ang="T35">
                  <a:pos x="0" y="T12"/>
                </a:cxn>
                <a:cxn ang="T36">
                  <a:pos x="0" y="T13"/>
                </a:cxn>
                <a:cxn ang="T37">
                  <a:pos x="0" y="T14"/>
                </a:cxn>
                <a:cxn ang="T38">
                  <a:pos x="0" y="T15"/>
                </a:cxn>
                <a:cxn ang="T39">
                  <a:pos x="0" y="T16"/>
                </a:cxn>
                <a:cxn ang="T40">
                  <a:pos x="0" y="T17"/>
                </a:cxn>
                <a:cxn ang="T41">
                  <a:pos x="0" y="T18"/>
                </a:cxn>
                <a:cxn ang="T42">
                  <a:pos x="0" y="T19"/>
                </a:cxn>
                <a:cxn ang="T43">
                  <a:pos x="0" y="T20"/>
                </a:cxn>
                <a:cxn ang="T44">
                  <a:pos x="0" y="T21"/>
                </a:cxn>
                <a:cxn ang="T45">
                  <a:pos x="0" y="T22"/>
                </a:cxn>
              </a:cxnLst>
              <a:rect l="0" t="0" r="r" b="b"/>
              <a:pathLst>
                <a:path h="1">
                  <a:moveTo>
                    <a:pt x="0" y="0"/>
                  </a:move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9" name="Freeform 458"/>
            <p:cNvSpPr/>
            <p:nvPr/>
          </p:nvSpPr>
          <p:spPr bwMode="auto">
            <a:xfrm>
              <a:off x="1616661" y="3610917"/>
              <a:ext cx="6348" cy="6346"/>
            </a:xfrm>
            <a:custGeom>
              <a:avLst/>
              <a:gdLst>
                <a:gd name="T0" fmla="*/ 284172800 w 1"/>
                <a:gd name="T1" fmla="*/ 284077448 h 1"/>
                <a:gd name="T2" fmla="*/ 284172800 w 1"/>
                <a:gd name="T3" fmla="*/ 284077448 h 1"/>
                <a:gd name="T4" fmla="*/ 284172800 w 1"/>
                <a:gd name="T5" fmla="*/ 284077448 h 1"/>
                <a:gd name="T6" fmla="*/ 284172800 w 1"/>
                <a:gd name="T7" fmla="*/ 284077448 h 1"/>
                <a:gd name="T8" fmla="*/ 284172800 w 1"/>
                <a:gd name="T9" fmla="*/ 284077448 h 1"/>
                <a:gd name="T10" fmla="*/ 284172800 w 1"/>
                <a:gd name="T11" fmla="*/ 0 h 1"/>
                <a:gd name="T12" fmla="*/ 0 w 1"/>
                <a:gd name="T13" fmla="*/ 0 h 1"/>
                <a:gd name="T14" fmla="*/ 0 w 1"/>
                <a:gd name="T15" fmla="*/ 0 h 1"/>
                <a:gd name="T16" fmla="*/ 284172800 w 1"/>
                <a:gd name="T17" fmla="*/ 0 h 1"/>
                <a:gd name="T18" fmla="*/ 284172800 w 1"/>
                <a:gd name="T19" fmla="*/ 0 h 1"/>
                <a:gd name="T20" fmla="*/ 284172800 w 1"/>
                <a:gd name="T21" fmla="*/ 0 h 1"/>
                <a:gd name="T22" fmla="*/ 284172800 w 1"/>
                <a:gd name="T23" fmla="*/ 0 h 1"/>
                <a:gd name="T24" fmla="*/ 284172800 w 1"/>
                <a:gd name="T25" fmla="*/ 0 h 1"/>
                <a:gd name="T26" fmla="*/ 284172800 w 1"/>
                <a:gd name="T27" fmla="*/ 0 h 1"/>
                <a:gd name="T28" fmla="*/ 284172800 w 1"/>
                <a:gd name="T29" fmla="*/ 0 h 1"/>
                <a:gd name="T30" fmla="*/ 284172800 w 1"/>
                <a:gd name="T31" fmla="*/ 284077448 h 1"/>
                <a:gd name="T32" fmla="*/ 284172800 w 1"/>
                <a:gd name="T33" fmla="*/ 284077448 h 1"/>
                <a:gd name="T34" fmla="*/ 284172800 w 1"/>
                <a:gd name="T35" fmla="*/ 284077448 h 1"/>
                <a:gd name="T36" fmla="*/ 284172800 w 1"/>
                <a:gd name="T37" fmla="*/ 284077448 h 1"/>
                <a:gd name="T38" fmla="*/ 284172800 w 1"/>
                <a:gd name="T39" fmla="*/ 284077448 h 1"/>
                <a:gd name="T40" fmla="*/ 284172800 w 1"/>
                <a:gd name="T41" fmla="*/ 284077448 h 1"/>
                <a:gd name="T42" fmla="*/ 284172800 w 1"/>
                <a:gd name="T43" fmla="*/ 284077448 h 1"/>
                <a:gd name="T44" fmla="*/ 284172800 w 1"/>
                <a:gd name="T45" fmla="*/ 284077448 h 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 h="1">
                  <a:moveTo>
                    <a:pt x="1" y="1"/>
                  </a:moveTo>
                  <a:cubicBezTo>
                    <a:pt x="1" y="1"/>
                    <a:pt x="1" y="1"/>
                    <a:pt x="1" y="1"/>
                  </a:cubicBezTo>
                  <a:cubicBezTo>
                    <a:pt x="1" y="1"/>
                    <a:pt x="1" y="1"/>
                    <a:pt x="1" y="1"/>
                  </a:cubicBezTo>
                  <a:cubicBezTo>
                    <a:pt x="1" y="1"/>
                    <a:pt x="1" y="1"/>
                    <a:pt x="1" y="1"/>
                  </a:cubicBezTo>
                  <a:cubicBezTo>
                    <a:pt x="1" y="1"/>
                    <a:pt x="1" y="1"/>
                    <a:pt x="1" y="1"/>
                  </a:cubicBezTo>
                  <a:cubicBezTo>
                    <a:pt x="1" y="0"/>
                    <a:pt x="1" y="0"/>
                    <a:pt x="1"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0" name="Oval 383"/>
            <p:cNvSpPr>
              <a:spLocks noChangeArrowheads="1"/>
            </p:cNvSpPr>
            <p:nvPr/>
          </p:nvSpPr>
          <p:spPr bwMode="auto">
            <a:xfrm>
              <a:off x="1535724" y="3522071"/>
              <a:ext cx="126962" cy="128509"/>
            </a:xfrm>
            <a:prstGeom prst="ellipse">
              <a:avLst/>
            </a:prstGeom>
            <a:solidFill>
              <a:srgbClr val="E0484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grpSp>
      <p:grpSp>
        <p:nvGrpSpPr>
          <p:cNvPr id="41" name="组合 40"/>
          <p:cNvGrpSpPr/>
          <p:nvPr/>
        </p:nvGrpSpPr>
        <p:grpSpPr bwMode="auto">
          <a:xfrm>
            <a:off x="4435475" y="1316038"/>
            <a:ext cx="4298950" cy="3027362"/>
            <a:chOff x="4161627" y="1131589"/>
            <a:chExt cx="4298805" cy="3026681"/>
          </a:xfrm>
        </p:grpSpPr>
        <p:sp>
          <p:nvSpPr>
            <p:cNvPr id="42" name="Freeform 304"/>
            <p:cNvSpPr>
              <a:spLocks noEditPoints="1"/>
            </p:cNvSpPr>
            <p:nvPr/>
          </p:nvSpPr>
          <p:spPr bwMode="auto">
            <a:xfrm>
              <a:off x="4161627" y="1131589"/>
              <a:ext cx="4298805" cy="3026681"/>
            </a:xfrm>
            <a:custGeom>
              <a:avLst/>
              <a:gdLst>
                <a:gd name="T0" fmla="*/ 2147483647 w 561"/>
                <a:gd name="T1" fmla="*/ 0 h 395"/>
                <a:gd name="T2" fmla="*/ 2147483647 w 561"/>
                <a:gd name="T3" fmla="*/ 0 h 395"/>
                <a:gd name="T4" fmla="*/ 0 w 561"/>
                <a:gd name="T5" fmla="*/ 2147483647 h 395"/>
                <a:gd name="T6" fmla="*/ 0 w 561"/>
                <a:gd name="T7" fmla="*/ 2147483647 h 395"/>
                <a:gd name="T8" fmla="*/ 2147483647 w 561"/>
                <a:gd name="T9" fmla="*/ 2147483647 h 395"/>
                <a:gd name="T10" fmla="*/ 2147483647 w 561"/>
                <a:gd name="T11" fmla="*/ 2147483647 h 395"/>
                <a:gd name="T12" fmla="*/ 2147483647 w 561"/>
                <a:gd name="T13" fmla="*/ 2147483647 h 395"/>
                <a:gd name="T14" fmla="*/ 2147483647 w 561"/>
                <a:gd name="T15" fmla="*/ 2147483647 h 395"/>
                <a:gd name="T16" fmla="*/ 2147483647 w 561"/>
                <a:gd name="T17" fmla="*/ 2147483647 h 395"/>
                <a:gd name="T18" fmla="*/ 2147483647 w 561"/>
                <a:gd name="T19" fmla="*/ 2147483647 h 395"/>
                <a:gd name="T20" fmla="*/ 2147483647 w 561"/>
                <a:gd name="T21" fmla="*/ 2147483647 h 395"/>
                <a:gd name="T22" fmla="*/ 2147483647 w 561"/>
                <a:gd name="T23" fmla="*/ 2147483647 h 395"/>
                <a:gd name="T24" fmla="*/ 2147483647 w 561"/>
                <a:gd name="T25" fmla="*/ 2147483647 h 395"/>
                <a:gd name="T26" fmla="*/ 2147483647 w 561"/>
                <a:gd name="T27" fmla="*/ 2147483647 h 395"/>
                <a:gd name="T28" fmla="*/ 2147483647 w 561"/>
                <a:gd name="T29" fmla="*/ 2147483647 h 395"/>
                <a:gd name="T30" fmla="*/ 2147483647 w 561"/>
                <a:gd name="T31" fmla="*/ 2147483647 h 395"/>
                <a:gd name="T32" fmla="*/ 2147483647 w 561"/>
                <a:gd name="T33" fmla="*/ 0 h 395"/>
                <a:gd name="T34" fmla="*/ 2147483647 w 561"/>
                <a:gd name="T35" fmla="*/ 2147483647 h 395"/>
                <a:gd name="T36" fmla="*/ 2147483647 w 561"/>
                <a:gd name="T37" fmla="*/ 2147483647 h 395"/>
                <a:gd name="T38" fmla="*/ 2147483647 w 561"/>
                <a:gd name="T39" fmla="*/ 2147483647 h 395"/>
                <a:gd name="T40" fmla="*/ 2147483647 w 561"/>
                <a:gd name="T41" fmla="*/ 2147483647 h 395"/>
                <a:gd name="T42" fmla="*/ 2147483647 w 561"/>
                <a:gd name="T43" fmla="*/ 2147483647 h 39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61" h="395">
                  <a:moveTo>
                    <a:pt x="537" y="0"/>
                  </a:moveTo>
                  <a:cubicBezTo>
                    <a:pt x="24" y="0"/>
                    <a:pt x="24" y="0"/>
                    <a:pt x="24" y="0"/>
                  </a:cubicBezTo>
                  <a:cubicBezTo>
                    <a:pt x="11" y="0"/>
                    <a:pt x="0" y="11"/>
                    <a:pt x="0" y="25"/>
                  </a:cubicBezTo>
                  <a:cubicBezTo>
                    <a:pt x="0" y="332"/>
                    <a:pt x="0" y="332"/>
                    <a:pt x="0" y="332"/>
                  </a:cubicBezTo>
                  <a:cubicBezTo>
                    <a:pt x="0" y="345"/>
                    <a:pt x="11" y="356"/>
                    <a:pt x="24" y="356"/>
                  </a:cubicBezTo>
                  <a:cubicBezTo>
                    <a:pt x="244" y="356"/>
                    <a:pt x="244" y="356"/>
                    <a:pt x="244" y="356"/>
                  </a:cubicBezTo>
                  <a:cubicBezTo>
                    <a:pt x="244" y="386"/>
                    <a:pt x="244" y="386"/>
                    <a:pt x="244" y="386"/>
                  </a:cubicBezTo>
                  <a:cubicBezTo>
                    <a:pt x="183" y="386"/>
                    <a:pt x="183" y="386"/>
                    <a:pt x="183" y="386"/>
                  </a:cubicBezTo>
                  <a:cubicBezTo>
                    <a:pt x="183" y="395"/>
                    <a:pt x="183" y="395"/>
                    <a:pt x="183" y="395"/>
                  </a:cubicBezTo>
                  <a:cubicBezTo>
                    <a:pt x="378" y="395"/>
                    <a:pt x="378" y="395"/>
                    <a:pt x="378" y="395"/>
                  </a:cubicBezTo>
                  <a:cubicBezTo>
                    <a:pt x="378" y="386"/>
                    <a:pt x="378" y="386"/>
                    <a:pt x="378" y="386"/>
                  </a:cubicBezTo>
                  <a:cubicBezTo>
                    <a:pt x="317" y="386"/>
                    <a:pt x="317" y="386"/>
                    <a:pt x="317" y="386"/>
                  </a:cubicBezTo>
                  <a:cubicBezTo>
                    <a:pt x="317" y="356"/>
                    <a:pt x="317" y="356"/>
                    <a:pt x="317" y="356"/>
                  </a:cubicBezTo>
                  <a:cubicBezTo>
                    <a:pt x="537" y="356"/>
                    <a:pt x="537" y="356"/>
                    <a:pt x="537" y="356"/>
                  </a:cubicBezTo>
                  <a:cubicBezTo>
                    <a:pt x="550" y="356"/>
                    <a:pt x="561" y="345"/>
                    <a:pt x="561" y="332"/>
                  </a:cubicBezTo>
                  <a:cubicBezTo>
                    <a:pt x="561" y="25"/>
                    <a:pt x="561" y="25"/>
                    <a:pt x="561" y="25"/>
                  </a:cubicBezTo>
                  <a:cubicBezTo>
                    <a:pt x="561" y="11"/>
                    <a:pt x="550" y="0"/>
                    <a:pt x="537" y="0"/>
                  </a:cubicBezTo>
                  <a:close/>
                  <a:moveTo>
                    <a:pt x="540" y="337"/>
                  </a:moveTo>
                  <a:cubicBezTo>
                    <a:pt x="20" y="337"/>
                    <a:pt x="20" y="337"/>
                    <a:pt x="20" y="337"/>
                  </a:cubicBezTo>
                  <a:cubicBezTo>
                    <a:pt x="20" y="19"/>
                    <a:pt x="20" y="19"/>
                    <a:pt x="20" y="19"/>
                  </a:cubicBezTo>
                  <a:cubicBezTo>
                    <a:pt x="540" y="19"/>
                    <a:pt x="540" y="19"/>
                    <a:pt x="540" y="19"/>
                  </a:cubicBezTo>
                  <a:lnTo>
                    <a:pt x="540" y="337"/>
                  </a:lnTo>
                  <a:close/>
                </a:path>
              </a:pathLst>
            </a:custGeom>
            <a:solidFill>
              <a:srgbClr val="BA251E"/>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3" name="Freeform 459"/>
            <p:cNvSpPr/>
            <p:nvPr/>
          </p:nvSpPr>
          <p:spPr bwMode="auto">
            <a:xfrm>
              <a:off x="7025380" y="2528275"/>
              <a:ext cx="236530" cy="649141"/>
            </a:xfrm>
            <a:custGeom>
              <a:avLst/>
              <a:gdLst>
                <a:gd name="T0" fmla="*/ 747346998 w 73"/>
                <a:gd name="T1" fmla="*/ 2104746128 h 200"/>
                <a:gd name="T2" fmla="*/ 0 w 73"/>
                <a:gd name="T3" fmla="*/ 0 h 200"/>
                <a:gd name="T4" fmla="*/ 21052805 w 73"/>
                <a:gd name="T5" fmla="*/ 0 h 200"/>
                <a:gd name="T6" fmla="*/ 768399803 w 73"/>
                <a:gd name="T7" fmla="*/ 2083698862 h 200"/>
                <a:gd name="T8" fmla="*/ 747346998 w 73"/>
                <a:gd name="T9" fmla="*/ 2104746128 h 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200">
                  <a:moveTo>
                    <a:pt x="71" y="200"/>
                  </a:moveTo>
                  <a:lnTo>
                    <a:pt x="0" y="0"/>
                  </a:lnTo>
                  <a:lnTo>
                    <a:pt x="2" y="0"/>
                  </a:lnTo>
                  <a:lnTo>
                    <a:pt x="73" y="198"/>
                  </a:lnTo>
                  <a:lnTo>
                    <a:pt x="71" y="200"/>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4" name="Freeform 460"/>
            <p:cNvSpPr/>
            <p:nvPr/>
          </p:nvSpPr>
          <p:spPr bwMode="auto">
            <a:xfrm>
              <a:off x="6372940" y="1593447"/>
              <a:ext cx="820709" cy="84119"/>
            </a:xfrm>
            <a:custGeom>
              <a:avLst/>
              <a:gdLst>
                <a:gd name="T0" fmla="*/ 2147483647 w 253"/>
                <a:gd name="T1" fmla="*/ 273611936 h 26"/>
                <a:gd name="T2" fmla="*/ 0 w 253"/>
                <a:gd name="T3" fmla="*/ 21047072 h 26"/>
                <a:gd name="T4" fmla="*/ 0 w 253"/>
                <a:gd name="T5" fmla="*/ 0 h 26"/>
                <a:gd name="T6" fmla="*/ 2147483647 w 253"/>
                <a:gd name="T7" fmla="*/ 242041328 h 26"/>
                <a:gd name="T8" fmla="*/ 2147483647 w 253"/>
                <a:gd name="T9" fmla="*/ 273611936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3" h="26">
                  <a:moveTo>
                    <a:pt x="253" y="26"/>
                  </a:moveTo>
                  <a:lnTo>
                    <a:pt x="0" y="2"/>
                  </a:lnTo>
                  <a:lnTo>
                    <a:pt x="0" y="0"/>
                  </a:lnTo>
                  <a:lnTo>
                    <a:pt x="253" y="23"/>
                  </a:lnTo>
                  <a:lnTo>
                    <a:pt x="253" y="26"/>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5" name="Freeform 461"/>
            <p:cNvSpPr/>
            <p:nvPr/>
          </p:nvSpPr>
          <p:spPr bwMode="auto">
            <a:xfrm>
              <a:off x="4893440" y="1683915"/>
              <a:ext cx="1563634" cy="1622060"/>
            </a:xfrm>
            <a:custGeom>
              <a:avLst/>
              <a:gdLst>
                <a:gd name="T0" fmla="*/ 2147483647 w 482"/>
                <a:gd name="T1" fmla="*/ 2147483647 h 500"/>
                <a:gd name="T2" fmla="*/ 0 w 482"/>
                <a:gd name="T3" fmla="*/ 21047267 h 500"/>
                <a:gd name="T4" fmla="*/ 31577547 w 482"/>
                <a:gd name="T5" fmla="*/ 0 h 500"/>
                <a:gd name="T6" fmla="*/ 2147483647 w 482"/>
                <a:gd name="T7" fmla="*/ 2147483647 h 500"/>
                <a:gd name="T8" fmla="*/ 2147483647 w 482"/>
                <a:gd name="T9" fmla="*/ 2147483647 h 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2" h="500">
                  <a:moveTo>
                    <a:pt x="480" y="500"/>
                  </a:moveTo>
                  <a:lnTo>
                    <a:pt x="0" y="2"/>
                  </a:lnTo>
                  <a:lnTo>
                    <a:pt x="3" y="0"/>
                  </a:lnTo>
                  <a:lnTo>
                    <a:pt x="482" y="498"/>
                  </a:lnTo>
                  <a:lnTo>
                    <a:pt x="480" y="500"/>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6" name="Freeform 462"/>
            <p:cNvSpPr/>
            <p:nvPr/>
          </p:nvSpPr>
          <p:spPr bwMode="auto">
            <a:xfrm>
              <a:off x="6249120" y="1677566"/>
              <a:ext cx="944530" cy="726911"/>
            </a:xfrm>
            <a:custGeom>
              <a:avLst/>
              <a:gdLst>
                <a:gd name="T0" fmla="*/ 0 w 291"/>
                <a:gd name="T1" fmla="*/ 2147483647 h 224"/>
                <a:gd name="T2" fmla="*/ 0 w 291"/>
                <a:gd name="T3" fmla="*/ 2147483647 h 224"/>
                <a:gd name="T4" fmla="*/ 2147483647 w 291"/>
                <a:gd name="T5" fmla="*/ 0 h 224"/>
                <a:gd name="T6" fmla="*/ 2147483647 w 291"/>
                <a:gd name="T7" fmla="*/ 0 h 224"/>
                <a:gd name="T8" fmla="*/ 0 w 291"/>
                <a:gd name="T9" fmla="*/ 2147483647 h 2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1" h="224">
                  <a:moveTo>
                    <a:pt x="0" y="224"/>
                  </a:moveTo>
                  <a:lnTo>
                    <a:pt x="0" y="221"/>
                  </a:lnTo>
                  <a:lnTo>
                    <a:pt x="291" y="0"/>
                  </a:lnTo>
                  <a:lnTo>
                    <a:pt x="0" y="224"/>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7" name="Freeform 463"/>
            <p:cNvSpPr/>
            <p:nvPr/>
          </p:nvSpPr>
          <p:spPr bwMode="auto">
            <a:xfrm>
              <a:off x="6372940" y="1593447"/>
              <a:ext cx="658790" cy="934828"/>
            </a:xfrm>
            <a:custGeom>
              <a:avLst/>
              <a:gdLst>
                <a:gd name="T0" fmla="*/ 2136777413 w 203"/>
                <a:gd name="T1" fmla="*/ 2147483647 h 288"/>
                <a:gd name="T2" fmla="*/ 0 w 203"/>
                <a:gd name="T3" fmla="*/ 0 h 288"/>
                <a:gd name="T4" fmla="*/ 0 w 203"/>
                <a:gd name="T5" fmla="*/ 0 h 288"/>
                <a:gd name="T6" fmla="*/ 2136777413 w 203"/>
                <a:gd name="T7" fmla="*/ 2147483647 h 288"/>
                <a:gd name="T8" fmla="*/ 2136777413 w 203"/>
                <a:gd name="T9" fmla="*/ 2147483647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3" h="288">
                  <a:moveTo>
                    <a:pt x="203" y="288"/>
                  </a:moveTo>
                  <a:lnTo>
                    <a:pt x="0" y="0"/>
                  </a:lnTo>
                  <a:lnTo>
                    <a:pt x="203" y="288"/>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8" name="Freeform 464"/>
            <p:cNvSpPr/>
            <p:nvPr/>
          </p:nvSpPr>
          <p:spPr bwMode="auto">
            <a:xfrm>
              <a:off x="5117270" y="1593447"/>
              <a:ext cx="1255671" cy="772939"/>
            </a:xfrm>
            <a:custGeom>
              <a:avLst/>
              <a:gdLst>
                <a:gd name="T0" fmla="*/ 0 w 387"/>
                <a:gd name="T1" fmla="*/ 2147483647 h 238"/>
                <a:gd name="T2" fmla="*/ 0 w 387"/>
                <a:gd name="T3" fmla="*/ 2147483647 h 238"/>
                <a:gd name="T4" fmla="*/ 2147483647 w 387"/>
                <a:gd name="T5" fmla="*/ 0 h 238"/>
                <a:gd name="T6" fmla="*/ 2147483647 w 387"/>
                <a:gd name="T7" fmla="*/ 0 h 238"/>
                <a:gd name="T8" fmla="*/ 0 w 387"/>
                <a:gd name="T9" fmla="*/ 2147483647 h 2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 h="238">
                  <a:moveTo>
                    <a:pt x="0" y="238"/>
                  </a:moveTo>
                  <a:lnTo>
                    <a:pt x="0" y="236"/>
                  </a:lnTo>
                  <a:lnTo>
                    <a:pt x="387" y="0"/>
                  </a:lnTo>
                  <a:lnTo>
                    <a:pt x="0" y="238"/>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9" name="Freeform 465"/>
            <p:cNvSpPr/>
            <p:nvPr/>
          </p:nvSpPr>
          <p:spPr bwMode="auto">
            <a:xfrm>
              <a:off x="5083934" y="1775969"/>
              <a:ext cx="601642" cy="574546"/>
            </a:xfrm>
            <a:custGeom>
              <a:avLst/>
              <a:gdLst>
                <a:gd name="T0" fmla="*/ 31577587 w 185"/>
                <a:gd name="T1" fmla="*/ 1862698312 h 177"/>
                <a:gd name="T2" fmla="*/ 0 w 185"/>
                <a:gd name="T3" fmla="*/ 1841651057 h 177"/>
                <a:gd name="T4" fmla="*/ 1915737248 w 185"/>
                <a:gd name="T5" fmla="*/ 0 h 177"/>
                <a:gd name="T6" fmla="*/ 1947314835 w 185"/>
                <a:gd name="T7" fmla="*/ 31570883 h 177"/>
                <a:gd name="T8" fmla="*/ 31577587 w 185"/>
                <a:gd name="T9" fmla="*/ 1862698312 h 1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5" h="177">
                  <a:moveTo>
                    <a:pt x="3" y="177"/>
                  </a:moveTo>
                  <a:lnTo>
                    <a:pt x="0" y="175"/>
                  </a:lnTo>
                  <a:lnTo>
                    <a:pt x="182" y="0"/>
                  </a:lnTo>
                  <a:lnTo>
                    <a:pt x="185" y="3"/>
                  </a:lnTo>
                  <a:lnTo>
                    <a:pt x="3" y="177"/>
                  </a:lnTo>
                  <a:close/>
                </a:path>
              </a:pathLst>
            </a:custGeom>
            <a:solidFill>
              <a:srgbClr val="A2B93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0" name="Freeform 466"/>
            <p:cNvSpPr/>
            <p:nvPr/>
          </p:nvSpPr>
          <p:spPr bwMode="auto">
            <a:xfrm>
              <a:off x="5009323" y="1752161"/>
              <a:ext cx="1204872" cy="682471"/>
            </a:xfrm>
            <a:custGeom>
              <a:avLst/>
              <a:gdLst>
                <a:gd name="T0" fmla="*/ 2147483647 w 371"/>
                <a:gd name="T1" fmla="*/ 2147483647 h 210"/>
                <a:gd name="T2" fmla="*/ 0 w 371"/>
                <a:gd name="T3" fmla="*/ 31570886 h 210"/>
                <a:gd name="T4" fmla="*/ 21052800 w 371"/>
                <a:gd name="T5" fmla="*/ 0 h 210"/>
                <a:gd name="T6" fmla="*/ 2147483647 w 371"/>
                <a:gd name="T7" fmla="*/ 2147483647 h 210"/>
                <a:gd name="T8" fmla="*/ 2147483647 w 371"/>
                <a:gd name="T9" fmla="*/ 2147483647 h 2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1" h="210">
                  <a:moveTo>
                    <a:pt x="368" y="210"/>
                  </a:moveTo>
                  <a:lnTo>
                    <a:pt x="0" y="3"/>
                  </a:lnTo>
                  <a:lnTo>
                    <a:pt x="2" y="0"/>
                  </a:lnTo>
                  <a:lnTo>
                    <a:pt x="371" y="208"/>
                  </a:lnTo>
                  <a:lnTo>
                    <a:pt x="368" y="210"/>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1" name="Freeform 467"/>
            <p:cNvSpPr/>
            <p:nvPr/>
          </p:nvSpPr>
          <p:spPr bwMode="auto">
            <a:xfrm>
              <a:off x="5337925" y="1775969"/>
              <a:ext cx="347650" cy="1096715"/>
            </a:xfrm>
            <a:custGeom>
              <a:avLst/>
              <a:gdLst>
                <a:gd name="T0" fmla="*/ 31577581 w 107"/>
                <a:gd name="T1" fmla="*/ 2147483647 h 338"/>
                <a:gd name="T2" fmla="*/ 0 w 107"/>
                <a:gd name="T3" fmla="*/ 2147483647 h 338"/>
                <a:gd name="T4" fmla="*/ 1094706794 w 107"/>
                <a:gd name="T5" fmla="*/ 0 h 338"/>
                <a:gd name="T6" fmla="*/ 1126284376 w 107"/>
                <a:gd name="T7" fmla="*/ 0 h 338"/>
                <a:gd name="T8" fmla="*/ 31577581 w 107"/>
                <a:gd name="T9" fmla="*/ 2147483647 h 3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338">
                  <a:moveTo>
                    <a:pt x="3" y="338"/>
                  </a:moveTo>
                  <a:lnTo>
                    <a:pt x="0" y="338"/>
                  </a:lnTo>
                  <a:lnTo>
                    <a:pt x="104" y="0"/>
                  </a:lnTo>
                  <a:lnTo>
                    <a:pt x="107" y="0"/>
                  </a:lnTo>
                  <a:lnTo>
                    <a:pt x="3" y="338"/>
                  </a:lnTo>
                  <a:close/>
                </a:path>
              </a:pathLst>
            </a:custGeom>
            <a:solidFill>
              <a:srgbClr val="EBAC07"/>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2" name="Freeform 468"/>
            <p:cNvSpPr/>
            <p:nvPr/>
          </p:nvSpPr>
          <p:spPr bwMode="auto">
            <a:xfrm>
              <a:off x="5685576" y="1775969"/>
              <a:ext cx="534970" cy="658664"/>
            </a:xfrm>
            <a:custGeom>
              <a:avLst/>
              <a:gdLst>
                <a:gd name="T0" fmla="*/ 1736792208 w 165"/>
                <a:gd name="T1" fmla="*/ 2136323224 h 203"/>
                <a:gd name="T2" fmla="*/ 0 w 165"/>
                <a:gd name="T3" fmla="*/ 31570944 h 203"/>
                <a:gd name="T4" fmla="*/ 21052794 w 165"/>
                <a:gd name="T5" fmla="*/ 0 h 203"/>
                <a:gd name="T6" fmla="*/ 1736792208 w 165"/>
                <a:gd name="T7" fmla="*/ 2115275929 h 203"/>
                <a:gd name="T8" fmla="*/ 1736792208 w 165"/>
                <a:gd name="T9" fmla="*/ 2136323224 h 2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203">
                  <a:moveTo>
                    <a:pt x="165" y="203"/>
                  </a:moveTo>
                  <a:lnTo>
                    <a:pt x="0" y="3"/>
                  </a:lnTo>
                  <a:lnTo>
                    <a:pt x="2" y="0"/>
                  </a:lnTo>
                  <a:lnTo>
                    <a:pt x="165" y="201"/>
                  </a:lnTo>
                  <a:lnTo>
                    <a:pt x="165" y="203"/>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3" name="Freeform 469"/>
            <p:cNvSpPr/>
            <p:nvPr/>
          </p:nvSpPr>
          <p:spPr bwMode="auto">
            <a:xfrm>
              <a:off x="6220546" y="1593447"/>
              <a:ext cx="152395" cy="834837"/>
            </a:xfrm>
            <a:custGeom>
              <a:avLst/>
              <a:gdLst>
                <a:gd name="T0" fmla="*/ 21052801 w 47"/>
                <a:gd name="T1" fmla="*/ 2147483647 h 257"/>
                <a:gd name="T2" fmla="*/ 0 w 47"/>
                <a:gd name="T3" fmla="*/ 2147483647 h 257"/>
                <a:gd name="T4" fmla="*/ 473670182 w 47"/>
                <a:gd name="T5" fmla="*/ 0 h 257"/>
                <a:gd name="T6" fmla="*/ 494722983 w 47"/>
                <a:gd name="T7" fmla="*/ 0 h 257"/>
                <a:gd name="T8" fmla="*/ 21052801 w 47"/>
                <a:gd name="T9" fmla="*/ 2147483647 h 2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257">
                  <a:moveTo>
                    <a:pt x="2" y="257"/>
                  </a:moveTo>
                  <a:lnTo>
                    <a:pt x="0" y="257"/>
                  </a:lnTo>
                  <a:lnTo>
                    <a:pt x="45" y="0"/>
                  </a:lnTo>
                  <a:lnTo>
                    <a:pt x="47" y="0"/>
                  </a:lnTo>
                  <a:lnTo>
                    <a:pt x="2" y="257"/>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4" name="Freeform 470"/>
            <p:cNvSpPr/>
            <p:nvPr/>
          </p:nvSpPr>
          <p:spPr bwMode="auto">
            <a:xfrm>
              <a:off x="5353800" y="2894904"/>
              <a:ext cx="1901761" cy="282511"/>
            </a:xfrm>
            <a:custGeom>
              <a:avLst/>
              <a:gdLst>
                <a:gd name="T0" fmla="*/ 2147483647 w 586"/>
                <a:gd name="T1" fmla="*/ 915560608 h 87"/>
                <a:gd name="T2" fmla="*/ 0 w 586"/>
                <a:gd name="T3" fmla="*/ 21047221 h 87"/>
                <a:gd name="T4" fmla="*/ 0 w 586"/>
                <a:gd name="T5" fmla="*/ 0 h 87"/>
                <a:gd name="T6" fmla="*/ 2147483647 w 586"/>
                <a:gd name="T7" fmla="*/ 894513387 h 87"/>
                <a:gd name="T8" fmla="*/ 2147483647 w 586"/>
                <a:gd name="T9" fmla="*/ 91556060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6" h="87">
                  <a:moveTo>
                    <a:pt x="586" y="87"/>
                  </a:moveTo>
                  <a:lnTo>
                    <a:pt x="0" y="2"/>
                  </a:lnTo>
                  <a:lnTo>
                    <a:pt x="0" y="0"/>
                  </a:lnTo>
                  <a:lnTo>
                    <a:pt x="586" y="85"/>
                  </a:lnTo>
                  <a:lnTo>
                    <a:pt x="586" y="87"/>
                  </a:lnTo>
                  <a:close/>
                </a:path>
              </a:pathLst>
            </a:custGeom>
            <a:solidFill>
              <a:srgbClr val="284848"/>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5" name="Freeform 471"/>
            <p:cNvSpPr/>
            <p:nvPr/>
          </p:nvSpPr>
          <p:spPr bwMode="auto">
            <a:xfrm>
              <a:off x="5083934" y="2360038"/>
              <a:ext cx="1373141" cy="945937"/>
            </a:xfrm>
            <a:custGeom>
              <a:avLst/>
              <a:gdLst>
                <a:gd name="T0" fmla="*/ 2147483647 w 423"/>
                <a:gd name="T1" fmla="*/ 2147483647 h 292"/>
                <a:gd name="T2" fmla="*/ 0 w 423"/>
                <a:gd name="T3" fmla="*/ 21047272 h 292"/>
                <a:gd name="T4" fmla="*/ 31577557 w 423"/>
                <a:gd name="T5" fmla="*/ 0 h 292"/>
                <a:gd name="T6" fmla="*/ 2147483647 w 423"/>
                <a:gd name="T7" fmla="*/ 2147483647 h 292"/>
                <a:gd name="T8" fmla="*/ 2147483647 w 423"/>
                <a:gd name="T9" fmla="*/ 2147483647 h 2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3" h="292">
                  <a:moveTo>
                    <a:pt x="421" y="292"/>
                  </a:moveTo>
                  <a:lnTo>
                    <a:pt x="0" y="2"/>
                  </a:lnTo>
                  <a:lnTo>
                    <a:pt x="3" y="0"/>
                  </a:lnTo>
                  <a:lnTo>
                    <a:pt x="423" y="290"/>
                  </a:lnTo>
                  <a:lnTo>
                    <a:pt x="421" y="292"/>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6" name="Freeform 472"/>
            <p:cNvSpPr/>
            <p:nvPr/>
          </p:nvSpPr>
          <p:spPr bwMode="auto">
            <a:xfrm>
              <a:off x="4756920" y="3171067"/>
              <a:ext cx="1693805" cy="134908"/>
            </a:xfrm>
            <a:custGeom>
              <a:avLst/>
              <a:gdLst>
                <a:gd name="T0" fmla="*/ 2147483647 w 522"/>
                <a:gd name="T1" fmla="*/ 441995000 h 42"/>
                <a:gd name="T2" fmla="*/ 0 w 522"/>
                <a:gd name="T3" fmla="*/ 21047226 h 42"/>
                <a:gd name="T4" fmla="*/ 0 w 522"/>
                <a:gd name="T5" fmla="*/ 0 h 42"/>
                <a:gd name="T6" fmla="*/ 2147483647 w 522"/>
                <a:gd name="T7" fmla="*/ 420947774 h 42"/>
                <a:gd name="T8" fmla="*/ 2147483647 w 522"/>
                <a:gd name="T9" fmla="*/ 44199500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2" h="42">
                  <a:moveTo>
                    <a:pt x="522" y="42"/>
                  </a:moveTo>
                  <a:lnTo>
                    <a:pt x="0" y="2"/>
                  </a:lnTo>
                  <a:lnTo>
                    <a:pt x="0" y="0"/>
                  </a:lnTo>
                  <a:lnTo>
                    <a:pt x="522" y="40"/>
                  </a:lnTo>
                  <a:lnTo>
                    <a:pt x="522" y="42"/>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7" name="Freeform 473"/>
            <p:cNvSpPr/>
            <p:nvPr/>
          </p:nvSpPr>
          <p:spPr bwMode="auto">
            <a:xfrm>
              <a:off x="5353800" y="2894904"/>
              <a:ext cx="1103275" cy="411071"/>
            </a:xfrm>
            <a:custGeom>
              <a:avLst/>
              <a:gdLst>
                <a:gd name="T0" fmla="*/ 2147483647 w 340"/>
                <a:gd name="T1" fmla="*/ 1336515024 h 127"/>
                <a:gd name="T2" fmla="*/ 0 w 340"/>
                <a:gd name="T3" fmla="*/ 21047276 h 127"/>
                <a:gd name="T4" fmla="*/ 0 w 340"/>
                <a:gd name="T5" fmla="*/ 0 h 127"/>
                <a:gd name="T6" fmla="*/ 2147483647 w 340"/>
                <a:gd name="T7" fmla="*/ 1315467748 h 127"/>
                <a:gd name="T8" fmla="*/ 2147483647 w 340"/>
                <a:gd name="T9" fmla="*/ 1336515024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0" h="127">
                  <a:moveTo>
                    <a:pt x="338" y="127"/>
                  </a:moveTo>
                  <a:lnTo>
                    <a:pt x="0" y="2"/>
                  </a:lnTo>
                  <a:lnTo>
                    <a:pt x="0" y="0"/>
                  </a:lnTo>
                  <a:lnTo>
                    <a:pt x="340" y="125"/>
                  </a:lnTo>
                  <a:lnTo>
                    <a:pt x="338" y="127"/>
                  </a:lnTo>
                  <a:close/>
                </a:path>
              </a:pathLst>
            </a:custGeom>
            <a:solidFill>
              <a:srgbClr val="EBAC07"/>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8" name="Freeform 474"/>
            <p:cNvSpPr/>
            <p:nvPr/>
          </p:nvSpPr>
          <p:spPr bwMode="auto">
            <a:xfrm>
              <a:off x="7187300" y="1677566"/>
              <a:ext cx="84135" cy="1476043"/>
            </a:xfrm>
            <a:custGeom>
              <a:avLst/>
              <a:gdLst>
                <a:gd name="T0" fmla="*/ 242099224 w 26"/>
                <a:gd name="T1" fmla="*/ 2147483647 h 455"/>
                <a:gd name="T2" fmla="*/ 0 w 26"/>
                <a:gd name="T3" fmla="*/ 0 h 455"/>
                <a:gd name="T4" fmla="*/ 21052812 w 26"/>
                <a:gd name="T5" fmla="*/ 0 h 455"/>
                <a:gd name="T6" fmla="*/ 273676820 w 26"/>
                <a:gd name="T7" fmla="*/ 2147483647 h 455"/>
                <a:gd name="T8" fmla="*/ 242099224 w 26"/>
                <a:gd name="T9" fmla="*/ 2147483647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455">
                  <a:moveTo>
                    <a:pt x="23" y="455"/>
                  </a:moveTo>
                  <a:lnTo>
                    <a:pt x="0" y="0"/>
                  </a:lnTo>
                  <a:lnTo>
                    <a:pt x="2" y="0"/>
                  </a:lnTo>
                  <a:lnTo>
                    <a:pt x="26" y="453"/>
                  </a:lnTo>
                  <a:lnTo>
                    <a:pt x="23" y="455"/>
                  </a:lnTo>
                  <a:close/>
                </a:path>
              </a:pathLst>
            </a:custGeom>
            <a:solidFill>
              <a:srgbClr val="284848"/>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9" name="Freeform 475"/>
            <p:cNvSpPr/>
            <p:nvPr/>
          </p:nvSpPr>
          <p:spPr bwMode="auto">
            <a:xfrm>
              <a:off x="6450725" y="1677566"/>
              <a:ext cx="742925" cy="1628409"/>
            </a:xfrm>
            <a:custGeom>
              <a:avLst/>
              <a:gdLst>
                <a:gd name="T0" fmla="*/ 21052810 w 229"/>
                <a:gd name="T1" fmla="*/ 2147483647 h 502"/>
                <a:gd name="T2" fmla="*/ 0 w 229"/>
                <a:gd name="T3" fmla="*/ 2147483647 h 502"/>
                <a:gd name="T4" fmla="*/ 2147483647 w 229"/>
                <a:gd name="T5" fmla="*/ 0 h 502"/>
                <a:gd name="T6" fmla="*/ 2147483647 w 229"/>
                <a:gd name="T7" fmla="*/ 0 h 502"/>
                <a:gd name="T8" fmla="*/ 21052810 w 229"/>
                <a:gd name="T9" fmla="*/ 2147483647 h 5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9" h="502">
                  <a:moveTo>
                    <a:pt x="2" y="502"/>
                  </a:moveTo>
                  <a:lnTo>
                    <a:pt x="0" y="500"/>
                  </a:lnTo>
                  <a:lnTo>
                    <a:pt x="227" y="0"/>
                  </a:lnTo>
                  <a:lnTo>
                    <a:pt x="229" y="0"/>
                  </a:lnTo>
                  <a:lnTo>
                    <a:pt x="2" y="502"/>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0" name="Freeform 476"/>
            <p:cNvSpPr/>
            <p:nvPr/>
          </p:nvSpPr>
          <p:spPr bwMode="auto">
            <a:xfrm>
              <a:off x="7193650" y="1677566"/>
              <a:ext cx="628629" cy="672949"/>
            </a:xfrm>
            <a:custGeom>
              <a:avLst/>
              <a:gdLst>
                <a:gd name="T0" fmla="*/ 2042039635 w 194"/>
                <a:gd name="T1" fmla="*/ 2147483647 h 207"/>
                <a:gd name="T2" fmla="*/ 0 w 194"/>
                <a:gd name="T3" fmla="*/ 0 h 207"/>
                <a:gd name="T4" fmla="*/ 0 w 194"/>
                <a:gd name="T5" fmla="*/ 0 h 207"/>
                <a:gd name="T6" fmla="*/ 2042039635 w 194"/>
                <a:gd name="T7" fmla="*/ 2147483647 h 207"/>
                <a:gd name="T8" fmla="*/ 2042039635 w 194"/>
                <a:gd name="T9" fmla="*/ 2147483647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207">
                  <a:moveTo>
                    <a:pt x="194" y="207"/>
                  </a:moveTo>
                  <a:lnTo>
                    <a:pt x="0" y="0"/>
                  </a:lnTo>
                  <a:lnTo>
                    <a:pt x="194" y="205"/>
                  </a:lnTo>
                  <a:lnTo>
                    <a:pt x="194" y="207"/>
                  </a:lnTo>
                  <a:close/>
                </a:path>
              </a:pathLst>
            </a:custGeom>
            <a:solidFill>
              <a:srgbClr val="A2B93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1" name="Freeform 477"/>
            <p:cNvSpPr/>
            <p:nvPr/>
          </p:nvSpPr>
          <p:spPr bwMode="auto">
            <a:xfrm>
              <a:off x="6372940" y="1593447"/>
              <a:ext cx="1463626" cy="772939"/>
            </a:xfrm>
            <a:custGeom>
              <a:avLst/>
              <a:gdLst>
                <a:gd name="T0" fmla="*/ 2147483647 w 451"/>
                <a:gd name="T1" fmla="*/ 2147483647 h 238"/>
                <a:gd name="T2" fmla="*/ 0 w 451"/>
                <a:gd name="T3" fmla="*/ 21047290 h 238"/>
                <a:gd name="T4" fmla="*/ 0 w 451"/>
                <a:gd name="T5" fmla="*/ 0 h 238"/>
                <a:gd name="T6" fmla="*/ 2147483647 w 451"/>
                <a:gd name="T7" fmla="*/ 2147483647 h 238"/>
                <a:gd name="T8" fmla="*/ 2147483647 w 451"/>
                <a:gd name="T9" fmla="*/ 2147483647 h 2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1" h="238">
                  <a:moveTo>
                    <a:pt x="449" y="238"/>
                  </a:moveTo>
                  <a:lnTo>
                    <a:pt x="0" y="2"/>
                  </a:lnTo>
                  <a:lnTo>
                    <a:pt x="0" y="0"/>
                  </a:lnTo>
                  <a:lnTo>
                    <a:pt x="451" y="236"/>
                  </a:lnTo>
                  <a:lnTo>
                    <a:pt x="449" y="238"/>
                  </a:lnTo>
                  <a:close/>
                </a:path>
              </a:pathLst>
            </a:custGeom>
            <a:solidFill>
              <a:srgbClr val="A2B93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2" name="Freeform 478"/>
            <p:cNvSpPr/>
            <p:nvPr/>
          </p:nvSpPr>
          <p:spPr bwMode="auto">
            <a:xfrm>
              <a:off x="7025380" y="1668043"/>
              <a:ext cx="168269" cy="844360"/>
            </a:xfrm>
            <a:custGeom>
              <a:avLst/>
              <a:gdLst>
                <a:gd name="T0" fmla="*/ 21052812 w 52"/>
                <a:gd name="T1" fmla="*/ 2147483647 h 260"/>
                <a:gd name="T2" fmla="*/ 0 w 52"/>
                <a:gd name="T3" fmla="*/ 2147483647 h 260"/>
                <a:gd name="T4" fmla="*/ 526300828 w 52"/>
                <a:gd name="T5" fmla="*/ 0 h 260"/>
                <a:gd name="T6" fmla="*/ 547353640 w 52"/>
                <a:gd name="T7" fmla="*/ 0 h 260"/>
                <a:gd name="T8" fmla="*/ 21052812 w 52"/>
                <a:gd name="T9" fmla="*/ 2147483647 h 2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260">
                  <a:moveTo>
                    <a:pt x="2" y="260"/>
                  </a:moveTo>
                  <a:lnTo>
                    <a:pt x="0" y="260"/>
                  </a:lnTo>
                  <a:lnTo>
                    <a:pt x="50" y="0"/>
                  </a:lnTo>
                  <a:lnTo>
                    <a:pt x="52" y="0"/>
                  </a:lnTo>
                  <a:lnTo>
                    <a:pt x="2" y="260"/>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3" name="Freeform 479"/>
            <p:cNvSpPr/>
            <p:nvPr/>
          </p:nvSpPr>
          <p:spPr bwMode="auto">
            <a:xfrm>
              <a:off x="7261910" y="2360038"/>
              <a:ext cx="574656" cy="817378"/>
            </a:xfrm>
            <a:custGeom>
              <a:avLst/>
              <a:gdLst>
                <a:gd name="T0" fmla="*/ 31577536 w 177"/>
                <a:gd name="T1" fmla="*/ 2147483647 h 252"/>
                <a:gd name="T2" fmla="*/ 0 w 177"/>
                <a:gd name="T3" fmla="*/ 2147483647 h 252"/>
                <a:gd name="T4" fmla="*/ 1842047821 w 177"/>
                <a:gd name="T5" fmla="*/ 0 h 252"/>
                <a:gd name="T6" fmla="*/ 1863100593 w 177"/>
                <a:gd name="T7" fmla="*/ 21047278 h 252"/>
                <a:gd name="T8" fmla="*/ 31577536 w 177"/>
                <a:gd name="T9" fmla="*/ 2147483647 h 2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7" h="252">
                  <a:moveTo>
                    <a:pt x="3" y="252"/>
                  </a:moveTo>
                  <a:lnTo>
                    <a:pt x="0" y="250"/>
                  </a:lnTo>
                  <a:lnTo>
                    <a:pt x="175" y="0"/>
                  </a:lnTo>
                  <a:lnTo>
                    <a:pt x="177" y="2"/>
                  </a:lnTo>
                  <a:lnTo>
                    <a:pt x="3" y="252"/>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4" name="Freeform 480"/>
            <p:cNvSpPr/>
            <p:nvPr/>
          </p:nvSpPr>
          <p:spPr bwMode="auto">
            <a:xfrm>
              <a:off x="6450725" y="3171067"/>
              <a:ext cx="804836" cy="134908"/>
            </a:xfrm>
            <a:custGeom>
              <a:avLst/>
              <a:gdLst>
                <a:gd name="T0" fmla="*/ 21052776 w 248"/>
                <a:gd name="T1" fmla="*/ 441995000 h 42"/>
                <a:gd name="T2" fmla="*/ 0 w 248"/>
                <a:gd name="T3" fmla="*/ 420947774 h 42"/>
                <a:gd name="T4" fmla="*/ 2147483647 w 248"/>
                <a:gd name="T5" fmla="*/ 0 h 42"/>
                <a:gd name="T6" fmla="*/ 2147483647 w 248"/>
                <a:gd name="T7" fmla="*/ 21047226 h 42"/>
                <a:gd name="T8" fmla="*/ 21052776 w 248"/>
                <a:gd name="T9" fmla="*/ 44199500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2">
                  <a:moveTo>
                    <a:pt x="2" y="42"/>
                  </a:moveTo>
                  <a:lnTo>
                    <a:pt x="0" y="40"/>
                  </a:lnTo>
                  <a:lnTo>
                    <a:pt x="248" y="0"/>
                  </a:lnTo>
                  <a:lnTo>
                    <a:pt x="248" y="2"/>
                  </a:lnTo>
                  <a:lnTo>
                    <a:pt x="2" y="42"/>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5" name="Freeform 481"/>
            <p:cNvSpPr/>
            <p:nvPr/>
          </p:nvSpPr>
          <p:spPr bwMode="auto">
            <a:xfrm>
              <a:off x="6450725" y="2528275"/>
              <a:ext cx="581005" cy="777700"/>
            </a:xfrm>
            <a:custGeom>
              <a:avLst/>
              <a:gdLst>
                <a:gd name="T0" fmla="*/ 21052781 w 179"/>
                <a:gd name="T1" fmla="*/ 2147483647 h 240"/>
                <a:gd name="T2" fmla="*/ 0 w 179"/>
                <a:gd name="T3" fmla="*/ 2147483647 h 240"/>
                <a:gd name="T4" fmla="*/ 1884154154 w 179"/>
                <a:gd name="T5" fmla="*/ 0 h 240"/>
                <a:gd name="T6" fmla="*/ 1884154154 w 179"/>
                <a:gd name="T7" fmla="*/ 0 h 240"/>
                <a:gd name="T8" fmla="*/ 21052781 w 179"/>
                <a:gd name="T9" fmla="*/ 2147483647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9" h="240">
                  <a:moveTo>
                    <a:pt x="2" y="240"/>
                  </a:moveTo>
                  <a:lnTo>
                    <a:pt x="0" y="238"/>
                  </a:lnTo>
                  <a:lnTo>
                    <a:pt x="179" y="0"/>
                  </a:lnTo>
                  <a:lnTo>
                    <a:pt x="2" y="240"/>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6" name="Freeform 482"/>
            <p:cNvSpPr/>
            <p:nvPr/>
          </p:nvSpPr>
          <p:spPr bwMode="auto">
            <a:xfrm>
              <a:off x="6450725" y="2360038"/>
              <a:ext cx="1371554" cy="945937"/>
            </a:xfrm>
            <a:custGeom>
              <a:avLst/>
              <a:gdLst>
                <a:gd name="T0" fmla="*/ 21052786 w 423"/>
                <a:gd name="T1" fmla="*/ 2147483647 h 292"/>
                <a:gd name="T2" fmla="*/ 0 w 423"/>
                <a:gd name="T3" fmla="*/ 2147483647 h 292"/>
                <a:gd name="T4" fmla="*/ 2147483647 w 423"/>
                <a:gd name="T5" fmla="*/ 0 h 292"/>
                <a:gd name="T6" fmla="*/ 2147483647 w 423"/>
                <a:gd name="T7" fmla="*/ 21047272 h 292"/>
                <a:gd name="T8" fmla="*/ 21052786 w 423"/>
                <a:gd name="T9" fmla="*/ 2147483647 h 2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3" h="292">
                  <a:moveTo>
                    <a:pt x="2" y="292"/>
                  </a:moveTo>
                  <a:lnTo>
                    <a:pt x="0" y="290"/>
                  </a:lnTo>
                  <a:lnTo>
                    <a:pt x="423" y="0"/>
                  </a:lnTo>
                  <a:lnTo>
                    <a:pt x="423" y="2"/>
                  </a:lnTo>
                  <a:lnTo>
                    <a:pt x="2" y="292"/>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7" name="Freeform 483"/>
            <p:cNvSpPr/>
            <p:nvPr/>
          </p:nvSpPr>
          <p:spPr bwMode="auto">
            <a:xfrm>
              <a:off x="4909315" y="1593447"/>
              <a:ext cx="1463626" cy="90468"/>
            </a:xfrm>
            <a:custGeom>
              <a:avLst/>
              <a:gdLst>
                <a:gd name="T0" fmla="*/ 0 w 451"/>
                <a:gd name="T1" fmla="*/ 294665496 h 28"/>
                <a:gd name="T2" fmla="*/ 0 w 451"/>
                <a:gd name="T3" fmla="*/ 273618192 h 28"/>
                <a:gd name="T4" fmla="*/ 2147483647 w 451"/>
                <a:gd name="T5" fmla="*/ 0 h 28"/>
                <a:gd name="T6" fmla="*/ 2147483647 w 451"/>
                <a:gd name="T7" fmla="*/ 21047304 h 28"/>
                <a:gd name="T8" fmla="*/ 0 w 451"/>
                <a:gd name="T9" fmla="*/ 294665496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1" h="28">
                  <a:moveTo>
                    <a:pt x="0" y="28"/>
                  </a:moveTo>
                  <a:lnTo>
                    <a:pt x="0" y="26"/>
                  </a:lnTo>
                  <a:lnTo>
                    <a:pt x="451" y="0"/>
                  </a:lnTo>
                  <a:lnTo>
                    <a:pt x="451" y="2"/>
                  </a:lnTo>
                  <a:lnTo>
                    <a:pt x="0" y="28"/>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8" name="Freeform 484"/>
            <p:cNvSpPr/>
            <p:nvPr/>
          </p:nvSpPr>
          <p:spPr bwMode="auto">
            <a:xfrm>
              <a:off x="5691925" y="1593447"/>
              <a:ext cx="681015" cy="192045"/>
            </a:xfrm>
            <a:custGeom>
              <a:avLst/>
              <a:gdLst>
                <a:gd name="T0" fmla="*/ 0 w 210"/>
                <a:gd name="T1" fmla="*/ 620901600 h 59"/>
                <a:gd name="T2" fmla="*/ 0 w 210"/>
                <a:gd name="T3" fmla="*/ 589330662 h 59"/>
                <a:gd name="T4" fmla="*/ 2147483647 w 210"/>
                <a:gd name="T5" fmla="*/ 0 h 59"/>
                <a:gd name="T6" fmla="*/ 2147483647 w 210"/>
                <a:gd name="T7" fmla="*/ 21047292 h 59"/>
                <a:gd name="T8" fmla="*/ 0 w 210"/>
                <a:gd name="T9" fmla="*/ 620901600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59">
                  <a:moveTo>
                    <a:pt x="0" y="59"/>
                  </a:moveTo>
                  <a:lnTo>
                    <a:pt x="0" y="56"/>
                  </a:lnTo>
                  <a:lnTo>
                    <a:pt x="210" y="0"/>
                  </a:lnTo>
                  <a:lnTo>
                    <a:pt x="210" y="2"/>
                  </a:lnTo>
                  <a:lnTo>
                    <a:pt x="0" y="59"/>
                  </a:lnTo>
                  <a:close/>
                </a:path>
              </a:pathLst>
            </a:custGeom>
            <a:solidFill>
              <a:srgbClr val="A2B93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9" name="Freeform 485"/>
            <p:cNvSpPr/>
            <p:nvPr/>
          </p:nvSpPr>
          <p:spPr bwMode="auto">
            <a:xfrm>
              <a:off x="6226895" y="2434633"/>
              <a:ext cx="804835" cy="99991"/>
            </a:xfrm>
            <a:custGeom>
              <a:avLst/>
              <a:gdLst>
                <a:gd name="T0" fmla="*/ 2147483647 w 248"/>
                <a:gd name="T1" fmla="*/ 326236104 h 31"/>
                <a:gd name="T2" fmla="*/ 0 w 248"/>
                <a:gd name="T3" fmla="*/ 31570922 h 31"/>
                <a:gd name="T4" fmla="*/ 0 w 248"/>
                <a:gd name="T5" fmla="*/ 0 h 31"/>
                <a:gd name="T6" fmla="*/ 2147483647 w 248"/>
                <a:gd name="T7" fmla="*/ 305188823 h 31"/>
                <a:gd name="T8" fmla="*/ 2147483647 w 248"/>
                <a:gd name="T9" fmla="*/ 326236104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31">
                  <a:moveTo>
                    <a:pt x="248" y="31"/>
                  </a:moveTo>
                  <a:lnTo>
                    <a:pt x="0" y="3"/>
                  </a:lnTo>
                  <a:lnTo>
                    <a:pt x="0" y="0"/>
                  </a:lnTo>
                  <a:lnTo>
                    <a:pt x="248" y="29"/>
                  </a:lnTo>
                  <a:lnTo>
                    <a:pt x="248" y="31"/>
                  </a:lnTo>
                  <a:close/>
                </a:path>
              </a:pathLst>
            </a:custGeom>
            <a:solidFill>
              <a:srgbClr val="A2B93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0" name="Freeform 486"/>
            <p:cNvSpPr/>
            <p:nvPr/>
          </p:nvSpPr>
          <p:spPr bwMode="auto">
            <a:xfrm>
              <a:off x="6204671" y="2360038"/>
              <a:ext cx="1623957" cy="74595"/>
            </a:xfrm>
            <a:custGeom>
              <a:avLst/>
              <a:gdLst>
                <a:gd name="T0" fmla="*/ 0 w 501"/>
                <a:gd name="T1" fmla="*/ 242047816 h 23"/>
                <a:gd name="T2" fmla="*/ 0 w 501"/>
                <a:gd name="T3" fmla="*/ 221000462 h 23"/>
                <a:gd name="T4" fmla="*/ 2147483647 w 501"/>
                <a:gd name="T5" fmla="*/ 0 h 23"/>
                <a:gd name="T6" fmla="*/ 2147483647 w 501"/>
                <a:gd name="T7" fmla="*/ 21047354 h 23"/>
                <a:gd name="T8" fmla="*/ 0 w 501"/>
                <a:gd name="T9" fmla="*/ 242047816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1" h="23">
                  <a:moveTo>
                    <a:pt x="0" y="23"/>
                  </a:moveTo>
                  <a:lnTo>
                    <a:pt x="0" y="21"/>
                  </a:lnTo>
                  <a:lnTo>
                    <a:pt x="501" y="0"/>
                  </a:lnTo>
                  <a:lnTo>
                    <a:pt x="501" y="2"/>
                  </a:lnTo>
                  <a:lnTo>
                    <a:pt x="0" y="23"/>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1" name="Freeform 487"/>
            <p:cNvSpPr/>
            <p:nvPr/>
          </p:nvSpPr>
          <p:spPr bwMode="auto">
            <a:xfrm>
              <a:off x="4925189" y="1745813"/>
              <a:ext cx="169856" cy="604702"/>
            </a:xfrm>
            <a:custGeom>
              <a:avLst/>
              <a:gdLst>
                <a:gd name="T0" fmla="*/ 515776044 w 52"/>
                <a:gd name="T1" fmla="*/ 1957416624 h 186"/>
                <a:gd name="T2" fmla="*/ 0 w 52"/>
                <a:gd name="T3" fmla="*/ 0 h 186"/>
                <a:gd name="T4" fmla="*/ 21052812 w 52"/>
                <a:gd name="T5" fmla="*/ 0 h 186"/>
                <a:gd name="T6" fmla="*/ 547353640 w 52"/>
                <a:gd name="T7" fmla="*/ 1957416624 h 186"/>
                <a:gd name="T8" fmla="*/ 515776044 w 52"/>
                <a:gd name="T9" fmla="*/ 1957416624 h 1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186">
                  <a:moveTo>
                    <a:pt x="49" y="186"/>
                  </a:moveTo>
                  <a:lnTo>
                    <a:pt x="0" y="0"/>
                  </a:lnTo>
                  <a:lnTo>
                    <a:pt x="2" y="0"/>
                  </a:lnTo>
                  <a:lnTo>
                    <a:pt x="52" y="186"/>
                  </a:lnTo>
                  <a:lnTo>
                    <a:pt x="49" y="186"/>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2" name="Freeform 488"/>
            <p:cNvSpPr/>
            <p:nvPr/>
          </p:nvSpPr>
          <p:spPr bwMode="auto">
            <a:xfrm>
              <a:off x="4718821" y="1677566"/>
              <a:ext cx="196843" cy="1476043"/>
            </a:xfrm>
            <a:custGeom>
              <a:avLst/>
              <a:gdLst>
                <a:gd name="T0" fmla="*/ 21052763 w 61"/>
                <a:gd name="T1" fmla="*/ 2147483647 h 455"/>
                <a:gd name="T2" fmla="*/ 0 w 61"/>
                <a:gd name="T3" fmla="*/ 2147483647 h 455"/>
                <a:gd name="T4" fmla="*/ 621032166 w 61"/>
                <a:gd name="T5" fmla="*/ 0 h 455"/>
                <a:gd name="T6" fmla="*/ 642084929 w 61"/>
                <a:gd name="T7" fmla="*/ 0 h 455"/>
                <a:gd name="T8" fmla="*/ 21052763 w 61"/>
                <a:gd name="T9" fmla="*/ 2147483647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455">
                  <a:moveTo>
                    <a:pt x="2" y="455"/>
                  </a:moveTo>
                  <a:lnTo>
                    <a:pt x="0" y="453"/>
                  </a:lnTo>
                  <a:lnTo>
                    <a:pt x="59" y="0"/>
                  </a:lnTo>
                  <a:lnTo>
                    <a:pt x="61" y="0"/>
                  </a:lnTo>
                  <a:lnTo>
                    <a:pt x="2" y="455"/>
                  </a:lnTo>
                  <a:close/>
                </a:path>
              </a:pathLst>
            </a:custGeom>
            <a:solidFill>
              <a:srgbClr val="A2B93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3" name="Freeform 489"/>
            <p:cNvSpPr/>
            <p:nvPr/>
          </p:nvSpPr>
          <p:spPr bwMode="auto">
            <a:xfrm>
              <a:off x="5107745" y="2394955"/>
              <a:ext cx="246055" cy="499950"/>
            </a:xfrm>
            <a:custGeom>
              <a:avLst/>
              <a:gdLst>
                <a:gd name="T0" fmla="*/ 778924107 w 76"/>
                <a:gd name="T1" fmla="*/ 1620656984 h 154"/>
                <a:gd name="T2" fmla="*/ 0 w 76"/>
                <a:gd name="T3" fmla="*/ 31570924 h 154"/>
                <a:gd name="T4" fmla="*/ 31577566 w 76"/>
                <a:gd name="T5" fmla="*/ 0 h 154"/>
                <a:gd name="T6" fmla="*/ 799976899 w 76"/>
                <a:gd name="T7" fmla="*/ 1620656984 h 154"/>
                <a:gd name="T8" fmla="*/ 778924107 w 76"/>
                <a:gd name="T9" fmla="*/ 1620656984 h 1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154">
                  <a:moveTo>
                    <a:pt x="74" y="154"/>
                  </a:moveTo>
                  <a:lnTo>
                    <a:pt x="0" y="3"/>
                  </a:lnTo>
                  <a:lnTo>
                    <a:pt x="3" y="0"/>
                  </a:lnTo>
                  <a:lnTo>
                    <a:pt x="76" y="154"/>
                  </a:lnTo>
                  <a:lnTo>
                    <a:pt x="74" y="154"/>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4" name="Freeform 490"/>
            <p:cNvSpPr/>
            <p:nvPr/>
          </p:nvSpPr>
          <p:spPr bwMode="auto">
            <a:xfrm>
              <a:off x="4734696" y="2894904"/>
              <a:ext cx="619104" cy="258705"/>
            </a:xfrm>
            <a:custGeom>
              <a:avLst/>
              <a:gdLst>
                <a:gd name="T0" fmla="*/ 0 w 191"/>
                <a:gd name="T1" fmla="*/ 841902344 h 80"/>
                <a:gd name="T2" fmla="*/ 0 w 191"/>
                <a:gd name="T3" fmla="*/ 820855029 h 80"/>
                <a:gd name="T4" fmla="*/ 2010469028 w 191"/>
                <a:gd name="T5" fmla="*/ 0 h 80"/>
                <a:gd name="T6" fmla="*/ 2010469028 w 191"/>
                <a:gd name="T7" fmla="*/ 21047315 h 80"/>
                <a:gd name="T8" fmla="*/ 0 w 191"/>
                <a:gd name="T9" fmla="*/ 841902344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80">
                  <a:moveTo>
                    <a:pt x="0" y="80"/>
                  </a:moveTo>
                  <a:lnTo>
                    <a:pt x="0" y="78"/>
                  </a:lnTo>
                  <a:lnTo>
                    <a:pt x="191" y="0"/>
                  </a:lnTo>
                  <a:lnTo>
                    <a:pt x="191" y="2"/>
                  </a:lnTo>
                  <a:lnTo>
                    <a:pt x="0" y="80"/>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5" name="Oval 499"/>
            <p:cNvSpPr>
              <a:spLocks noChangeArrowheads="1"/>
            </p:cNvSpPr>
            <p:nvPr/>
          </p:nvSpPr>
          <p:spPr bwMode="auto">
            <a:xfrm>
              <a:off x="4756920" y="1515678"/>
              <a:ext cx="314314" cy="322190"/>
            </a:xfrm>
            <a:prstGeom prst="ellipse">
              <a:avLst/>
            </a:prstGeom>
            <a:solidFill>
              <a:srgbClr val="E0484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76" name="Oval 500"/>
            <p:cNvSpPr>
              <a:spLocks noChangeArrowheads="1"/>
            </p:cNvSpPr>
            <p:nvPr/>
          </p:nvSpPr>
          <p:spPr bwMode="auto">
            <a:xfrm>
              <a:off x="4572776" y="2994895"/>
              <a:ext cx="320664" cy="322190"/>
            </a:xfrm>
            <a:prstGeom prst="ellipse">
              <a:avLst/>
            </a:prstGeom>
            <a:solidFill>
              <a:srgbClr val="A2B932"/>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77" name="Oval 501"/>
            <p:cNvSpPr>
              <a:spLocks noChangeArrowheads="1"/>
            </p:cNvSpPr>
            <p:nvPr/>
          </p:nvSpPr>
          <p:spPr bwMode="auto">
            <a:xfrm>
              <a:off x="6249120" y="1471238"/>
              <a:ext cx="246054" cy="242832"/>
            </a:xfrm>
            <a:prstGeom prst="ellipse">
              <a:avLst/>
            </a:prstGeom>
            <a:solidFill>
              <a:srgbClr val="E0484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78" name="Oval 503"/>
            <p:cNvSpPr>
              <a:spLocks noChangeArrowheads="1"/>
            </p:cNvSpPr>
            <p:nvPr/>
          </p:nvSpPr>
          <p:spPr bwMode="auto">
            <a:xfrm>
              <a:off x="5269665" y="2810786"/>
              <a:ext cx="168269" cy="168237"/>
            </a:xfrm>
            <a:prstGeom prst="ellipse">
              <a:avLst/>
            </a:prstGeom>
            <a:solidFill>
              <a:srgbClr val="EBAC07"/>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79" name="Oval 504"/>
            <p:cNvSpPr>
              <a:spLocks noChangeArrowheads="1"/>
            </p:cNvSpPr>
            <p:nvPr/>
          </p:nvSpPr>
          <p:spPr bwMode="auto">
            <a:xfrm>
              <a:off x="7085703" y="1561704"/>
              <a:ext cx="214306" cy="214265"/>
            </a:xfrm>
            <a:prstGeom prst="ellipse">
              <a:avLst/>
            </a:prstGeom>
            <a:solidFill>
              <a:srgbClr val="284848"/>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80" name="Oval 505"/>
            <p:cNvSpPr>
              <a:spLocks noChangeArrowheads="1"/>
            </p:cNvSpPr>
            <p:nvPr/>
          </p:nvSpPr>
          <p:spPr bwMode="auto">
            <a:xfrm>
              <a:off x="7177775" y="3085361"/>
              <a:ext cx="177794" cy="176173"/>
            </a:xfrm>
            <a:prstGeom prst="ellipse">
              <a:avLst/>
            </a:prstGeom>
            <a:solidFill>
              <a:srgbClr val="284848"/>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81" name="Oval 506"/>
            <p:cNvSpPr>
              <a:spLocks noChangeArrowheads="1"/>
            </p:cNvSpPr>
            <p:nvPr/>
          </p:nvSpPr>
          <p:spPr bwMode="auto">
            <a:xfrm>
              <a:off x="5009323" y="2282267"/>
              <a:ext cx="160333" cy="161889"/>
            </a:xfrm>
            <a:prstGeom prst="ellipse">
              <a:avLst/>
            </a:prstGeom>
            <a:solidFill>
              <a:srgbClr val="A2B932"/>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82" name="Freeform 507"/>
            <p:cNvSpPr/>
            <p:nvPr/>
          </p:nvSpPr>
          <p:spPr bwMode="auto">
            <a:xfrm>
              <a:off x="5061710" y="1707721"/>
              <a:ext cx="590530" cy="77771"/>
            </a:xfrm>
            <a:custGeom>
              <a:avLst/>
              <a:gdLst>
                <a:gd name="T0" fmla="*/ 1915731250 w 182"/>
                <a:gd name="T1" fmla="*/ 252564864 h 24"/>
                <a:gd name="T2" fmla="*/ 0 w 182"/>
                <a:gd name="T3" fmla="*/ 21047072 h 24"/>
                <a:gd name="T4" fmla="*/ 31577542 w 182"/>
                <a:gd name="T5" fmla="*/ 0 h 24"/>
                <a:gd name="T6" fmla="*/ 1915731250 w 182"/>
                <a:gd name="T7" fmla="*/ 220994256 h 24"/>
                <a:gd name="T8" fmla="*/ 1915731250 w 182"/>
                <a:gd name="T9" fmla="*/ 252564864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2" h="24">
                  <a:moveTo>
                    <a:pt x="182" y="24"/>
                  </a:moveTo>
                  <a:lnTo>
                    <a:pt x="0" y="2"/>
                  </a:lnTo>
                  <a:lnTo>
                    <a:pt x="3" y="0"/>
                  </a:lnTo>
                  <a:lnTo>
                    <a:pt x="182" y="21"/>
                  </a:lnTo>
                  <a:lnTo>
                    <a:pt x="182" y="24"/>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3" name="Freeform 508"/>
            <p:cNvSpPr/>
            <p:nvPr/>
          </p:nvSpPr>
          <p:spPr bwMode="auto">
            <a:xfrm>
              <a:off x="5353800" y="2528275"/>
              <a:ext cx="681014" cy="372978"/>
            </a:xfrm>
            <a:custGeom>
              <a:avLst/>
              <a:gdLst>
                <a:gd name="T0" fmla="*/ 0 w 210"/>
                <a:gd name="T1" fmla="*/ 1210232592 h 115"/>
                <a:gd name="T2" fmla="*/ 0 w 210"/>
                <a:gd name="T3" fmla="*/ 1189185294 h 115"/>
                <a:gd name="T4" fmla="*/ 2147483647 w 210"/>
                <a:gd name="T5" fmla="*/ 0 h 115"/>
                <a:gd name="T6" fmla="*/ 2147483647 w 210"/>
                <a:gd name="T7" fmla="*/ 21047298 h 115"/>
                <a:gd name="T8" fmla="*/ 0 w 210"/>
                <a:gd name="T9" fmla="*/ 1210232592 h 1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15">
                  <a:moveTo>
                    <a:pt x="0" y="115"/>
                  </a:moveTo>
                  <a:lnTo>
                    <a:pt x="0" y="113"/>
                  </a:lnTo>
                  <a:lnTo>
                    <a:pt x="210" y="0"/>
                  </a:lnTo>
                  <a:lnTo>
                    <a:pt x="210" y="2"/>
                  </a:lnTo>
                  <a:lnTo>
                    <a:pt x="0" y="115"/>
                  </a:lnTo>
                  <a:close/>
                </a:path>
              </a:pathLst>
            </a:custGeom>
            <a:solidFill>
              <a:srgbClr val="EBAC07"/>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4" name="Freeform 509"/>
            <p:cNvSpPr/>
            <p:nvPr/>
          </p:nvSpPr>
          <p:spPr bwMode="auto">
            <a:xfrm>
              <a:off x="4734696" y="2360038"/>
              <a:ext cx="360350" cy="793571"/>
            </a:xfrm>
            <a:custGeom>
              <a:avLst/>
              <a:gdLst>
                <a:gd name="T0" fmla="*/ 21052771 w 111"/>
                <a:gd name="T1" fmla="*/ 2147483647 h 245"/>
                <a:gd name="T2" fmla="*/ 0 w 111"/>
                <a:gd name="T3" fmla="*/ 2147483647 h 245"/>
                <a:gd name="T4" fmla="*/ 1136807473 w 111"/>
                <a:gd name="T5" fmla="*/ 0 h 245"/>
                <a:gd name="T6" fmla="*/ 1168385008 w 111"/>
                <a:gd name="T7" fmla="*/ 21047257 h 245"/>
                <a:gd name="T8" fmla="*/ 21052771 w 111"/>
                <a:gd name="T9" fmla="*/ 2147483647 h 2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245">
                  <a:moveTo>
                    <a:pt x="2" y="245"/>
                  </a:moveTo>
                  <a:lnTo>
                    <a:pt x="0" y="243"/>
                  </a:lnTo>
                  <a:lnTo>
                    <a:pt x="108" y="0"/>
                  </a:lnTo>
                  <a:lnTo>
                    <a:pt x="111" y="2"/>
                  </a:lnTo>
                  <a:lnTo>
                    <a:pt x="2" y="245"/>
                  </a:lnTo>
                  <a:close/>
                </a:path>
              </a:pathLst>
            </a:custGeom>
            <a:solidFill>
              <a:srgbClr val="A2B93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5" name="Freeform 510"/>
            <p:cNvSpPr/>
            <p:nvPr/>
          </p:nvSpPr>
          <p:spPr bwMode="auto">
            <a:xfrm>
              <a:off x="6226895" y="2444156"/>
              <a:ext cx="230179" cy="861819"/>
            </a:xfrm>
            <a:custGeom>
              <a:avLst/>
              <a:gdLst>
                <a:gd name="T0" fmla="*/ 726293459 w 71"/>
                <a:gd name="T1" fmla="*/ 2147483647 h 266"/>
                <a:gd name="T2" fmla="*/ 0 w 71"/>
                <a:gd name="T3" fmla="*/ 0 h 266"/>
                <a:gd name="T4" fmla="*/ 31577553 w 71"/>
                <a:gd name="T5" fmla="*/ 0 h 266"/>
                <a:gd name="T6" fmla="*/ 747346242 w 71"/>
                <a:gd name="T7" fmla="*/ 2147483647 h 266"/>
                <a:gd name="T8" fmla="*/ 726293459 w 71"/>
                <a:gd name="T9" fmla="*/ 2147483647 h 2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 h="266">
                  <a:moveTo>
                    <a:pt x="69" y="266"/>
                  </a:moveTo>
                  <a:lnTo>
                    <a:pt x="0" y="0"/>
                  </a:lnTo>
                  <a:lnTo>
                    <a:pt x="3" y="0"/>
                  </a:lnTo>
                  <a:lnTo>
                    <a:pt x="71" y="266"/>
                  </a:lnTo>
                  <a:lnTo>
                    <a:pt x="69" y="266"/>
                  </a:lnTo>
                  <a:close/>
                </a:path>
              </a:pathLst>
            </a:custGeom>
            <a:solidFill>
              <a:srgbClr val="EBAC07"/>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6" name="Freeform 511"/>
            <p:cNvSpPr/>
            <p:nvPr/>
          </p:nvSpPr>
          <p:spPr bwMode="auto">
            <a:xfrm>
              <a:off x="7031730" y="2360038"/>
              <a:ext cx="796898" cy="174586"/>
            </a:xfrm>
            <a:custGeom>
              <a:avLst/>
              <a:gdLst>
                <a:gd name="T0" fmla="*/ 0 w 246"/>
                <a:gd name="T1" fmla="*/ 568283920 h 54"/>
                <a:gd name="T2" fmla="*/ 0 w 246"/>
                <a:gd name="T3" fmla="*/ 547236608 h 54"/>
                <a:gd name="T4" fmla="*/ 2147483647 w 246"/>
                <a:gd name="T5" fmla="*/ 0 h 54"/>
                <a:gd name="T6" fmla="*/ 2147483647 w 246"/>
                <a:gd name="T7" fmla="*/ 21047312 h 54"/>
                <a:gd name="T8" fmla="*/ 0 w 246"/>
                <a:gd name="T9" fmla="*/ 568283920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6" h="54">
                  <a:moveTo>
                    <a:pt x="0" y="54"/>
                  </a:moveTo>
                  <a:lnTo>
                    <a:pt x="0" y="52"/>
                  </a:lnTo>
                  <a:lnTo>
                    <a:pt x="246" y="0"/>
                  </a:lnTo>
                  <a:lnTo>
                    <a:pt x="246" y="2"/>
                  </a:lnTo>
                  <a:lnTo>
                    <a:pt x="0" y="54"/>
                  </a:lnTo>
                  <a:close/>
                </a:path>
              </a:pathLst>
            </a:custGeom>
            <a:solidFill>
              <a:srgbClr val="A2B93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7" name="Oval 634"/>
            <p:cNvSpPr>
              <a:spLocks noChangeArrowheads="1"/>
            </p:cNvSpPr>
            <p:nvPr/>
          </p:nvSpPr>
          <p:spPr bwMode="auto">
            <a:xfrm>
              <a:off x="5612553" y="1706135"/>
              <a:ext cx="128584" cy="130146"/>
            </a:xfrm>
            <a:prstGeom prst="ellipse">
              <a:avLst/>
            </a:prstGeom>
            <a:solidFill>
              <a:srgbClr val="A2B932"/>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88" name="Oval 638"/>
            <p:cNvSpPr>
              <a:spLocks noChangeArrowheads="1"/>
            </p:cNvSpPr>
            <p:nvPr/>
          </p:nvSpPr>
          <p:spPr bwMode="auto">
            <a:xfrm>
              <a:off x="6934896" y="2436220"/>
              <a:ext cx="169856" cy="168237"/>
            </a:xfrm>
            <a:prstGeom prst="ellipse">
              <a:avLst/>
            </a:prstGeom>
            <a:solidFill>
              <a:srgbClr val="A2B932"/>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89" name="Oval 642"/>
            <p:cNvSpPr>
              <a:spLocks noChangeArrowheads="1"/>
            </p:cNvSpPr>
            <p:nvPr/>
          </p:nvSpPr>
          <p:spPr bwMode="auto">
            <a:xfrm>
              <a:off x="7642898" y="2188626"/>
              <a:ext cx="338126" cy="331712"/>
            </a:xfrm>
            <a:prstGeom prst="ellipse">
              <a:avLst/>
            </a:prstGeom>
            <a:solidFill>
              <a:srgbClr val="A2B932"/>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90" name="Oval 502"/>
            <p:cNvSpPr>
              <a:spLocks noChangeArrowheads="1"/>
            </p:cNvSpPr>
            <p:nvPr/>
          </p:nvSpPr>
          <p:spPr bwMode="auto">
            <a:xfrm>
              <a:off x="6350716" y="3199636"/>
              <a:ext cx="206368" cy="207916"/>
            </a:xfrm>
            <a:prstGeom prst="ellipse">
              <a:avLst/>
            </a:prstGeom>
            <a:solidFill>
              <a:srgbClr val="E0484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26683" name="TextBox 98"/>
            <p:cNvSpPr txBox="1">
              <a:spLocks noChangeArrowheads="1"/>
            </p:cNvSpPr>
            <p:nvPr/>
          </p:nvSpPr>
          <p:spPr bwMode="auto">
            <a:xfrm>
              <a:off x="4730738" y="1564218"/>
              <a:ext cx="45908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800">
                  <a:solidFill>
                    <a:srgbClr val="FFFFFF"/>
                  </a:solidFill>
                  <a:latin typeface="微软雅黑" panose="020B0503020204020204" pitchFamily="34" charset="-122"/>
                  <a:ea typeface="微软雅黑" panose="020B0503020204020204" pitchFamily="34" charset="-122"/>
                </a:rPr>
                <a:t>10%</a:t>
              </a: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26684" name="TextBox 99"/>
            <p:cNvSpPr txBox="1">
              <a:spLocks noChangeArrowheads="1"/>
            </p:cNvSpPr>
            <p:nvPr/>
          </p:nvSpPr>
          <p:spPr bwMode="auto">
            <a:xfrm>
              <a:off x="4544483" y="3042853"/>
              <a:ext cx="45908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800">
                  <a:solidFill>
                    <a:srgbClr val="FFFFFF"/>
                  </a:solidFill>
                  <a:latin typeface="微软雅黑" panose="020B0503020204020204" pitchFamily="34" charset="-122"/>
                  <a:ea typeface="微软雅黑" panose="020B0503020204020204" pitchFamily="34" charset="-122"/>
                </a:rPr>
                <a:t>20%</a:t>
              </a: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26685" name="TextBox 100"/>
            <p:cNvSpPr txBox="1">
              <a:spLocks noChangeArrowheads="1"/>
            </p:cNvSpPr>
            <p:nvPr/>
          </p:nvSpPr>
          <p:spPr bwMode="auto">
            <a:xfrm>
              <a:off x="6188451" y="1486282"/>
              <a:ext cx="45908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800">
                  <a:solidFill>
                    <a:srgbClr val="FFFFFF"/>
                  </a:solidFill>
                  <a:latin typeface="微软雅黑" panose="020B0503020204020204" pitchFamily="34" charset="-122"/>
                  <a:ea typeface="微软雅黑" panose="020B0503020204020204" pitchFamily="34" charset="-122"/>
                </a:rPr>
                <a:t>20%</a:t>
              </a: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26686" name="TextBox 101"/>
            <p:cNvSpPr txBox="1">
              <a:spLocks noChangeArrowheads="1"/>
            </p:cNvSpPr>
            <p:nvPr/>
          </p:nvSpPr>
          <p:spPr bwMode="auto">
            <a:xfrm>
              <a:off x="7003010" y="1555219"/>
              <a:ext cx="45908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800">
                  <a:solidFill>
                    <a:srgbClr val="FFFFFF"/>
                  </a:solidFill>
                  <a:latin typeface="微软雅黑" panose="020B0503020204020204" pitchFamily="34" charset="-122"/>
                  <a:ea typeface="微软雅黑" panose="020B0503020204020204" pitchFamily="34" charset="-122"/>
                </a:rPr>
                <a:t>20%</a:t>
              </a: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26687" name="TextBox 102"/>
            <p:cNvSpPr txBox="1">
              <a:spLocks noChangeArrowheads="1"/>
            </p:cNvSpPr>
            <p:nvPr/>
          </p:nvSpPr>
          <p:spPr bwMode="auto">
            <a:xfrm>
              <a:off x="7630148" y="2242002"/>
              <a:ext cx="45908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800">
                  <a:solidFill>
                    <a:srgbClr val="FFFFFF"/>
                  </a:solidFill>
                  <a:latin typeface="微软雅黑" panose="020B0503020204020204" pitchFamily="34" charset="-122"/>
                  <a:ea typeface="微软雅黑" panose="020B0503020204020204" pitchFamily="34" charset="-122"/>
                </a:rPr>
                <a:t>20%</a:t>
              </a: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26688" name="TextBox 103"/>
            <p:cNvSpPr txBox="1">
              <a:spLocks noChangeArrowheads="1"/>
            </p:cNvSpPr>
            <p:nvPr/>
          </p:nvSpPr>
          <p:spPr bwMode="auto">
            <a:xfrm>
              <a:off x="6257095" y="3199197"/>
              <a:ext cx="45908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800">
                  <a:solidFill>
                    <a:srgbClr val="FFFFFF"/>
                  </a:solidFill>
                  <a:latin typeface="微软雅黑" panose="020B0503020204020204" pitchFamily="34" charset="-122"/>
                  <a:ea typeface="微软雅黑" panose="020B0503020204020204" pitchFamily="34" charset="-122"/>
                </a:rPr>
                <a:t>20%</a:t>
              </a:r>
              <a:endParaRPr lang="zh-CN" altLang="en-US" sz="800">
                <a:solidFill>
                  <a:srgbClr val="FFFFFF"/>
                </a:solidFill>
                <a:latin typeface="微软雅黑" panose="020B0503020204020204" pitchFamily="34" charset="-122"/>
                <a:ea typeface="微软雅黑" panose="020B0503020204020204" pitchFamily="34" charset="-122"/>
              </a:endParaRPr>
            </a:p>
          </p:txBody>
        </p:sp>
      </p:grpSp>
      <p:sp>
        <p:nvSpPr>
          <p:cNvPr id="97" name="Text Box 11"/>
          <p:cNvSpPr txBox="1">
            <a:spLocks noChangeArrowheads="1"/>
          </p:cNvSpPr>
          <p:nvPr/>
        </p:nvSpPr>
        <p:spPr bwMode="auto">
          <a:xfrm>
            <a:off x="415925" y="1336675"/>
            <a:ext cx="3937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r>
              <a:rPr lang="zh-CN" altLang="en-US" sz="1000">
                <a:solidFill>
                  <a:srgbClr val="404040"/>
                </a:solidFill>
                <a:latin typeface="微软雅黑" panose="020B0503020204020204" pitchFamily="34" charset="-122"/>
                <a:ea typeface="微软雅黑" panose="020B0503020204020204" pitchFamily="34" charset="-122"/>
              </a:rPr>
              <a:t>上海锐普广告有限公司是中国第一家精品</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设计机构。拥有国内顶尖的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制作技术、顶级的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展示效果，让您的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创造卓越价值。</a:t>
            </a:r>
            <a:endParaRPr lang="zh-CN" altLang="en-US" sz="1000">
              <a:solidFill>
                <a:srgbClr val="404040"/>
              </a:solidFill>
              <a:latin typeface="微软雅黑" panose="020B0503020204020204" pitchFamily="34" charset="-122"/>
              <a:ea typeface="微软雅黑" panose="020B0503020204020204" pitchFamily="34" charset="-122"/>
            </a:endParaRPr>
          </a:p>
        </p:txBody>
      </p:sp>
      <p:grpSp>
        <p:nvGrpSpPr>
          <p:cNvPr id="98" name="组合 97"/>
          <p:cNvGrpSpPr/>
          <p:nvPr/>
        </p:nvGrpSpPr>
        <p:grpSpPr bwMode="auto">
          <a:xfrm>
            <a:off x="450850" y="1030288"/>
            <a:ext cx="1725613" cy="338137"/>
            <a:chOff x="382496" y="1203598"/>
            <a:chExt cx="1726189" cy="338138"/>
          </a:xfrm>
        </p:grpSpPr>
        <p:sp>
          <p:nvSpPr>
            <p:cNvPr id="99" name="TextBox 98"/>
            <p:cNvSpPr txBox="1"/>
            <p:nvPr/>
          </p:nvSpPr>
          <p:spPr bwMode="auto">
            <a:xfrm>
              <a:off x="382496" y="1203598"/>
              <a:ext cx="1289480" cy="338138"/>
            </a:xfrm>
            <a:prstGeom prst="rect">
              <a:avLst/>
            </a:prstGeom>
            <a:noFill/>
          </p:spPr>
          <p:txBody>
            <a:bodyPr>
              <a:spAutoFit/>
            </a:bodyPr>
            <a:lstStyle/>
            <a:p>
              <a:pPr eaLnBrk="1" fontAlgn="auto" hangingPunct="1">
                <a:spcBef>
                  <a:spcPts val="0"/>
                </a:spcBef>
                <a:spcAft>
                  <a:spcPts val="0"/>
                </a:spcAft>
                <a:defRPr/>
              </a:pPr>
              <a:r>
                <a:rPr lang="zh-CN" altLang="en-US" sz="1600" spc="120" dirty="0">
                  <a:solidFill>
                    <a:prstClr val="black">
                      <a:lumMod val="85000"/>
                      <a:lumOff val="15000"/>
                    </a:prstClr>
                  </a:solidFill>
                  <a:latin typeface="微软雅黑" panose="020B0503020204020204" pitchFamily="34" charset="-122"/>
                  <a:ea typeface="微软雅黑" panose="020B0503020204020204" pitchFamily="34" charset="-122"/>
                </a:rPr>
                <a:t>添加标题</a:t>
              </a:r>
              <a:endParaRPr lang="zh-CN" altLang="en-US" sz="1600" spc="12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6633" name="TextBox 107"/>
            <p:cNvSpPr txBox="1">
              <a:spLocks noChangeArrowheads="1"/>
            </p:cNvSpPr>
            <p:nvPr/>
          </p:nvSpPr>
          <p:spPr bwMode="auto">
            <a:xfrm>
              <a:off x="1358159" y="1286942"/>
              <a:ext cx="7505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595959"/>
                  </a:solidFill>
                  <a:latin typeface="Arial" panose="020B0604020202020204" pitchFamily="34" charset="0"/>
                  <a:cs typeface="Arial" panose="020B0604020202020204" pitchFamily="34" charset="0"/>
                </a:rPr>
                <a:t>Add a title</a:t>
              </a:r>
              <a:endParaRPr lang="zh-CN" altLang="en-US" sz="1000">
                <a:solidFill>
                  <a:srgbClr val="595959"/>
                </a:solidFill>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00"/>
                                  </p:stCondLst>
                                  <p:childTnLst>
                                    <p:set>
                                      <p:cBhvr>
                                        <p:cTn id="6" dur="1" fill="hold">
                                          <p:stCondLst>
                                            <p:cond delay="0"/>
                                          </p:stCondLst>
                                        </p:cTn>
                                        <p:tgtEl>
                                          <p:spTgt spid="98"/>
                                        </p:tgtEl>
                                        <p:attrNameLst>
                                          <p:attrName>style.visibility</p:attrName>
                                        </p:attrNameLst>
                                      </p:cBhvr>
                                      <p:to>
                                        <p:strVal val="visible"/>
                                      </p:to>
                                    </p:set>
                                    <p:anim calcmode="lin" valueType="num">
                                      <p:cBhvr additive="base">
                                        <p:cTn id="7" dur="400" fill="hold"/>
                                        <p:tgtEl>
                                          <p:spTgt spid="98"/>
                                        </p:tgtEl>
                                        <p:attrNameLst>
                                          <p:attrName>ppt_x</p:attrName>
                                        </p:attrNameLst>
                                      </p:cBhvr>
                                      <p:tavLst>
                                        <p:tav tm="0">
                                          <p:val>
                                            <p:strVal val="0-#ppt_w/2"/>
                                          </p:val>
                                        </p:tav>
                                        <p:tav tm="100000">
                                          <p:val>
                                            <p:strVal val="#ppt_x"/>
                                          </p:val>
                                        </p:tav>
                                      </p:tavLst>
                                    </p:anim>
                                    <p:anim calcmode="lin" valueType="num">
                                      <p:cBhvr additive="base">
                                        <p:cTn id="8" dur="400" fill="hold"/>
                                        <p:tgtEl>
                                          <p:spTgt spid="9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600"/>
                                  </p:stCondLst>
                                  <p:childTnLst>
                                    <p:set>
                                      <p:cBhvr>
                                        <p:cTn id="10" dur="1" fill="hold">
                                          <p:stCondLst>
                                            <p:cond delay="0"/>
                                          </p:stCondLst>
                                        </p:cTn>
                                        <p:tgtEl>
                                          <p:spTgt spid="97"/>
                                        </p:tgtEl>
                                        <p:attrNameLst>
                                          <p:attrName>style.visibility</p:attrName>
                                        </p:attrNameLst>
                                      </p:cBhvr>
                                      <p:to>
                                        <p:strVal val="visible"/>
                                      </p:to>
                                    </p:set>
                                    <p:animEffect transition="in" filter="wipe(left)">
                                      <p:cBhvr>
                                        <p:cTn id="11" dur="500"/>
                                        <p:tgtEl>
                                          <p:spTgt spid="97"/>
                                        </p:tgtEl>
                                      </p:cBhvr>
                                    </p:animEffect>
                                  </p:childTnLst>
                                </p:cTn>
                              </p:par>
                              <p:par>
                                <p:cTn id="12" presetID="42" presetClass="entr" presetSubtype="0" fill="hold" nodeType="withEffect">
                                  <p:stCondLst>
                                    <p:cond delay="11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110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anim calcmode="lin" valueType="num">
                                      <p:cBhvr>
                                        <p:cTn id="20" dur="500" fill="hold"/>
                                        <p:tgtEl>
                                          <p:spTgt spid="41"/>
                                        </p:tgtEl>
                                        <p:attrNameLst>
                                          <p:attrName>ppt_x</p:attrName>
                                        </p:attrNameLst>
                                      </p:cBhvr>
                                      <p:tavLst>
                                        <p:tav tm="0">
                                          <p:val>
                                            <p:strVal val="#ppt_x"/>
                                          </p:val>
                                        </p:tav>
                                        <p:tav tm="100000">
                                          <p:val>
                                            <p:strVal val="#ppt_x"/>
                                          </p:val>
                                        </p:tav>
                                      </p:tavLst>
                                    </p:anim>
                                    <p:anim calcmode="lin" valueType="num">
                                      <p:cBhvr>
                                        <p:cTn id="21" dur="500" fill="hold"/>
                                        <p:tgtEl>
                                          <p:spTgt spid="41"/>
                                        </p:tgtEl>
                                        <p:attrNameLst>
                                          <p:attrName>ppt_y</p:attrName>
                                        </p:attrNameLst>
                                      </p:cBhvr>
                                      <p:tavLst>
                                        <p:tav tm="0">
                                          <p:val>
                                            <p:strVal val="#ppt_y+.1"/>
                                          </p:val>
                                        </p:tav>
                                        <p:tav tm="100000">
                                          <p:val>
                                            <p:strVal val="#ppt_y"/>
                                          </p:val>
                                        </p:tav>
                                      </p:tavLst>
                                    </p:anim>
                                  </p:childTnLst>
                                </p:cTn>
                              </p:par>
                              <p:par>
                                <p:cTn id="22" presetID="12" presetClass="entr" presetSubtype="8" fill="hold" nodeType="withEffect">
                                  <p:stCondLst>
                                    <p:cond delay="160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300"/>
                                        <p:tgtEl>
                                          <p:spTgt spid="2"/>
                                        </p:tgtEl>
                                        <p:attrNameLst>
                                          <p:attrName>ppt_x</p:attrName>
                                        </p:attrNameLst>
                                      </p:cBhvr>
                                      <p:tavLst>
                                        <p:tav tm="0">
                                          <p:val>
                                            <p:strVal val="#ppt_x-#ppt_w*1.125000"/>
                                          </p:val>
                                        </p:tav>
                                        <p:tav tm="100000">
                                          <p:val>
                                            <p:strVal val="#ppt_x"/>
                                          </p:val>
                                        </p:tav>
                                      </p:tavLst>
                                    </p:anim>
                                    <p:animEffect transition="in" filter="wipe(right)">
                                      <p:cBhvr>
                                        <p:cTn id="25" dur="300"/>
                                        <p:tgtEl>
                                          <p:spTgt spid="2"/>
                                        </p:tgtEl>
                                      </p:cBhvr>
                                    </p:animEffect>
                                  </p:childTnLst>
                                </p:cTn>
                              </p:par>
                              <p:par>
                                <p:cTn id="26" presetID="12" presetClass="entr" presetSubtype="2" fill="hold" nodeType="withEffect">
                                  <p:stCondLst>
                                    <p:cond delay="160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300"/>
                                        <p:tgtEl>
                                          <p:spTgt spid="3"/>
                                        </p:tgtEl>
                                        <p:attrNameLst>
                                          <p:attrName>ppt_x</p:attrName>
                                        </p:attrNameLst>
                                      </p:cBhvr>
                                      <p:tavLst>
                                        <p:tav tm="0">
                                          <p:val>
                                            <p:strVal val="#ppt_x+#ppt_w*1.125000"/>
                                          </p:val>
                                        </p:tav>
                                        <p:tav tm="100000">
                                          <p:val>
                                            <p:strVal val="#ppt_x"/>
                                          </p:val>
                                        </p:tav>
                                      </p:tavLst>
                                    </p:anim>
                                    <p:animEffect transition="in" filter="wipe(left)">
                                      <p:cBhvr>
                                        <p:cTn id="29"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迅雷下载\shutterstock_61491664.jpg"/>
          <p:cNvPicPr>
            <a:picLocks noChangeAspect="1" noChangeArrowheads="1"/>
          </p:cNvPicPr>
          <p:nvPr/>
        </p:nvPicPr>
        <p:blipFill>
          <a:blip r:embed="rId1">
            <a:extLst>
              <a:ext uri="{28A0092B-C50C-407E-A947-70E740481C1C}">
                <a14:useLocalDpi xmlns:a14="http://schemas.microsoft.com/office/drawing/2010/main" val="0"/>
              </a:ext>
            </a:extLst>
          </a:blip>
          <a:srcRect r="32780"/>
          <a:stretch>
            <a:fillRect/>
          </a:stretch>
        </p:blipFill>
        <p:spPr bwMode="auto">
          <a:xfrm>
            <a:off x="568325" y="1231900"/>
            <a:ext cx="3287713" cy="2889250"/>
          </a:xfrm>
          <a:prstGeom prst="rect">
            <a:avLst/>
          </a:prstGeom>
          <a:noFill/>
          <a:ln w="9525">
            <a:solidFill>
              <a:srgbClr val="B80000"/>
            </a:solidFill>
            <a:miter lim="800000"/>
            <a:headEnd/>
            <a:tailEnd/>
          </a:ln>
          <a:extLst>
            <a:ext uri="{909E8E84-426E-40DD-AFC4-6F175D3DCCD1}">
              <a14:hiddenFill xmlns:a14="http://schemas.microsoft.com/office/drawing/2010/main">
                <a:solidFill>
                  <a:srgbClr val="FFFFFF"/>
                </a:solidFill>
              </a14:hiddenFill>
            </a:ext>
          </a:extLst>
        </p:spPr>
      </p:pic>
      <p:sp>
        <p:nvSpPr>
          <p:cNvPr id="3" name="Text Box 11"/>
          <p:cNvSpPr txBox="1">
            <a:spLocks noChangeArrowheads="1"/>
          </p:cNvSpPr>
          <p:nvPr/>
        </p:nvSpPr>
        <p:spPr bwMode="auto">
          <a:xfrm>
            <a:off x="4300538" y="1841500"/>
            <a:ext cx="43211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r>
              <a:rPr lang="zh-CN" altLang="en-US" sz="1000">
                <a:solidFill>
                  <a:srgbClr val="404040"/>
                </a:solidFill>
                <a:latin typeface="微软雅黑" panose="020B0503020204020204" pitchFamily="34" charset="-122"/>
                <a:ea typeface="微软雅黑" panose="020B0503020204020204" pitchFamily="34" charset="-122"/>
              </a:rPr>
              <a:t>上海锐普广告有限公司是中国第一家精品</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设计机构。拥有国内顶尖的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制作技术、顶级的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展示效果，让您的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创造卓越价值。</a:t>
            </a:r>
            <a:endParaRPr lang="zh-CN" altLang="en-US" sz="1000">
              <a:solidFill>
                <a:srgbClr val="404040"/>
              </a:solidFill>
              <a:latin typeface="微软雅黑" panose="020B0503020204020204" pitchFamily="34" charset="-122"/>
              <a:ea typeface="微软雅黑" panose="020B0503020204020204" pitchFamily="34" charset="-122"/>
            </a:endParaRPr>
          </a:p>
        </p:txBody>
      </p:sp>
      <p:sp>
        <p:nvSpPr>
          <p:cNvPr id="4" name="矩形 18"/>
          <p:cNvSpPr>
            <a:spLocks noChangeArrowheads="1"/>
          </p:cNvSpPr>
          <p:nvPr/>
        </p:nvSpPr>
        <p:spPr bwMode="auto">
          <a:xfrm>
            <a:off x="4329113" y="2889250"/>
            <a:ext cx="37877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en-US" altLang="zh-CN" sz="800">
                <a:solidFill>
                  <a:srgbClr val="404040"/>
                </a:solidFill>
                <a:latin typeface="Arial" panose="020B0604020202020204" pitchFamily="34" charset="0"/>
              </a:rPr>
              <a:t>RAPIDPPT, the leader of professional PPT designer in China. </a:t>
            </a:r>
            <a:endParaRPr lang="en-US" altLang="zh-CN" sz="800">
              <a:solidFill>
                <a:srgbClr val="404040"/>
              </a:solidFill>
              <a:latin typeface="Arial" panose="020B0604020202020204" pitchFamily="34" charset="0"/>
            </a:endParaRPr>
          </a:p>
          <a:p>
            <a:pPr eaLnBrk="1" hangingPunct="1">
              <a:lnSpc>
                <a:spcPct val="150000"/>
              </a:lnSpc>
              <a:spcBef>
                <a:spcPct val="0"/>
              </a:spcBef>
              <a:buFontTx/>
              <a:buNone/>
            </a:pPr>
            <a:r>
              <a:rPr lang="en-US" altLang="zh-CN" sz="800">
                <a:solidFill>
                  <a:srgbClr val="404040"/>
                </a:solidFill>
                <a:latin typeface="Arial" panose="020B0604020202020204" pitchFamily="34" charset="0"/>
              </a:rPr>
              <a:t>5years of making professional PPT, 500 case studies for the classical PPT, make sure you will be satisfied. ……</a:t>
            </a:r>
            <a:endParaRPr lang="en-US" altLang="zh-CN" sz="800">
              <a:solidFill>
                <a:srgbClr val="404040"/>
              </a:solidFill>
              <a:latin typeface="Arial" panose="020B0604020202020204" pitchFamily="34" charset="0"/>
            </a:endParaRPr>
          </a:p>
          <a:p>
            <a:pPr eaLnBrk="1" hangingPunct="1">
              <a:lnSpc>
                <a:spcPct val="150000"/>
              </a:lnSpc>
              <a:spcBef>
                <a:spcPct val="0"/>
              </a:spcBef>
              <a:buFontTx/>
              <a:buNone/>
            </a:pPr>
            <a:r>
              <a:rPr lang="en-US" altLang="zh-CN" sz="800">
                <a:solidFill>
                  <a:srgbClr val="404040"/>
                </a:solidFill>
                <a:latin typeface="Arial" panose="020B0604020202020204" pitchFamily="34" charset="0"/>
              </a:rPr>
              <a:t>RAPIDPPT differs from the traditional production model, and create a new PPT experience.</a:t>
            </a:r>
            <a:endParaRPr lang="en-US" altLang="zh-CN" sz="800">
              <a:solidFill>
                <a:srgbClr val="404040"/>
              </a:solidFill>
              <a:latin typeface="Arial" panose="020B0604020202020204" pitchFamily="34" charset="0"/>
            </a:endParaRPr>
          </a:p>
        </p:txBody>
      </p:sp>
      <p:grpSp>
        <p:nvGrpSpPr>
          <p:cNvPr id="5" name="组合 4"/>
          <p:cNvGrpSpPr/>
          <p:nvPr/>
        </p:nvGrpSpPr>
        <p:grpSpPr bwMode="auto">
          <a:xfrm>
            <a:off x="4329113" y="1503363"/>
            <a:ext cx="1727200" cy="338137"/>
            <a:chOff x="4456875" y="1754293"/>
            <a:chExt cx="1726189" cy="338138"/>
          </a:xfrm>
        </p:grpSpPr>
        <p:sp>
          <p:nvSpPr>
            <p:cNvPr id="6" name="TextBox 32"/>
            <p:cNvSpPr txBox="1"/>
            <p:nvPr/>
          </p:nvSpPr>
          <p:spPr bwMode="auto">
            <a:xfrm>
              <a:off x="4456875" y="1754293"/>
              <a:ext cx="1289882" cy="338138"/>
            </a:xfrm>
            <a:prstGeom prst="rect">
              <a:avLst/>
            </a:prstGeom>
            <a:noFill/>
          </p:spPr>
          <p:txBody>
            <a:bodyPr>
              <a:spAutoFit/>
            </a:bodyPr>
            <a:lstStyle/>
            <a:p>
              <a:pPr eaLnBrk="1" fontAlgn="auto" hangingPunct="1">
                <a:spcBef>
                  <a:spcPts val="0"/>
                </a:spcBef>
                <a:spcAft>
                  <a:spcPts val="0"/>
                </a:spcAft>
                <a:defRPr/>
              </a:pPr>
              <a:r>
                <a:rPr lang="zh-CN" altLang="en-US" sz="1600" spc="120" dirty="0">
                  <a:solidFill>
                    <a:prstClr val="black">
                      <a:lumMod val="85000"/>
                      <a:lumOff val="15000"/>
                    </a:prstClr>
                  </a:solidFill>
                  <a:latin typeface="微软雅黑" panose="020B0503020204020204" pitchFamily="34" charset="-122"/>
                  <a:ea typeface="微软雅黑" panose="020B0503020204020204" pitchFamily="34" charset="-122"/>
                </a:rPr>
                <a:t>添加标题</a:t>
              </a:r>
              <a:endParaRPr lang="zh-CN" altLang="en-US" sz="1600" spc="12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7655" name="TextBox 33"/>
            <p:cNvSpPr txBox="1">
              <a:spLocks noChangeArrowheads="1"/>
            </p:cNvSpPr>
            <p:nvPr/>
          </p:nvSpPr>
          <p:spPr bwMode="auto">
            <a:xfrm>
              <a:off x="5432538" y="1837637"/>
              <a:ext cx="7505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595959"/>
                  </a:solidFill>
                  <a:latin typeface="Arial" panose="020B0604020202020204" pitchFamily="34" charset="0"/>
                  <a:cs typeface="Arial" panose="020B0604020202020204" pitchFamily="34" charset="0"/>
                </a:rPr>
                <a:t>Add a title</a:t>
              </a:r>
              <a:endParaRPr lang="zh-CN" altLang="en-US" sz="1000">
                <a:solidFill>
                  <a:srgbClr val="595959"/>
                </a:solidFill>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400" fill="hold"/>
                                        <p:tgtEl>
                                          <p:spTgt spid="2"/>
                                        </p:tgtEl>
                                        <p:attrNameLst>
                                          <p:attrName>ppt_w</p:attrName>
                                        </p:attrNameLst>
                                      </p:cBhvr>
                                      <p:tavLst>
                                        <p:tav tm="0">
                                          <p:val>
                                            <p:fltVal val="0"/>
                                          </p:val>
                                        </p:tav>
                                        <p:tav tm="100000">
                                          <p:val>
                                            <p:strVal val="#ppt_w"/>
                                          </p:val>
                                        </p:tav>
                                      </p:tavLst>
                                    </p:anim>
                                    <p:anim calcmode="lin" valueType="num">
                                      <p:cBhvr>
                                        <p:cTn id="8" dur="400" fill="hold"/>
                                        <p:tgtEl>
                                          <p:spTgt spid="2"/>
                                        </p:tgtEl>
                                        <p:attrNameLst>
                                          <p:attrName>ppt_h</p:attrName>
                                        </p:attrNameLst>
                                      </p:cBhvr>
                                      <p:tavLst>
                                        <p:tav tm="0">
                                          <p:val>
                                            <p:fltVal val="0"/>
                                          </p:val>
                                        </p:tav>
                                        <p:tav tm="100000">
                                          <p:val>
                                            <p:strVal val="#ppt_h"/>
                                          </p:val>
                                        </p:tav>
                                      </p:tavLst>
                                    </p:anim>
                                    <p:animEffect transition="in" filter="fade">
                                      <p:cBhvr>
                                        <p:cTn id="9" dur="400"/>
                                        <p:tgtEl>
                                          <p:spTgt spid="2"/>
                                        </p:tgtEl>
                                      </p:cBhvr>
                                    </p:animEffect>
                                  </p:childTnLst>
                                </p:cTn>
                              </p:par>
                              <p:par>
                                <p:cTn id="10" presetID="26" presetClass="emph" presetSubtype="0" fill="hold" nodeType="withEffect">
                                  <p:stCondLst>
                                    <p:cond delay="0"/>
                                  </p:stCondLst>
                                  <p:childTnLst>
                                    <p:animEffect transition="out" filter="fade">
                                      <p:cBhvr>
                                        <p:cTn id="11" dur="500" tmFilter="0, 0; .2, .5; .8, .5; 1, 0"/>
                                        <p:tgtEl>
                                          <p:spTgt spid="2"/>
                                        </p:tgtEl>
                                      </p:cBhvr>
                                    </p:animEffect>
                                    <p:animScale>
                                      <p:cBhvr>
                                        <p:cTn id="12" dur="250" autoRev="1" fill="hold"/>
                                        <p:tgtEl>
                                          <p:spTgt spid="2"/>
                                        </p:tgtEl>
                                      </p:cBhvr>
                                      <p:by x="105000" y="105000"/>
                                    </p:animScale>
                                  </p:childTnLst>
                                </p:cTn>
                              </p:par>
                              <p:par>
                                <p:cTn id="13" presetID="42" presetClass="entr" presetSubtype="0" fill="hold" nodeType="with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300"/>
                                        <p:tgtEl>
                                          <p:spTgt spid="5"/>
                                        </p:tgtEl>
                                      </p:cBhvr>
                                    </p:animEffect>
                                    <p:anim calcmode="lin" valueType="num">
                                      <p:cBhvr>
                                        <p:cTn id="16" dur="300" fill="hold"/>
                                        <p:tgtEl>
                                          <p:spTgt spid="5"/>
                                        </p:tgtEl>
                                        <p:attrNameLst>
                                          <p:attrName>ppt_x</p:attrName>
                                        </p:attrNameLst>
                                      </p:cBhvr>
                                      <p:tavLst>
                                        <p:tav tm="0">
                                          <p:val>
                                            <p:strVal val="#ppt_x"/>
                                          </p:val>
                                        </p:tav>
                                        <p:tav tm="100000">
                                          <p:val>
                                            <p:strVal val="#ppt_x"/>
                                          </p:val>
                                        </p:tav>
                                      </p:tavLst>
                                    </p:anim>
                                    <p:anim calcmode="lin" valueType="num">
                                      <p:cBhvr>
                                        <p:cTn id="17" dur="300" fill="hold"/>
                                        <p:tgtEl>
                                          <p:spTgt spid="5"/>
                                        </p:tgtEl>
                                        <p:attrNameLst>
                                          <p:attrName>ppt_y</p:attrName>
                                        </p:attrNameLst>
                                      </p:cBhvr>
                                      <p:tavLst>
                                        <p:tav tm="0">
                                          <p:val>
                                            <p:strVal val="#ppt_y+.1"/>
                                          </p:val>
                                        </p:tav>
                                        <p:tav tm="100000">
                                          <p:val>
                                            <p:strVal val="#ppt_y"/>
                                          </p:val>
                                        </p:tav>
                                      </p:tavLst>
                                    </p:anim>
                                  </p:childTnLst>
                                </p:cTn>
                              </p:par>
                              <p:par>
                                <p:cTn id="18" presetID="22" presetClass="entr" presetSubtype="8" fill="hold" grpId="0" nodeType="withEffect">
                                  <p:stCondLst>
                                    <p:cond delay="80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par>
                                <p:cTn id="21" presetID="22" presetClass="entr" presetSubtype="8" fill="hold" grpId="0" nodeType="withEffect">
                                  <p:stCondLst>
                                    <p:cond delay="80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3492500" y="1336675"/>
            <a:ext cx="5162550" cy="3035300"/>
            <a:chOff x="3491880" y="1336650"/>
            <a:chExt cx="5162550" cy="3035300"/>
          </a:xfrm>
        </p:grpSpPr>
        <p:grpSp>
          <p:nvGrpSpPr>
            <p:cNvPr id="28680" name="组合 2"/>
            <p:cNvGrpSpPr/>
            <p:nvPr/>
          </p:nvGrpSpPr>
          <p:grpSpPr bwMode="auto">
            <a:xfrm>
              <a:off x="3491880" y="1336650"/>
              <a:ext cx="5162550" cy="2735263"/>
              <a:chOff x="3635896" y="974874"/>
              <a:chExt cx="5161880" cy="2734424"/>
            </a:xfrm>
          </p:grpSpPr>
          <p:sp>
            <p:nvSpPr>
              <p:cNvPr id="40" name="矩形 39"/>
              <p:cNvSpPr/>
              <p:nvPr/>
            </p:nvSpPr>
            <p:spPr>
              <a:xfrm>
                <a:off x="3635896" y="974874"/>
                <a:ext cx="5161880" cy="360252"/>
              </a:xfrm>
              <a:prstGeom prst="rect">
                <a:avLst/>
              </a:prstGeom>
              <a:pattFill prst="ltUpDiag">
                <a:fgClr>
                  <a:schemeClr val="bg1">
                    <a:lumMod val="85000"/>
                  </a:schemeClr>
                </a:fgClr>
                <a:bgClr>
                  <a:schemeClr val="bg1"/>
                </a:bgClr>
              </a:pattFill>
              <a:ln w="31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41" name="矩形 40"/>
              <p:cNvSpPr/>
              <p:nvPr/>
            </p:nvSpPr>
            <p:spPr>
              <a:xfrm>
                <a:off x="3635896" y="1568417"/>
                <a:ext cx="5161880" cy="360252"/>
              </a:xfrm>
              <a:prstGeom prst="rect">
                <a:avLst/>
              </a:prstGeom>
              <a:pattFill prst="ltUpDiag">
                <a:fgClr>
                  <a:schemeClr val="bg1">
                    <a:lumMod val="85000"/>
                  </a:schemeClr>
                </a:fgClr>
                <a:bgClr>
                  <a:schemeClr val="bg1"/>
                </a:bgClr>
              </a:pattFill>
              <a:ln w="31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42" name="矩形 41"/>
              <p:cNvSpPr/>
              <p:nvPr/>
            </p:nvSpPr>
            <p:spPr>
              <a:xfrm>
                <a:off x="3635896" y="2161960"/>
                <a:ext cx="5161880" cy="360252"/>
              </a:xfrm>
              <a:prstGeom prst="rect">
                <a:avLst/>
              </a:prstGeom>
              <a:pattFill prst="ltUpDiag">
                <a:fgClr>
                  <a:schemeClr val="bg1">
                    <a:lumMod val="85000"/>
                  </a:schemeClr>
                </a:fgClr>
                <a:bgClr>
                  <a:schemeClr val="bg1"/>
                </a:bgClr>
              </a:pattFill>
              <a:ln w="31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43" name="矩形 42"/>
              <p:cNvSpPr/>
              <p:nvPr/>
            </p:nvSpPr>
            <p:spPr>
              <a:xfrm>
                <a:off x="3635896" y="2755503"/>
                <a:ext cx="5161880" cy="360252"/>
              </a:xfrm>
              <a:prstGeom prst="rect">
                <a:avLst/>
              </a:prstGeom>
              <a:pattFill prst="ltUpDiag">
                <a:fgClr>
                  <a:schemeClr val="bg1">
                    <a:lumMod val="85000"/>
                  </a:schemeClr>
                </a:fgClr>
                <a:bgClr>
                  <a:schemeClr val="bg1"/>
                </a:bgClr>
              </a:pattFill>
              <a:ln w="31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44" name="矩形 43"/>
              <p:cNvSpPr/>
              <p:nvPr/>
            </p:nvSpPr>
            <p:spPr>
              <a:xfrm>
                <a:off x="3635896" y="3349046"/>
                <a:ext cx="5161880" cy="360252"/>
              </a:xfrm>
              <a:prstGeom prst="rect">
                <a:avLst/>
              </a:prstGeom>
              <a:pattFill prst="ltUpDiag">
                <a:fgClr>
                  <a:schemeClr val="bg1">
                    <a:lumMod val="85000"/>
                  </a:schemeClr>
                </a:fgClr>
                <a:bgClr>
                  <a:schemeClr val="bg1"/>
                </a:bgClr>
              </a:pattFill>
              <a:ln w="31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8681" name="组合 33"/>
            <p:cNvGrpSpPr/>
            <p:nvPr/>
          </p:nvGrpSpPr>
          <p:grpSpPr bwMode="auto">
            <a:xfrm>
              <a:off x="7574930" y="2139925"/>
              <a:ext cx="555625" cy="2232025"/>
              <a:chOff x="7717809" y="1777615"/>
              <a:chExt cx="555764" cy="2232490"/>
            </a:xfrm>
          </p:grpSpPr>
          <p:grpSp>
            <p:nvGrpSpPr>
              <p:cNvPr id="28712" name="组合 29"/>
              <p:cNvGrpSpPr/>
              <p:nvPr/>
            </p:nvGrpSpPr>
            <p:grpSpPr bwMode="auto">
              <a:xfrm>
                <a:off x="7812360" y="2078380"/>
                <a:ext cx="288032" cy="1630918"/>
                <a:chOff x="4633763" y="3024242"/>
                <a:chExt cx="288032" cy="890394"/>
              </a:xfrm>
            </p:grpSpPr>
            <p:sp>
              <p:nvSpPr>
                <p:cNvPr id="38" name="矩形 37"/>
                <p:cNvSpPr/>
                <p:nvPr/>
              </p:nvSpPr>
              <p:spPr>
                <a:xfrm>
                  <a:off x="4634486" y="3023879"/>
                  <a:ext cx="287410" cy="89114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9" name="矩形 38"/>
                <p:cNvSpPr/>
                <p:nvPr/>
              </p:nvSpPr>
              <p:spPr>
                <a:xfrm>
                  <a:off x="4634486" y="3496324"/>
                  <a:ext cx="287410" cy="418699"/>
                </a:xfrm>
                <a:prstGeom prst="rect">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28713" name="TextBox 39"/>
              <p:cNvSpPr txBox="1">
                <a:spLocks noChangeArrowheads="1"/>
              </p:cNvSpPr>
              <p:nvPr/>
            </p:nvSpPr>
            <p:spPr bwMode="auto">
              <a:xfrm>
                <a:off x="7729834" y="177761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solidFill>
                      <a:srgbClr val="000000"/>
                    </a:solidFill>
                    <a:latin typeface="Arial" panose="020B0604020202020204" pitchFamily="34" charset="0"/>
                    <a:cs typeface="Arial" panose="020B0604020202020204" pitchFamily="34" charset="0"/>
                  </a:rPr>
                  <a:t>50%</a:t>
                </a:r>
                <a:endParaRPr lang="zh-CN" altLang="en-US" sz="1400" b="1">
                  <a:solidFill>
                    <a:srgbClr val="000000"/>
                  </a:solidFill>
                  <a:latin typeface="Arial" panose="020B0604020202020204" pitchFamily="34" charset="0"/>
                  <a:cs typeface="Arial" panose="020B0604020202020204" pitchFamily="34" charset="0"/>
                </a:endParaRPr>
              </a:p>
            </p:txBody>
          </p:sp>
          <p:sp>
            <p:nvSpPr>
              <p:cNvPr id="28714" name="TextBox 42"/>
              <p:cNvSpPr txBox="1">
                <a:spLocks noChangeArrowheads="1"/>
              </p:cNvSpPr>
              <p:nvPr/>
            </p:nvSpPr>
            <p:spPr bwMode="auto">
              <a:xfrm>
                <a:off x="7717809"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100">
                    <a:solidFill>
                      <a:srgbClr val="000000"/>
                    </a:solidFill>
                    <a:latin typeface="Arial" panose="020B0604020202020204" pitchFamily="34" charset="0"/>
                    <a:cs typeface="Arial" panose="020B0604020202020204" pitchFamily="34" charset="0"/>
                  </a:rPr>
                  <a:t>2013</a:t>
                </a:r>
                <a:endParaRPr lang="zh-CN" altLang="en-US" sz="1100">
                  <a:solidFill>
                    <a:srgbClr val="000000"/>
                  </a:solidFill>
                  <a:latin typeface="Arial" panose="020B0604020202020204" pitchFamily="34" charset="0"/>
                  <a:cs typeface="Arial" panose="020B0604020202020204" pitchFamily="34" charset="0"/>
                </a:endParaRPr>
              </a:p>
            </p:txBody>
          </p:sp>
        </p:grpSp>
        <p:grpSp>
          <p:nvGrpSpPr>
            <p:cNvPr id="28682" name="组合 14"/>
            <p:cNvGrpSpPr/>
            <p:nvPr/>
          </p:nvGrpSpPr>
          <p:grpSpPr bwMode="auto">
            <a:xfrm>
              <a:off x="6897068" y="1685900"/>
              <a:ext cx="544512" cy="2686050"/>
              <a:chOff x="7039935" y="1323546"/>
              <a:chExt cx="545047" cy="2686559"/>
            </a:xfrm>
          </p:grpSpPr>
          <p:grpSp>
            <p:nvGrpSpPr>
              <p:cNvPr id="28707" name="组合 32"/>
              <p:cNvGrpSpPr/>
              <p:nvPr/>
            </p:nvGrpSpPr>
            <p:grpSpPr bwMode="auto">
              <a:xfrm>
                <a:off x="7145347" y="1748490"/>
                <a:ext cx="288032" cy="1960809"/>
                <a:chOff x="6588224" y="1953828"/>
                <a:chExt cx="288032" cy="1960809"/>
              </a:xfrm>
            </p:grpSpPr>
            <p:sp>
              <p:nvSpPr>
                <p:cNvPr id="33" name="矩形 32"/>
                <p:cNvSpPr/>
                <p:nvPr/>
              </p:nvSpPr>
              <p:spPr>
                <a:xfrm>
                  <a:off x="6587689" y="1954415"/>
                  <a:ext cx="289209" cy="196093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4" name="矩形 33"/>
                <p:cNvSpPr/>
                <p:nvPr/>
              </p:nvSpPr>
              <p:spPr>
                <a:xfrm>
                  <a:off x="6587689" y="2540314"/>
                  <a:ext cx="289209" cy="1375035"/>
                </a:xfrm>
                <a:prstGeom prst="rect">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28708" name="TextBox 38"/>
              <p:cNvSpPr txBox="1">
                <a:spLocks noChangeArrowheads="1"/>
              </p:cNvSpPr>
              <p:nvPr/>
            </p:nvSpPr>
            <p:spPr bwMode="auto">
              <a:xfrm>
                <a:off x="7041243" y="1323546"/>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solidFill>
                      <a:srgbClr val="000000"/>
                    </a:solidFill>
                    <a:latin typeface="Arial" panose="020B0604020202020204" pitchFamily="34" charset="0"/>
                    <a:cs typeface="Arial" panose="020B0604020202020204" pitchFamily="34" charset="0"/>
                  </a:rPr>
                  <a:t>73%</a:t>
                </a:r>
                <a:endParaRPr lang="zh-CN" altLang="en-US" sz="1400" b="1">
                  <a:solidFill>
                    <a:srgbClr val="000000"/>
                  </a:solidFill>
                  <a:latin typeface="Arial" panose="020B0604020202020204" pitchFamily="34" charset="0"/>
                  <a:cs typeface="Arial" panose="020B0604020202020204" pitchFamily="34" charset="0"/>
                </a:endParaRPr>
              </a:p>
            </p:txBody>
          </p:sp>
          <p:sp>
            <p:nvSpPr>
              <p:cNvPr id="28709" name="TextBox 43"/>
              <p:cNvSpPr txBox="1">
                <a:spLocks noChangeArrowheads="1"/>
              </p:cNvSpPr>
              <p:nvPr/>
            </p:nvSpPr>
            <p:spPr bwMode="auto">
              <a:xfrm>
                <a:off x="7039935"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100">
                    <a:solidFill>
                      <a:srgbClr val="000000"/>
                    </a:solidFill>
                    <a:latin typeface="Arial" panose="020B0604020202020204" pitchFamily="34" charset="0"/>
                    <a:cs typeface="Arial" panose="020B0604020202020204" pitchFamily="34" charset="0"/>
                  </a:rPr>
                  <a:t>2012</a:t>
                </a:r>
                <a:endParaRPr lang="zh-CN" altLang="en-US" sz="1100">
                  <a:solidFill>
                    <a:srgbClr val="000000"/>
                  </a:solidFill>
                  <a:latin typeface="Arial" panose="020B0604020202020204" pitchFamily="34" charset="0"/>
                  <a:cs typeface="Arial" panose="020B0604020202020204" pitchFamily="34" charset="0"/>
                </a:endParaRPr>
              </a:p>
            </p:txBody>
          </p:sp>
        </p:grpSp>
        <p:grpSp>
          <p:nvGrpSpPr>
            <p:cNvPr id="28683" name="组合 6"/>
            <p:cNvGrpSpPr/>
            <p:nvPr/>
          </p:nvGrpSpPr>
          <p:grpSpPr bwMode="auto">
            <a:xfrm>
              <a:off x="6230318" y="2989238"/>
              <a:ext cx="542925" cy="1382712"/>
              <a:chOff x="6373506" y="2627905"/>
              <a:chExt cx="543739" cy="1382200"/>
            </a:xfrm>
          </p:grpSpPr>
          <p:grpSp>
            <p:nvGrpSpPr>
              <p:cNvPr id="28702" name="组合 24"/>
              <p:cNvGrpSpPr/>
              <p:nvPr/>
            </p:nvGrpSpPr>
            <p:grpSpPr bwMode="auto">
              <a:xfrm>
                <a:off x="6478334" y="2953948"/>
                <a:ext cx="288032" cy="755350"/>
                <a:chOff x="4633763" y="3024242"/>
                <a:chExt cx="288032" cy="890394"/>
              </a:xfrm>
            </p:grpSpPr>
            <p:sp>
              <p:nvSpPr>
                <p:cNvPr id="28" name="矩形 27"/>
                <p:cNvSpPr/>
                <p:nvPr/>
              </p:nvSpPr>
              <p:spPr>
                <a:xfrm>
                  <a:off x="4633867" y="3023385"/>
                  <a:ext cx="287768" cy="89041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9" name="矩形 28"/>
                <p:cNvSpPr/>
                <p:nvPr/>
              </p:nvSpPr>
              <p:spPr>
                <a:xfrm>
                  <a:off x="4633867" y="3352615"/>
                  <a:ext cx="287768" cy="561188"/>
                </a:xfrm>
                <a:prstGeom prst="rect">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28703" name="TextBox 40"/>
              <p:cNvSpPr txBox="1">
                <a:spLocks noChangeArrowheads="1"/>
              </p:cNvSpPr>
              <p:nvPr/>
            </p:nvSpPr>
            <p:spPr bwMode="auto">
              <a:xfrm>
                <a:off x="6373506" y="262790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solidFill>
                      <a:srgbClr val="000000"/>
                    </a:solidFill>
                    <a:latin typeface="Arial" panose="020B0604020202020204" pitchFamily="34" charset="0"/>
                    <a:cs typeface="Arial" panose="020B0604020202020204" pitchFamily="34" charset="0"/>
                  </a:rPr>
                  <a:t>60%</a:t>
                </a:r>
                <a:endParaRPr lang="zh-CN" altLang="en-US" sz="1400" b="1">
                  <a:solidFill>
                    <a:srgbClr val="000000"/>
                  </a:solidFill>
                  <a:latin typeface="Arial" panose="020B0604020202020204" pitchFamily="34" charset="0"/>
                  <a:cs typeface="Arial" panose="020B0604020202020204" pitchFamily="34" charset="0"/>
                </a:endParaRPr>
              </a:p>
            </p:txBody>
          </p:sp>
          <p:sp>
            <p:nvSpPr>
              <p:cNvPr id="28704" name="TextBox 44"/>
              <p:cNvSpPr txBox="1">
                <a:spLocks noChangeArrowheads="1"/>
              </p:cNvSpPr>
              <p:nvPr/>
            </p:nvSpPr>
            <p:spPr bwMode="auto">
              <a:xfrm>
                <a:off x="6384072"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100">
                    <a:solidFill>
                      <a:srgbClr val="000000"/>
                    </a:solidFill>
                    <a:latin typeface="Arial" panose="020B0604020202020204" pitchFamily="34" charset="0"/>
                    <a:cs typeface="Arial" panose="020B0604020202020204" pitchFamily="34" charset="0"/>
                  </a:rPr>
                  <a:t>2011</a:t>
                </a:r>
                <a:endParaRPr lang="zh-CN" altLang="en-US" sz="1100">
                  <a:solidFill>
                    <a:srgbClr val="000000"/>
                  </a:solidFill>
                  <a:latin typeface="Arial" panose="020B0604020202020204" pitchFamily="34" charset="0"/>
                  <a:cs typeface="Arial" panose="020B0604020202020204" pitchFamily="34" charset="0"/>
                </a:endParaRPr>
              </a:p>
            </p:txBody>
          </p:sp>
        </p:grpSp>
        <p:grpSp>
          <p:nvGrpSpPr>
            <p:cNvPr id="28684" name="组合 5"/>
            <p:cNvGrpSpPr/>
            <p:nvPr/>
          </p:nvGrpSpPr>
          <p:grpSpPr bwMode="auto">
            <a:xfrm>
              <a:off x="5561980" y="1539850"/>
              <a:ext cx="569913" cy="2832100"/>
              <a:chOff x="5705909" y="1178651"/>
              <a:chExt cx="569103" cy="2831454"/>
            </a:xfrm>
          </p:grpSpPr>
          <p:grpSp>
            <p:nvGrpSpPr>
              <p:cNvPr id="28697" name="组合 23"/>
              <p:cNvGrpSpPr/>
              <p:nvPr/>
            </p:nvGrpSpPr>
            <p:grpSpPr bwMode="auto">
              <a:xfrm>
                <a:off x="5811321" y="1502812"/>
                <a:ext cx="288032" cy="2206487"/>
                <a:chOff x="5220072" y="1708150"/>
                <a:chExt cx="288032" cy="2206487"/>
              </a:xfrm>
            </p:grpSpPr>
            <p:sp>
              <p:nvSpPr>
                <p:cNvPr id="23" name="矩形 22"/>
                <p:cNvSpPr/>
                <p:nvPr/>
              </p:nvSpPr>
              <p:spPr>
                <a:xfrm>
                  <a:off x="5219286" y="1707765"/>
                  <a:ext cx="288514" cy="220612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4" name="矩形 23"/>
                <p:cNvSpPr/>
                <p:nvPr/>
              </p:nvSpPr>
              <p:spPr>
                <a:xfrm>
                  <a:off x="5219286" y="2366428"/>
                  <a:ext cx="288514" cy="1547459"/>
                </a:xfrm>
                <a:prstGeom prst="rect">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28698" name="TextBox 37"/>
              <p:cNvSpPr txBox="1">
                <a:spLocks noChangeArrowheads="1"/>
              </p:cNvSpPr>
              <p:nvPr/>
            </p:nvSpPr>
            <p:spPr bwMode="auto">
              <a:xfrm>
                <a:off x="5731273" y="1178651"/>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solidFill>
                      <a:srgbClr val="000000"/>
                    </a:solidFill>
                    <a:latin typeface="Arial" panose="020B0604020202020204" pitchFamily="34" charset="0"/>
                    <a:cs typeface="Arial" panose="020B0604020202020204" pitchFamily="34" charset="0"/>
                  </a:rPr>
                  <a:t>78%</a:t>
                </a:r>
                <a:endParaRPr lang="zh-CN" altLang="en-US" sz="1400" b="1">
                  <a:solidFill>
                    <a:srgbClr val="000000"/>
                  </a:solidFill>
                  <a:latin typeface="Arial" panose="020B0604020202020204" pitchFamily="34" charset="0"/>
                  <a:cs typeface="Arial" panose="020B0604020202020204" pitchFamily="34" charset="0"/>
                </a:endParaRPr>
              </a:p>
            </p:txBody>
          </p:sp>
          <p:sp>
            <p:nvSpPr>
              <p:cNvPr id="28699" name="TextBox 45"/>
              <p:cNvSpPr txBox="1">
                <a:spLocks noChangeArrowheads="1"/>
              </p:cNvSpPr>
              <p:nvPr/>
            </p:nvSpPr>
            <p:spPr bwMode="auto">
              <a:xfrm>
                <a:off x="5705909"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100">
                    <a:solidFill>
                      <a:srgbClr val="000000"/>
                    </a:solidFill>
                    <a:latin typeface="Arial" panose="020B0604020202020204" pitchFamily="34" charset="0"/>
                    <a:cs typeface="Arial" panose="020B0604020202020204" pitchFamily="34" charset="0"/>
                  </a:rPr>
                  <a:t>2010</a:t>
                </a:r>
                <a:endParaRPr lang="zh-CN" altLang="en-US" sz="1100">
                  <a:solidFill>
                    <a:srgbClr val="000000"/>
                  </a:solidFill>
                  <a:latin typeface="Arial" panose="020B0604020202020204" pitchFamily="34" charset="0"/>
                  <a:cs typeface="Arial" panose="020B0604020202020204" pitchFamily="34" charset="0"/>
                </a:endParaRPr>
              </a:p>
            </p:txBody>
          </p:sp>
        </p:grpSp>
        <p:grpSp>
          <p:nvGrpSpPr>
            <p:cNvPr id="28685" name="组合 4"/>
            <p:cNvGrpSpPr/>
            <p:nvPr/>
          </p:nvGrpSpPr>
          <p:grpSpPr bwMode="auto">
            <a:xfrm>
              <a:off x="4884118" y="2782863"/>
              <a:ext cx="544512" cy="1589087"/>
              <a:chOff x="5028329" y="2421117"/>
              <a:chExt cx="543739" cy="1588988"/>
            </a:xfrm>
          </p:grpSpPr>
          <p:grpSp>
            <p:nvGrpSpPr>
              <p:cNvPr id="28692" name="组合 9"/>
              <p:cNvGrpSpPr/>
              <p:nvPr/>
            </p:nvGrpSpPr>
            <p:grpSpPr bwMode="auto">
              <a:xfrm>
                <a:off x="5144307" y="2818904"/>
                <a:ext cx="288032" cy="890394"/>
                <a:chOff x="4633763" y="3024242"/>
                <a:chExt cx="288032" cy="890394"/>
              </a:xfrm>
            </p:grpSpPr>
            <p:sp>
              <p:nvSpPr>
                <p:cNvPr id="18" name="矩形 17"/>
                <p:cNvSpPr/>
                <p:nvPr/>
              </p:nvSpPr>
              <p:spPr>
                <a:xfrm>
                  <a:off x="4633507" y="3024892"/>
                  <a:ext cx="288515" cy="89053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9" name="矩形 18"/>
                <p:cNvSpPr/>
                <p:nvPr/>
              </p:nvSpPr>
              <p:spPr>
                <a:xfrm>
                  <a:off x="4633507" y="3555084"/>
                  <a:ext cx="288515" cy="360341"/>
                </a:xfrm>
                <a:prstGeom prst="rect">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28693" name="TextBox 36"/>
              <p:cNvSpPr txBox="1">
                <a:spLocks noChangeArrowheads="1"/>
              </p:cNvSpPr>
              <p:nvPr/>
            </p:nvSpPr>
            <p:spPr bwMode="auto">
              <a:xfrm>
                <a:off x="5028329" y="2421117"/>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solidFill>
                      <a:srgbClr val="000000"/>
                    </a:solidFill>
                    <a:latin typeface="Arial" panose="020B0604020202020204" pitchFamily="34" charset="0"/>
                    <a:cs typeface="Arial" panose="020B0604020202020204" pitchFamily="34" charset="0"/>
                  </a:rPr>
                  <a:t>40%</a:t>
                </a:r>
                <a:endParaRPr lang="zh-CN" altLang="en-US" sz="1400" b="1">
                  <a:solidFill>
                    <a:srgbClr val="000000"/>
                  </a:solidFill>
                  <a:latin typeface="Arial" panose="020B0604020202020204" pitchFamily="34" charset="0"/>
                  <a:cs typeface="Arial" panose="020B0604020202020204" pitchFamily="34" charset="0"/>
                </a:endParaRPr>
              </a:p>
            </p:txBody>
          </p:sp>
          <p:sp>
            <p:nvSpPr>
              <p:cNvPr id="28694" name="TextBox 46"/>
              <p:cNvSpPr txBox="1">
                <a:spLocks noChangeArrowheads="1"/>
              </p:cNvSpPr>
              <p:nvPr/>
            </p:nvSpPr>
            <p:spPr bwMode="auto">
              <a:xfrm>
                <a:off x="5038896"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100">
                    <a:solidFill>
                      <a:srgbClr val="000000"/>
                    </a:solidFill>
                    <a:latin typeface="Arial" panose="020B0604020202020204" pitchFamily="34" charset="0"/>
                    <a:cs typeface="Arial" panose="020B0604020202020204" pitchFamily="34" charset="0"/>
                  </a:rPr>
                  <a:t>2009</a:t>
                </a:r>
                <a:endParaRPr lang="zh-CN" altLang="en-US" sz="1100">
                  <a:solidFill>
                    <a:srgbClr val="000000"/>
                  </a:solidFill>
                  <a:latin typeface="Arial" panose="020B0604020202020204" pitchFamily="34" charset="0"/>
                  <a:cs typeface="Arial" panose="020B0604020202020204" pitchFamily="34" charset="0"/>
                </a:endParaRPr>
              </a:p>
            </p:txBody>
          </p:sp>
        </p:grpSp>
        <p:grpSp>
          <p:nvGrpSpPr>
            <p:cNvPr id="28686" name="组合 3"/>
            <p:cNvGrpSpPr/>
            <p:nvPr/>
          </p:nvGrpSpPr>
          <p:grpSpPr bwMode="auto">
            <a:xfrm>
              <a:off x="4231655" y="1971650"/>
              <a:ext cx="552450" cy="2400300"/>
              <a:chOff x="4375011" y="1609021"/>
              <a:chExt cx="552346" cy="2401084"/>
            </a:xfrm>
          </p:grpSpPr>
          <p:grpSp>
            <p:nvGrpSpPr>
              <p:cNvPr id="28687" name="组合 15"/>
              <p:cNvGrpSpPr/>
              <p:nvPr/>
            </p:nvGrpSpPr>
            <p:grpSpPr bwMode="auto">
              <a:xfrm>
                <a:off x="4477295" y="1928510"/>
                <a:ext cx="288032" cy="1780788"/>
                <a:chOff x="3901231" y="2133848"/>
                <a:chExt cx="288032" cy="1780788"/>
              </a:xfrm>
            </p:grpSpPr>
            <p:sp>
              <p:nvSpPr>
                <p:cNvPr id="13" name="矩形 12"/>
                <p:cNvSpPr/>
                <p:nvPr/>
              </p:nvSpPr>
              <p:spPr>
                <a:xfrm>
                  <a:off x="3900528" y="2133551"/>
                  <a:ext cx="288871" cy="17817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4" name="矩形 13"/>
                <p:cNvSpPr/>
                <p:nvPr/>
              </p:nvSpPr>
              <p:spPr>
                <a:xfrm>
                  <a:off x="3900528" y="2960908"/>
                  <a:ext cx="288871" cy="954399"/>
                </a:xfrm>
                <a:prstGeom prst="rect">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28688" name="TextBox 41"/>
              <p:cNvSpPr txBox="1">
                <a:spLocks noChangeArrowheads="1"/>
              </p:cNvSpPr>
              <p:nvPr/>
            </p:nvSpPr>
            <p:spPr bwMode="auto">
              <a:xfrm>
                <a:off x="4383618" y="1609021"/>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solidFill>
                      <a:srgbClr val="000000"/>
                    </a:solidFill>
                    <a:latin typeface="Arial" panose="020B0604020202020204" pitchFamily="34" charset="0"/>
                    <a:cs typeface="Arial" panose="020B0604020202020204" pitchFamily="34" charset="0"/>
                  </a:rPr>
                  <a:t>51%</a:t>
                </a:r>
                <a:endParaRPr lang="zh-CN" altLang="en-US" sz="1400" b="1">
                  <a:solidFill>
                    <a:srgbClr val="000000"/>
                  </a:solidFill>
                  <a:latin typeface="Arial" panose="020B0604020202020204" pitchFamily="34" charset="0"/>
                  <a:cs typeface="Arial" panose="020B0604020202020204" pitchFamily="34" charset="0"/>
                </a:endParaRPr>
              </a:p>
            </p:txBody>
          </p:sp>
          <p:sp>
            <p:nvSpPr>
              <p:cNvPr id="28689" name="TextBox 47"/>
              <p:cNvSpPr txBox="1">
                <a:spLocks noChangeArrowheads="1"/>
              </p:cNvSpPr>
              <p:nvPr/>
            </p:nvSpPr>
            <p:spPr bwMode="auto">
              <a:xfrm>
                <a:off x="4375011"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100">
                    <a:solidFill>
                      <a:srgbClr val="000000"/>
                    </a:solidFill>
                    <a:latin typeface="Arial" panose="020B0604020202020204" pitchFamily="34" charset="0"/>
                    <a:cs typeface="Arial" panose="020B0604020202020204" pitchFamily="34" charset="0"/>
                  </a:rPr>
                  <a:t>2008</a:t>
                </a:r>
                <a:endParaRPr lang="zh-CN" altLang="en-US" sz="1100">
                  <a:solidFill>
                    <a:srgbClr val="000000"/>
                  </a:solidFill>
                  <a:latin typeface="Arial" panose="020B0604020202020204" pitchFamily="34" charset="0"/>
                  <a:cs typeface="Arial" panose="020B0604020202020204" pitchFamily="34" charset="0"/>
                </a:endParaRPr>
              </a:p>
            </p:txBody>
          </p:sp>
        </p:grpSp>
      </p:grpSp>
      <p:sp>
        <p:nvSpPr>
          <p:cNvPr id="45" name="Text Box 11"/>
          <p:cNvSpPr txBox="1">
            <a:spLocks noChangeArrowheads="1"/>
          </p:cNvSpPr>
          <p:nvPr/>
        </p:nvSpPr>
        <p:spPr bwMode="auto">
          <a:xfrm>
            <a:off x="368300" y="1504950"/>
            <a:ext cx="2835275"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r>
              <a:rPr lang="zh-CN" altLang="en-US" sz="1000">
                <a:solidFill>
                  <a:srgbClr val="404040"/>
                </a:solidFill>
                <a:latin typeface="微软雅黑" panose="020B0503020204020204" pitchFamily="34" charset="-122"/>
                <a:ea typeface="微软雅黑" panose="020B0503020204020204" pitchFamily="34" charset="-122"/>
              </a:rPr>
              <a:t>上海锐普广告有限公司是中国第一家精品</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设计机构。拥有国内顶尖的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制作技术、顶级的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展示效果，让您的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创造卓越价值。</a:t>
            </a:r>
            <a:endParaRPr lang="zh-CN" altLang="en-US" sz="1000">
              <a:solidFill>
                <a:srgbClr val="404040"/>
              </a:solidFill>
              <a:latin typeface="微软雅黑" panose="020B0503020204020204" pitchFamily="34" charset="-122"/>
              <a:ea typeface="微软雅黑" panose="020B0503020204020204" pitchFamily="34" charset="-122"/>
            </a:endParaRPr>
          </a:p>
        </p:txBody>
      </p:sp>
      <p:sp>
        <p:nvSpPr>
          <p:cNvPr id="46" name="矩形 18"/>
          <p:cNvSpPr>
            <a:spLocks noChangeArrowheads="1"/>
          </p:cNvSpPr>
          <p:nvPr/>
        </p:nvSpPr>
        <p:spPr bwMode="auto">
          <a:xfrm>
            <a:off x="396875" y="2992438"/>
            <a:ext cx="27781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en-US" altLang="zh-CN" sz="800">
                <a:solidFill>
                  <a:srgbClr val="404040"/>
                </a:solidFill>
                <a:latin typeface="Arial" panose="020B0604020202020204" pitchFamily="34" charset="0"/>
              </a:rPr>
              <a:t>RAPIDPPT, the leader of professional PPT designer in China. </a:t>
            </a:r>
            <a:endParaRPr lang="en-US" altLang="zh-CN" sz="800">
              <a:solidFill>
                <a:srgbClr val="404040"/>
              </a:solidFill>
              <a:latin typeface="Arial" panose="020B0604020202020204" pitchFamily="34" charset="0"/>
            </a:endParaRPr>
          </a:p>
          <a:p>
            <a:pPr eaLnBrk="1" hangingPunct="1">
              <a:lnSpc>
                <a:spcPct val="150000"/>
              </a:lnSpc>
              <a:spcBef>
                <a:spcPct val="0"/>
              </a:spcBef>
              <a:buFontTx/>
              <a:buNone/>
            </a:pPr>
            <a:r>
              <a:rPr lang="en-US" altLang="zh-CN" sz="800">
                <a:solidFill>
                  <a:srgbClr val="404040"/>
                </a:solidFill>
                <a:latin typeface="Arial" panose="020B0604020202020204" pitchFamily="34" charset="0"/>
              </a:rPr>
              <a:t>5years of making professional PPT, 500 case studies for the classical PPT, make sure you will be satisfied. ……</a:t>
            </a:r>
            <a:endParaRPr lang="en-US" altLang="zh-CN" sz="800">
              <a:solidFill>
                <a:srgbClr val="404040"/>
              </a:solidFill>
              <a:latin typeface="Arial" panose="020B0604020202020204" pitchFamily="34" charset="0"/>
            </a:endParaRPr>
          </a:p>
          <a:p>
            <a:pPr eaLnBrk="1" hangingPunct="1">
              <a:lnSpc>
                <a:spcPct val="150000"/>
              </a:lnSpc>
              <a:spcBef>
                <a:spcPct val="0"/>
              </a:spcBef>
              <a:buFontTx/>
              <a:buNone/>
            </a:pPr>
            <a:r>
              <a:rPr lang="en-US" altLang="zh-CN" sz="800">
                <a:solidFill>
                  <a:srgbClr val="404040"/>
                </a:solidFill>
                <a:latin typeface="Arial" panose="020B0604020202020204" pitchFamily="34" charset="0"/>
              </a:rPr>
              <a:t>RAPIDPPT differs from the traditional production model, and create a new PPT experience.</a:t>
            </a:r>
            <a:endParaRPr lang="en-US" altLang="zh-CN" sz="800">
              <a:solidFill>
                <a:srgbClr val="404040"/>
              </a:solidFill>
              <a:latin typeface="Arial" panose="020B0604020202020204" pitchFamily="34" charset="0"/>
            </a:endParaRPr>
          </a:p>
        </p:txBody>
      </p:sp>
      <p:grpSp>
        <p:nvGrpSpPr>
          <p:cNvPr id="47" name="组合 46"/>
          <p:cNvGrpSpPr/>
          <p:nvPr/>
        </p:nvGrpSpPr>
        <p:grpSpPr bwMode="auto">
          <a:xfrm>
            <a:off x="396875" y="1166813"/>
            <a:ext cx="1725613" cy="338137"/>
            <a:chOff x="396876" y="1167581"/>
            <a:chExt cx="1726189" cy="338138"/>
          </a:xfrm>
        </p:grpSpPr>
        <p:sp>
          <p:nvSpPr>
            <p:cNvPr id="48" name="TextBox 57"/>
            <p:cNvSpPr txBox="1"/>
            <p:nvPr/>
          </p:nvSpPr>
          <p:spPr bwMode="auto">
            <a:xfrm>
              <a:off x="396876" y="1167581"/>
              <a:ext cx="1289480" cy="338138"/>
            </a:xfrm>
            <a:prstGeom prst="rect">
              <a:avLst/>
            </a:prstGeom>
            <a:noFill/>
          </p:spPr>
          <p:txBody>
            <a:bodyPr>
              <a:spAutoFit/>
            </a:bodyPr>
            <a:lstStyle/>
            <a:p>
              <a:pPr eaLnBrk="1" fontAlgn="auto" hangingPunct="1">
                <a:spcBef>
                  <a:spcPts val="0"/>
                </a:spcBef>
                <a:spcAft>
                  <a:spcPts val="0"/>
                </a:spcAft>
                <a:defRPr/>
              </a:pPr>
              <a:r>
                <a:rPr lang="zh-CN" altLang="en-US" sz="1600" spc="120" dirty="0">
                  <a:solidFill>
                    <a:prstClr val="black">
                      <a:lumMod val="85000"/>
                      <a:lumOff val="15000"/>
                    </a:prstClr>
                  </a:solidFill>
                  <a:latin typeface="微软雅黑" panose="020B0503020204020204" pitchFamily="34" charset="-122"/>
                  <a:ea typeface="微软雅黑" panose="020B0503020204020204" pitchFamily="34" charset="-122"/>
                </a:rPr>
                <a:t>添加标题</a:t>
              </a:r>
              <a:endParaRPr lang="zh-CN" altLang="en-US" sz="1600" spc="12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8679" name="TextBox 58"/>
            <p:cNvSpPr txBox="1">
              <a:spLocks noChangeArrowheads="1"/>
            </p:cNvSpPr>
            <p:nvPr/>
          </p:nvSpPr>
          <p:spPr bwMode="auto">
            <a:xfrm>
              <a:off x="1372539" y="1250925"/>
              <a:ext cx="7505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595959"/>
                  </a:solidFill>
                  <a:latin typeface="Arial" panose="020B0604020202020204" pitchFamily="34" charset="0"/>
                  <a:cs typeface="Arial" panose="020B0604020202020204" pitchFamily="34" charset="0"/>
                </a:rPr>
                <a:t>Add a title</a:t>
              </a:r>
              <a:endParaRPr lang="zh-CN" altLang="en-US" sz="1000">
                <a:solidFill>
                  <a:srgbClr val="595959"/>
                </a:solidFill>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40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400"/>
                                        <p:tgtEl>
                                          <p:spTgt spid="47"/>
                                        </p:tgtEl>
                                      </p:cBhvr>
                                    </p:animEffect>
                                    <p:anim calcmode="lin" valueType="num">
                                      <p:cBhvr>
                                        <p:cTn id="8" dur="400" fill="hold"/>
                                        <p:tgtEl>
                                          <p:spTgt spid="47"/>
                                        </p:tgtEl>
                                        <p:attrNameLst>
                                          <p:attrName>ppt_x</p:attrName>
                                        </p:attrNameLst>
                                      </p:cBhvr>
                                      <p:tavLst>
                                        <p:tav tm="0">
                                          <p:val>
                                            <p:strVal val="#ppt_x"/>
                                          </p:val>
                                        </p:tav>
                                        <p:tav tm="100000">
                                          <p:val>
                                            <p:strVal val="#ppt_x"/>
                                          </p:val>
                                        </p:tav>
                                      </p:tavLst>
                                    </p:anim>
                                    <p:anim calcmode="lin" valueType="num">
                                      <p:cBhvr>
                                        <p:cTn id="9" dur="400" fill="hold"/>
                                        <p:tgtEl>
                                          <p:spTgt spid="47"/>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800"/>
                                  </p:stCondLst>
                                  <p:childTnLst>
                                    <p:set>
                                      <p:cBhvr>
                                        <p:cTn id="11" dur="1" fill="hold">
                                          <p:stCondLst>
                                            <p:cond delay="0"/>
                                          </p:stCondLst>
                                        </p:cTn>
                                        <p:tgtEl>
                                          <p:spTgt spid="45"/>
                                        </p:tgtEl>
                                        <p:attrNameLst>
                                          <p:attrName>style.visibility</p:attrName>
                                        </p:attrNameLst>
                                      </p:cBhvr>
                                      <p:to>
                                        <p:strVal val="visible"/>
                                      </p:to>
                                    </p:set>
                                    <p:animEffect transition="in" filter="wipe(left)">
                                      <p:cBhvr>
                                        <p:cTn id="12" dur="500"/>
                                        <p:tgtEl>
                                          <p:spTgt spid="45"/>
                                        </p:tgtEl>
                                      </p:cBhvr>
                                    </p:animEffect>
                                  </p:childTnLst>
                                </p:cTn>
                              </p:par>
                              <p:par>
                                <p:cTn id="13" presetID="22" presetClass="entr" presetSubtype="8" fill="hold" grpId="0" nodeType="withEffect">
                                  <p:stCondLst>
                                    <p:cond delay="800"/>
                                  </p:stCondLst>
                                  <p:childTnLst>
                                    <p:set>
                                      <p:cBhvr>
                                        <p:cTn id="14" dur="1" fill="hold">
                                          <p:stCondLst>
                                            <p:cond delay="0"/>
                                          </p:stCondLst>
                                        </p:cTn>
                                        <p:tgtEl>
                                          <p:spTgt spid="46"/>
                                        </p:tgtEl>
                                        <p:attrNameLst>
                                          <p:attrName>style.visibility</p:attrName>
                                        </p:attrNameLst>
                                      </p:cBhvr>
                                      <p:to>
                                        <p:strVal val="visible"/>
                                      </p:to>
                                    </p:set>
                                    <p:animEffect transition="in" filter="wipe(left)">
                                      <p:cBhvr>
                                        <p:cTn id="15" dur="400"/>
                                        <p:tgtEl>
                                          <p:spTgt spid="46"/>
                                        </p:tgtEl>
                                      </p:cBhvr>
                                    </p:animEffect>
                                  </p:childTnLst>
                                </p:cTn>
                              </p:par>
                              <p:par>
                                <p:cTn id="16" presetID="2" presetClass="entr" presetSubtype="2" fill="hold" nodeType="withEffect">
                                  <p:stCondLst>
                                    <p:cond delay="80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1+#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7"/>
          <p:cNvGrpSpPr/>
          <p:nvPr/>
        </p:nvGrpSpPr>
        <p:grpSpPr bwMode="auto">
          <a:xfrm>
            <a:off x="2406650" y="2670175"/>
            <a:ext cx="1503363" cy="1503363"/>
            <a:chOff x="2204611" y="2549785"/>
            <a:chExt cx="1503789" cy="1503788"/>
          </a:xfrm>
        </p:grpSpPr>
        <p:grpSp>
          <p:nvGrpSpPr>
            <p:cNvPr id="29722" name="组合 7172"/>
            <p:cNvGrpSpPr/>
            <p:nvPr/>
          </p:nvGrpSpPr>
          <p:grpSpPr bwMode="auto">
            <a:xfrm>
              <a:off x="2204611" y="2549785"/>
              <a:ext cx="1503789" cy="1503788"/>
              <a:chOff x="2017777" y="1930520"/>
              <a:chExt cx="1048683" cy="1048683"/>
            </a:xfrm>
          </p:grpSpPr>
          <p:sp>
            <p:nvSpPr>
              <p:cNvPr id="6" name="泪滴形 5"/>
              <p:cNvSpPr/>
              <p:nvPr/>
            </p:nvSpPr>
            <p:spPr>
              <a:xfrm flipH="1">
                <a:off x="2017777" y="1930520"/>
                <a:ext cx="1048683" cy="1048683"/>
              </a:xfrm>
              <a:prstGeom prst="teardrop">
                <a:avLst/>
              </a:prstGeom>
              <a:solidFill>
                <a:schemeClr val="bg1">
                  <a:lumMod val="65000"/>
                </a:schemeClr>
              </a:solidFill>
              <a:ln>
                <a:noFill/>
              </a:ln>
              <a:effectLst>
                <a:outerShdw blurRad="508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7" name="椭圆 6"/>
              <p:cNvSpPr/>
              <p:nvPr/>
            </p:nvSpPr>
            <p:spPr>
              <a:xfrm>
                <a:off x="2064287" y="1970385"/>
                <a:ext cx="130670" cy="130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29723" name="TextBox 10"/>
            <p:cNvSpPr txBox="1">
              <a:spLocks noChangeArrowheads="1"/>
            </p:cNvSpPr>
            <p:nvPr/>
          </p:nvSpPr>
          <p:spPr bwMode="auto">
            <a:xfrm>
              <a:off x="2482462" y="2579586"/>
              <a:ext cx="899708" cy="6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3600">
                  <a:solidFill>
                    <a:srgbClr val="FFFFFF"/>
                  </a:solidFill>
                  <a:latin typeface="Bebas"/>
                </a:rPr>
                <a:t>13%</a:t>
              </a:r>
              <a:endParaRPr lang="zh-CN" altLang="en-US" sz="3600">
                <a:solidFill>
                  <a:srgbClr val="FFFFFF"/>
                </a:solidFill>
                <a:latin typeface="Bebas"/>
              </a:endParaRPr>
            </a:p>
          </p:txBody>
        </p:sp>
        <p:sp>
          <p:nvSpPr>
            <p:cNvPr id="29724" name="TextBox 22"/>
            <p:cNvSpPr txBox="1">
              <a:spLocks noChangeArrowheads="1"/>
            </p:cNvSpPr>
            <p:nvPr/>
          </p:nvSpPr>
          <p:spPr bwMode="auto">
            <a:xfrm>
              <a:off x="2482462" y="3121632"/>
              <a:ext cx="12044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zh-CN" sz="1100">
                  <a:solidFill>
                    <a:srgbClr val="FFFFFF"/>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FFFFFF"/>
                  </a:solidFill>
                  <a:latin typeface="微软雅黑" panose="020B0503020204020204" pitchFamily="34" charset="-122"/>
                  <a:ea typeface="微软雅黑" panose="020B0503020204020204" pitchFamily="34" charset="-122"/>
                </a:rPr>
                <a:t>PPT</a:t>
              </a:r>
              <a:endParaRPr lang="en-US" altLang="zh-CN" sz="1100">
                <a:solidFill>
                  <a:srgbClr val="FFFFFF"/>
                </a:solidFill>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zh-CN" sz="1100">
                  <a:solidFill>
                    <a:srgbClr val="FFFFFF"/>
                  </a:solidFill>
                  <a:latin typeface="微软雅黑" panose="020B0503020204020204" pitchFamily="34" charset="-122"/>
                  <a:ea typeface="微软雅黑" panose="020B0503020204020204" pitchFamily="34" charset="-122"/>
                </a:rPr>
                <a:t>设计机构</a:t>
              </a:r>
              <a:endParaRPr lang="zh-CN" altLang="en-US" sz="1100">
                <a:solidFill>
                  <a:srgbClr val="FFFFFF"/>
                </a:solidFill>
                <a:latin typeface="Arial" panose="020B0604020202020204" pitchFamily="34" charset="0"/>
                <a:cs typeface="Arial" panose="020B0604020202020204" pitchFamily="34" charset="0"/>
              </a:endParaRPr>
            </a:p>
          </p:txBody>
        </p:sp>
      </p:grpSp>
      <p:grpSp>
        <p:nvGrpSpPr>
          <p:cNvPr id="8" name="组合 20"/>
          <p:cNvGrpSpPr/>
          <p:nvPr/>
        </p:nvGrpSpPr>
        <p:grpSpPr bwMode="auto">
          <a:xfrm>
            <a:off x="827088" y="2670175"/>
            <a:ext cx="1503362" cy="1503363"/>
            <a:chOff x="624822" y="2549785"/>
            <a:chExt cx="1503789" cy="1503788"/>
          </a:xfrm>
        </p:grpSpPr>
        <p:grpSp>
          <p:nvGrpSpPr>
            <p:cNvPr id="29717" name="组合 7173"/>
            <p:cNvGrpSpPr/>
            <p:nvPr/>
          </p:nvGrpSpPr>
          <p:grpSpPr bwMode="auto">
            <a:xfrm>
              <a:off x="624822" y="2549785"/>
              <a:ext cx="1503789" cy="1503788"/>
              <a:chOff x="916094" y="1930520"/>
              <a:chExt cx="1048683" cy="1048683"/>
            </a:xfrm>
          </p:grpSpPr>
          <p:sp>
            <p:nvSpPr>
              <p:cNvPr id="12" name="泪滴形 11"/>
              <p:cNvSpPr/>
              <p:nvPr/>
            </p:nvSpPr>
            <p:spPr>
              <a:xfrm>
                <a:off x="916094" y="1930520"/>
                <a:ext cx="1048683" cy="1048683"/>
              </a:xfrm>
              <a:prstGeom prst="teardrop">
                <a:avLst/>
              </a:prstGeom>
              <a:solidFill>
                <a:schemeClr val="bg1">
                  <a:lumMod val="65000"/>
                </a:schemeClr>
              </a:solidFill>
              <a:ln>
                <a:noFill/>
              </a:ln>
              <a:effectLst>
                <a:outerShdw blurRad="508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3" name="椭圆 12"/>
              <p:cNvSpPr/>
              <p:nvPr/>
            </p:nvSpPr>
            <p:spPr>
              <a:xfrm>
                <a:off x="1798671" y="1970385"/>
                <a:ext cx="130670" cy="130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29718" name="TextBox 11"/>
            <p:cNvSpPr txBox="1">
              <a:spLocks noChangeArrowheads="1"/>
            </p:cNvSpPr>
            <p:nvPr/>
          </p:nvSpPr>
          <p:spPr bwMode="auto">
            <a:xfrm>
              <a:off x="857957" y="2579586"/>
              <a:ext cx="972087" cy="6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3600">
                  <a:solidFill>
                    <a:srgbClr val="FFFFFF"/>
                  </a:solidFill>
                  <a:latin typeface="Bebas"/>
                </a:rPr>
                <a:t>29%</a:t>
              </a:r>
              <a:endParaRPr lang="zh-CN" altLang="en-US" sz="3600">
                <a:solidFill>
                  <a:srgbClr val="FFFFFF"/>
                </a:solidFill>
                <a:latin typeface="Bebas"/>
              </a:endParaRPr>
            </a:p>
          </p:txBody>
        </p:sp>
        <p:sp>
          <p:nvSpPr>
            <p:cNvPr id="29719" name="TextBox 44"/>
            <p:cNvSpPr txBox="1">
              <a:spLocks noChangeArrowheads="1"/>
            </p:cNvSpPr>
            <p:nvPr/>
          </p:nvSpPr>
          <p:spPr bwMode="auto">
            <a:xfrm>
              <a:off x="857957" y="3121632"/>
              <a:ext cx="12044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zh-CN" sz="1100">
                  <a:solidFill>
                    <a:srgbClr val="FFFFFF"/>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FFFFFF"/>
                  </a:solidFill>
                  <a:latin typeface="微软雅黑" panose="020B0503020204020204" pitchFamily="34" charset="-122"/>
                  <a:ea typeface="微软雅黑" panose="020B0503020204020204" pitchFamily="34" charset="-122"/>
                </a:rPr>
                <a:t>PPT</a:t>
              </a:r>
              <a:endParaRPr lang="en-US" altLang="zh-CN" sz="1100">
                <a:solidFill>
                  <a:srgbClr val="FFFFFF"/>
                </a:solidFill>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zh-CN" sz="1100">
                  <a:solidFill>
                    <a:srgbClr val="FFFFFF"/>
                  </a:solidFill>
                  <a:latin typeface="微软雅黑" panose="020B0503020204020204" pitchFamily="34" charset="-122"/>
                  <a:ea typeface="微软雅黑" panose="020B0503020204020204" pitchFamily="34" charset="-122"/>
                </a:rPr>
                <a:t>设计机构</a:t>
              </a:r>
              <a:endParaRPr lang="zh-CN" altLang="en-US" sz="1100">
                <a:solidFill>
                  <a:srgbClr val="FFFFFF"/>
                </a:solidFill>
                <a:latin typeface="Arial" panose="020B0604020202020204" pitchFamily="34" charset="0"/>
                <a:cs typeface="Arial" panose="020B0604020202020204" pitchFamily="34" charset="0"/>
              </a:endParaRPr>
            </a:p>
          </p:txBody>
        </p:sp>
      </p:grpSp>
      <p:grpSp>
        <p:nvGrpSpPr>
          <p:cNvPr id="14" name="组合 8"/>
          <p:cNvGrpSpPr/>
          <p:nvPr/>
        </p:nvGrpSpPr>
        <p:grpSpPr bwMode="auto">
          <a:xfrm>
            <a:off x="827088" y="1058863"/>
            <a:ext cx="1503362" cy="1503362"/>
            <a:chOff x="624822" y="938110"/>
            <a:chExt cx="1503789" cy="1503788"/>
          </a:xfrm>
        </p:grpSpPr>
        <p:grpSp>
          <p:nvGrpSpPr>
            <p:cNvPr id="29712" name="组合 7174"/>
            <p:cNvGrpSpPr/>
            <p:nvPr/>
          </p:nvGrpSpPr>
          <p:grpSpPr bwMode="auto">
            <a:xfrm>
              <a:off x="624822" y="938110"/>
              <a:ext cx="1503789" cy="1503788"/>
              <a:chOff x="916094" y="806601"/>
              <a:chExt cx="1048683" cy="1048683"/>
            </a:xfrm>
          </p:grpSpPr>
          <p:sp>
            <p:nvSpPr>
              <p:cNvPr id="18" name="泪滴形 17"/>
              <p:cNvSpPr/>
              <p:nvPr/>
            </p:nvSpPr>
            <p:spPr>
              <a:xfrm rot="5400000">
                <a:off x="916094" y="806601"/>
                <a:ext cx="1048683" cy="1048683"/>
              </a:xfrm>
              <a:prstGeom prst="teardrop">
                <a:avLst/>
              </a:prstGeom>
              <a:solidFill>
                <a:srgbClr val="BA251E"/>
              </a:solidFill>
              <a:ln>
                <a:noFill/>
              </a:ln>
              <a:effectLst>
                <a:outerShdw blurRad="381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9" name="椭圆 18"/>
              <p:cNvSpPr/>
              <p:nvPr/>
            </p:nvSpPr>
            <p:spPr>
              <a:xfrm>
                <a:off x="1798671" y="1673675"/>
                <a:ext cx="130670" cy="130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29713" name="TextBox 3"/>
            <p:cNvSpPr txBox="1">
              <a:spLocks noChangeArrowheads="1"/>
            </p:cNvSpPr>
            <p:nvPr/>
          </p:nvSpPr>
          <p:spPr bwMode="auto">
            <a:xfrm>
              <a:off x="857957" y="1000444"/>
              <a:ext cx="963815" cy="6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3600">
                  <a:solidFill>
                    <a:srgbClr val="FFFFFF"/>
                  </a:solidFill>
                  <a:latin typeface="Bebas"/>
                </a:rPr>
                <a:t>37%</a:t>
              </a:r>
              <a:endParaRPr lang="zh-CN" altLang="en-US" sz="3600">
                <a:solidFill>
                  <a:srgbClr val="FFFFFF"/>
                </a:solidFill>
                <a:latin typeface="Bebas"/>
              </a:endParaRPr>
            </a:p>
          </p:txBody>
        </p:sp>
        <p:sp>
          <p:nvSpPr>
            <p:cNvPr id="29714" name="TextBox 45"/>
            <p:cNvSpPr txBox="1">
              <a:spLocks noChangeArrowheads="1"/>
            </p:cNvSpPr>
            <p:nvPr/>
          </p:nvSpPr>
          <p:spPr bwMode="auto">
            <a:xfrm>
              <a:off x="871204" y="1551497"/>
              <a:ext cx="12044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zh-CN" sz="1100">
                  <a:solidFill>
                    <a:srgbClr val="FFFFFF"/>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FFFFFF"/>
                  </a:solidFill>
                  <a:latin typeface="微软雅黑" panose="020B0503020204020204" pitchFamily="34" charset="-122"/>
                  <a:ea typeface="微软雅黑" panose="020B0503020204020204" pitchFamily="34" charset="-122"/>
                </a:rPr>
                <a:t>PPT</a:t>
              </a:r>
              <a:endParaRPr lang="en-US" altLang="zh-CN" sz="1100">
                <a:solidFill>
                  <a:srgbClr val="FFFFFF"/>
                </a:solidFill>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zh-CN" sz="1100">
                  <a:solidFill>
                    <a:srgbClr val="FFFFFF"/>
                  </a:solidFill>
                  <a:latin typeface="微软雅黑" panose="020B0503020204020204" pitchFamily="34" charset="-122"/>
                  <a:ea typeface="微软雅黑" panose="020B0503020204020204" pitchFamily="34" charset="-122"/>
                </a:rPr>
                <a:t>设计机构</a:t>
              </a:r>
              <a:endParaRPr lang="zh-CN" altLang="en-US" sz="1100">
                <a:solidFill>
                  <a:srgbClr val="FFFFFF"/>
                </a:solidFill>
                <a:latin typeface="Arial" panose="020B0604020202020204" pitchFamily="34" charset="0"/>
                <a:cs typeface="Arial" panose="020B0604020202020204" pitchFamily="34" charset="0"/>
              </a:endParaRPr>
            </a:p>
          </p:txBody>
        </p:sp>
      </p:grpSp>
      <p:grpSp>
        <p:nvGrpSpPr>
          <p:cNvPr id="20" name="组合 13"/>
          <p:cNvGrpSpPr/>
          <p:nvPr/>
        </p:nvGrpSpPr>
        <p:grpSpPr bwMode="auto">
          <a:xfrm>
            <a:off x="2406650" y="1058863"/>
            <a:ext cx="1503363" cy="1503362"/>
            <a:chOff x="2204611" y="938110"/>
            <a:chExt cx="1503789" cy="1503788"/>
          </a:xfrm>
        </p:grpSpPr>
        <p:grpSp>
          <p:nvGrpSpPr>
            <p:cNvPr id="29707" name="组合 7171"/>
            <p:cNvGrpSpPr/>
            <p:nvPr/>
          </p:nvGrpSpPr>
          <p:grpSpPr bwMode="auto">
            <a:xfrm>
              <a:off x="2204611" y="938110"/>
              <a:ext cx="1503789" cy="1503788"/>
              <a:chOff x="2017777" y="806601"/>
              <a:chExt cx="1048683" cy="1048683"/>
            </a:xfrm>
          </p:grpSpPr>
          <p:sp>
            <p:nvSpPr>
              <p:cNvPr id="24" name="泪滴形 23"/>
              <p:cNvSpPr/>
              <p:nvPr/>
            </p:nvSpPr>
            <p:spPr>
              <a:xfrm rot="16200000" flipH="1">
                <a:off x="2017777" y="806601"/>
                <a:ext cx="1048683" cy="1048683"/>
              </a:xfrm>
              <a:prstGeom prst="teardrop">
                <a:avLst/>
              </a:prstGeom>
              <a:solidFill>
                <a:schemeClr val="bg1">
                  <a:lumMod val="65000"/>
                </a:schemeClr>
              </a:solidFill>
              <a:ln>
                <a:noFill/>
              </a:ln>
              <a:effectLst>
                <a:outerShdw blurRad="508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5" name="椭圆 24"/>
              <p:cNvSpPr/>
              <p:nvPr/>
            </p:nvSpPr>
            <p:spPr>
              <a:xfrm>
                <a:off x="2066501" y="1673675"/>
                <a:ext cx="130670" cy="130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29708" name="TextBox 9"/>
            <p:cNvSpPr txBox="1">
              <a:spLocks noChangeArrowheads="1"/>
            </p:cNvSpPr>
            <p:nvPr/>
          </p:nvSpPr>
          <p:spPr bwMode="auto">
            <a:xfrm>
              <a:off x="2482462" y="1000444"/>
              <a:ext cx="894881" cy="6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3600">
                  <a:solidFill>
                    <a:srgbClr val="FFFFFF"/>
                  </a:solidFill>
                  <a:latin typeface="Bebas"/>
                </a:rPr>
                <a:t>21%</a:t>
              </a:r>
              <a:endParaRPr lang="zh-CN" altLang="en-US" sz="3600">
                <a:solidFill>
                  <a:srgbClr val="FFFFFF"/>
                </a:solidFill>
                <a:latin typeface="Bebas"/>
              </a:endParaRPr>
            </a:p>
          </p:txBody>
        </p:sp>
        <p:sp>
          <p:nvSpPr>
            <p:cNvPr id="29709" name="TextBox 49"/>
            <p:cNvSpPr txBox="1">
              <a:spLocks noChangeArrowheads="1"/>
            </p:cNvSpPr>
            <p:nvPr/>
          </p:nvSpPr>
          <p:spPr bwMode="auto">
            <a:xfrm>
              <a:off x="2482462" y="1551497"/>
              <a:ext cx="12044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zh-CN" sz="1100">
                  <a:solidFill>
                    <a:srgbClr val="FFFFFF"/>
                  </a:solidFill>
                  <a:latin typeface="微软雅黑" panose="020B0503020204020204" pitchFamily="34" charset="-122"/>
                  <a:ea typeface="微软雅黑" panose="020B0503020204020204" pitchFamily="34" charset="-122"/>
                </a:rPr>
                <a:t>上海锐普广告</a:t>
              </a:r>
              <a:endParaRPr lang="en-US" altLang="zh-CN" sz="1100">
                <a:solidFill>
                  <a:srgbClr val="FFFFFF"/>
                </a:solidFill>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zh-CN" sz="1100">
                  <a:solidFill>
                    <a:srgbClr val="FFFFFF"/>
                  </a:solidFill>
                  <a:latin typeface="微软雅黑" panose="020B0503020204020204" pitchFamily="34" charset="-122"/>
                  <a:ea typeface="微软雅黑" panose="020B0503020204020204" pitchFamily="34" charset="-122"/>
                </a:rPr>
                <a:t>有限公司是中国第一家精品</a:t>
              </a:r>
              <a:r>
                <a:rPr lang="en-US" altLang="zh-CN" sz="1100">
                  <a:solidFill>
                    <a:srgbClr val="FFFFFF"/>
                  </a:solidFill>
                  <a:latin typeface="微软雅黑" panose="020B0503020204020204" pitchFamily="34" charset="-122"/>
                  <a:ea typeface="微软雅黑" panose="020B0503020204020204" pitchFamily="34" charset="-122"/>
                </a:rPr>
                <a:t>PPT</a:t>
              </a:r>
              <a:endParaRPr lang="en-US" altLang="zh-CN" sz="1100">
                <a:solidFill>
                  <a:srgbClr val="FFFFFF"/>
                </a:solidFill>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zh-CN" sz="1100">
                  <a:solidFill>
                    <a:srgbClr val="FFFFFF"/>
                  </a:solidFill>
                  <a:latin typeface="微软雅黑" panose="020B0503020204020204" pitchFamily="34" charset="-122"/>
                  <a:ea typeface="微软雅黑" panose="020B0503020204020204" pitchFamily="34" charset="-122"/>
                </a:rPr>
                <a:t>设计机构</a:t>
              </a:r>
              <a:endParaRPr lang="zh-CN" altLang="en-US" sz="1100">
                <a:solidFill>
                  <a:srgbClr val="FFFFFF"/>
                </a:solidFill>
                <a:latin typeface="Arial" panose="020B0604020202020204" pitchFamily="34" charset="0"/>
                <a:cs typeface="Arial" panose="020B0604020202020204" pitchFamily="34" charset="0"/>
              </a:endParaRPr>
            </a:p>
          </p:txBody>
        </p:sp>
      </p:grpSp>
      <p:grpSp>
        <p:nvGrpSpPr>
          <p:cNvPr id="26" name="组合 25"/>
          <p:cNvGrpSpPr/>
          <p:nvPr/>
        </p:nvGrpSpPr>
        <p:grpSpPr bwMode="auto">
          <a:xfrm>
            <a:off x="4613275" y="2185988"/>
            <a:ext cx="3938588" cy="1974850"/>
            <a:chOff x="4665860" y="2411536"/>
            <a:chExt cx="3938588" cy="1975190"/>
          </a:xfrm>
        </p:grpSpPr>
        <p:sp>
          <p:nvSpPr>
            <p:cNvPr id="29703" name="矩形 26"/>
            <p:cNvSpPr>
              <a:spLocks noChangeArrowheads="1"/>
            </p:cNvSpPr>
            <p:nvPr/>
          </p:nvSpPr>
          <p:spPr bwMode="auto">
            <a:xfrm>
              <a:off x="4665860" y="2743380"/>
              <a:ext cx="3938588" cy="1643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0"/>
                </a:spcBef>
                <a:buFontTx/>
                <a:buNone/>
              </a:pPr>
              <a:r>
                <a:rPr lang="zh-CN" altLang="zh-CN" sz="1100">
                  <a:solidFill>
                    <a:srgbClr val="595959"/>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设计机构。拥有国内顶尖的</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制作技术、顶级的</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展示效果，让您的</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创造卓越价值</a:t>
              </a:r>
              <a:endParaRPr lang="en-US" altLang="zh-CN" sz="1100">
                <a:solidFill>
                  <a:srgbClr val="595959"/>
                </a:solidFill>
                <a:latin typeface="微软雅黑" panose="020B0503020204020204" pitchFamily="34" charset="-122"/>
                <a:ea typeface="微软雅黑" panose="020B0503020204020204" pitchFamily="34" charset="-122"/>
              </a:endParaRPr>
            </a:p>
            <a:p>
              <a:pPr algn="just" eaLnBrk="1" hangingPunct="1">
                <a:spcBef>
                  <a:spcPct val="0"/>
                </a:spcBef>
                <a:buFontTx/>
                <a:buNone/>
              </a:pPr>
              <a:endParaRPr lang="en-US" altLang="zh-CN" sz="800">
                <a:solidFill>
                  <a:srgbClr val="7F7F7F"/>
                </a:solidFill>
                <a:latin typeface="Arial" panose="020B0604020202020204" pitchFamily="34" charset="0"/>
              </a:endParaRPr>
            </a:p>
            <a:p>
              <a:pPr algn="just" eaLnBrk="1" hangingPunct="1">
                <a:spcBef>
                  <a:spcPct val="0"/>
                </a:spcBef>
                <a:buFontTx/>
                <a:buNone/>
              </a:pPr>
              <a:r>
                <a:rPr lang="en-US" altLang="zh-CN" sz="800">
                  <a:solidFill>
                    <a:srgbClr val="7F7F7F"/>
                  </a:solidFill>
                  <a:latin typeface="Arial" panose="020B0604020202020204" pitchFamily="34" charset="0"/>
                </a:rPr>
                <a:t>RAPIDPPT, the leader of professional PPT designer in China. 5years of making professional PPT, 500 case studies for the classical PPT, make sure you will be satisfied. ……RAPIDPPT differs from the traditional production model, and create a new PPT experience.</a:t>
              </a:r>
              <a:endParaRPr lang="en-US" altLang="zh-CN" sz="800">
                <a:solidFill>
                  <a:srgbClr val="7F7F7F"/>
                </a:solidFill>
                <a:latin typeface="Arial" panose="020B0604020202020204" pitchFamily="34" charset="0"/>
              </a:endParaRPr>
            </a:p>
            <a:p>
              <a:pPr algn="just" eaLnBrk="1" hangingPunct="1">
                <a:spcBef>
                  <a:spcPct val="0"/>
                </a:spcBef>
                <a:buFontTx/>
                <a:buNone/>
              </a:pPr>
              <a:endParaRPr lang="en-US" altLang="zh-CN" sz="800">
                <a:solidFill>
                  <a:srgbClr val="7F7F7F"/>
                </a:solidFill>
                <a:latin typeface="Arial" panose="020B0604020202020204" pitchFamily="34" charset="0"/>
                <a:cs typeface="Arial" panose="020B0604020202020204" pitchFamily="34" charset="0"/>
              </a:endParaRPr>
            </a:p>
          </p:txBody>
        </p:sp>
        <p:grpSp>
          <p:nvGrpSpPr>
            <p:cNvPr id="29704" name="组合 41"/>
            <p:cNvGrpSpPr/>
            <p:nvPr/>
          </p:nvGrpSpPr>
          <p:grpSpPr bwMode="auto">
            <a:xfrm>
              <a:off x="4694435" y="2411536"/>
              <a:ext cx="1726189" cy="338138"/>
              <a:chOff x="4694435" y="2366155"/>
              <a:chExt cx="1726189" cy="338138"/>
            </a:xfrm>
          </p:grpSpPr>
          <p:sp>
            <p:nvSpPr>
              <p:cNvPr id="29" name="TextBox 39"/>
              <p:cNvSpPr txBox="1"/>
              <p:nvPr/>
            </p:nvSpPr>
            <p:spPr bwMode="auto">
              <a:xfrm>
                <a:off x="4694435" y="2366155"/>
                <a:ext cx="1289050" cy="338195"/>
              </a:xfrm>
              <a:prstGeom prst="rect">
                <a:avLst/>
              </a:prstGeom>
              <a:noFill/>
            </p:spPr>
            <p:txBody>
              <a:bodyPr>
                <a:spAutoFit/>
              </a:bodyPr>
              <a:lstStyle/>
              <a:p>
                <a:pPr eaLnBrk="1" fontAlgn="auto" hangingPunct="1">
                  <a:spcBef>
                    <a:spcPts val="0"/>
                  </a:spcBef>
                  <a:spcAft>
                    <a:spcPts val="0"/>
                  </a:spcAft>
                  <a:defRPr/>
                </a:pPr>
                <a:r>
                  <a:rPr lang="zh-CN" altLang="en-US" sz="1600" spc="120" dirty="0">
                    <a:solidFill>
                      <a:prstClr val="black">
                        <a:lumMod val="85000"/>
                        <a:lumOff val="15000"/>
                      </a:prstClr>
                    </a:solidFill>
                    <a:latin typeface="微软雅黑" panose="020B0503020204020204" pitchFamily="34" charset="-122"/>
                    <a:ea typeface="微软雅黑" panose="020B0503020204020204" pitchFamily="34" charset="-122"/>
                  </a:rPr>
                  <a:t>添加标题</a:t>
                </a:r>
                <a:endParaRPr lang="zh-CN" altLang="en-US" sz="1600" spc="12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9706" name="TextBox 40"/>
              <p:cNvSpPr txBox="1">
                <a:spLocks noChangeArrowheads="1"/>
              </p:cNvSpPr>
              <p:nvPr/>
            </p:nvSpPr>
            <p:spPr bwMode="auto">
              <a:xfrm>
                <a:off x="5670098" y="2449499"/>
                <a:ext cx="7505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595959"/>
                    </a:solidFill>
                    <a:latin typeface="Arial" panose="020B0604020202020204" pitchFamily="34" charset="0"/>
                    <a:cs typeface="Arial" panose="020B0604020202020204" pitchFamily="34" charset="0"/>
                  </a:rPr>
                  <a:t>Add a title</a:t>
                </a:r>
                <a:endParaRPr lang="zh-CN" altLang="en-US" sz="1000">
                  <a:solidFill>
                    <a:srgbClr val="595959"/>
                  </a:solidFill>
                  <a:latin typeface="Arial" panose="020B0604020202020204" pitchFamily="34" charset="0"/>
                  <a:cs typeface="Arial" panose="020B0604020202020204" pitchFamily="34"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9"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0-#ppt_h/2"/>
                                          </p:val>
                                        </p:tav>
                                        <p:tav tm="100000">
                                          <p:val>
                                            <p:strVal val="#ppt_y"/>
                                          </p:val>
                                        </p:tav>
                                      </p:tavLst>
                                    </p:anim>
                                  </p:childTnLst>
                                </p:cTn>
                              </p:par>
                              <p:par>
                                <p:cTn id="21" presetID="12" presetClass="entr" presetSubtype="8" fill="hold" nodeType="withEffect">
                                  <p:stCondLst>
                                    <p:cond delay="5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400"/>
                                        <p:tgtEl>
                                          <p:spTgt spid="26"/>
                                        </p:tgtEl>
                                        <p:attrNameLst>
                                          <p:attrName>ppt_x</p:attrName>
                                        </p:attrNameLst>
                                      </p:cBhvr>
                                      <p:tavLst>
                                        <p:tav tm="0">
                                          <p:val>
                                            <p:strVal val="#ppt_x-#ppt_w*1.125000"/>
                                          </p:val>
                                        </p:tav>
                                        <p:tav tm="100000">
                                          <p:val>
                                            <p:strVal val="#ppt_x"/>
                                          </p:val>
                                        </p:tav>
                                      </p:tavLst>
                                    </p:anim>
                                    <p:animEffect transition="in" filter="wipe(right)">
                                      <p:cBhvr>
                                        <p:cTn id="24" dur="4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3148013" y="2643188"/>
            <a:ext cx="4694237" cy="1722437"/>
            <a:chOff x="3148410" y="2643758"/>
            <a:chExt cx="4694430" cy="1722384"/>
          </a:xfrm>
        </p:grpSpPr>
        <p:grpSp>
          <p:nvGrpSpPr>
            <p:cNvPr id="30757" name="组合 10"/>
            <p:cNvGrpSpPr/>
            <p:nvPr/>
          </p:nvGrpSpPr>
          <p:grpSpPr bwMode="auto">
            <a:xfrm>
              <a:off x="3148410" y="2704754"/>
              <a:ext cx="3975810" cy="367150"/>
              <a:chOff x="3910018" y="2632746"/>
              <a:chExt cx="3975810" cy="367150"/>
            </a:xfrm>
          </p:grpSpPr>
          <p:grpSp>
            <p:nvGrpSpPr>
              <p:cNvPr id="30780" name="组合 33"/>
              <p:cNvGrpSpPr/>
              <p:nvPr/>
            </p:nvGrpSpPr>
            <p:grpSpPr bwMode="auto">
              <a:xfrm>
                <a:off x="3910018" y="2632746"/>
                <a:ext cx="3975810" cy="364505"/>
                <a:chOff x="4202529" y="840656"/>
                <a:chExt cx="3975810" cy="364505"/>
              </a:xfrm>
            </p:grpSpPr>
            <p:sp>
              <p:nvSpPr>
                <p:cNvPr id="28" name="Rectangle 552"/>
                <p:cNvSpPr>
                  <a:spLocks noChangeArrowheads="1"/>
                </p:cNvSpPr>
                <p:nvPr/>
              </p:nvSpPr>
              <p:spPr bwMode="auto">
                <a:xfrm>
                  <a:off x="4202529" y="938405"/>
                  <a:ext cx="1254176" cy="266692"/>
                </a:xfrm>
                <a:prstGeom prst="rect">
                  <a:avLst/>
                </a:prstGeom>
                <a:solidFill>
                  <a:srgbClr val="BA2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29" name="Rectangle 553"/>
                <p:cNvSpPr>
                  <a:spLocks noChangeArrowheads="1"/>
                </p:cNvSpPr>
                <p:nvPr/>
              </p:nvSpPr>
              <p:spPr bwMode="auto">
                <a:xfrm>
                  <a:off x="5259847" y="839983"/>
                  <a:ext cx="2917945" cy="266692"/>
                </a:xfrm>
                <a:prstGeom prst="rect">
                  <a:avLst/>
                </a:prstGeom>
                <a:solidFill>
                  <a:srgbClr val="C628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30" name="Freeform 554"/>
                <p:cNvSpPr/>
                <p:nvPr/>
              </p:nvSpPr>
              <p:spPr bwMode="auto">
                <a:xfrm>
                  <a:off x="5259847" y="1106675"/>
                  <a:ext cx="196858" cy="98422"/>
                </a:xfrm>
                <a:custGeom>
                  <a:avLst/>
                  <a:gdLst>
                    <a:gd name="T0" fmla="*/ 2147483647 w 80"/>
                    <a:gd name="T1" fmla="*/ 2147483647 h 40"/>
                    <a:gd name="T2" fmla="*/ 2147483647 w 80"/>
                    <a:gd name="T3" fmla="*/ 0 h 40"/>
                    <a:gd name="T4" fmla="*/ 0 w 80"/>
                    <a:gd name="T5" fmla="*/ 0 h 40"/>
                    <a:gd name="T6" fmla="*/ 2147483647 w 80"/>
                    <a:gd name="T7" fmla="*/ 2147483647 h 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0" h="40">
                      <a:moveTo>
                        <a:pt x="80" y="40"/>
                      </a:moveTo>
                      <a:lnTo>
                        <a:pt x="80" y="0"/>
                      </a:lnTo>
                      <a:lnTo>
                        <a:pt x="0" y="0"/>
                      </a:lnTo>
                      <a:lnTo>
                        <a:pt x="80" y="40"/>
                      </a:lnTo>
                      <a:close/>
                    </a:path>
                  </a:pathLst>
                </a:custGeom>
                <a:solidFill>
                  <a:srgbClr val="7D1506"/>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27" name="TextBox 26"/>
              <p:cNvSpPr txBox="1"/>
              <p:nvPr/>
            </p:nvSpPr>
            <p:spPr>
              <a:xfrm>
                <a:off x="4044961" y="2722557"/>
                <a:ext cx="922376" cy="277805"/>
              </a:xfrm>
              <a:prstGeom prst="rect">
                <a:avLst/>
              </a:prstGeom>
              <a:noFill/>
            </p:spPr>
            <p:txBody>
              <a:bodyPr>
                <a:spAutoFit/>
              </a:bodyPr>
              <a:lstStyle/>
              <a:p>
                <a:pPr eaLnBrk="1" fontAlgn="auto" hangingPunct="1">
                  <a:spcBef>
                    <a:spcPts val="0"/>
                  </a:spcBef>
                  <a:spcAft>
                    <a:spcPts val="0"/>
                  </a:spcAft>
                  <a:defRPr/>
                </a:pP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添加文字</a:t>
                </a:r>
                <a:endPar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0758" name="组合 11"/>
            <p:cNvGrpSpPr/>
            <p:nvPr/>
          </p:nvGrpSpPr>
          <p:grpSpPr bwMode="auto">
            <a:xfrm>
              <a:off x="3148410" y="3135757"/>
              <a:ext cx="3468364" cy="362896"/>
              <a:chOff x="3910018" y="3063749"/>
              <a:chExt cx="3468364" cy="362896"/>
            </a:xfrm>
          </p:grpSpPr>
          <p:grpSp>
            <p:nvGrpSpPr>
              <p:cNvPr id="30775" name="组合 28"/>
              <p:cNvGrpSpPr/>
              <p:nvPr/>
            </p:nvGrpSpPr>
            <p:grpSpPr bwMode="auto">
              <a:xfrm>
                <a:off x="3910018" y="3063749"/>
                <a:ext cx="3468364" cy="357118"/>
                <a:chOff x="4202529" y="1271659"/>
                <a:chExt cx="3468364" cy="357118"/>
              </a:xfrm>
            </p:grpSpPr>
            <p:sp>
              <p:nvSpPr>
                <p:cNvPr id="23" name="Rectangle 555"/>
                <p:cNvSpPr>
                  <a:spLocks noChangeArrowheads="1"/>
                </p:cNvSpPr>
                <p:nvPr/>
              </p:nvSpPr>
              <p:spPr bwMode="auto">
                <a:xfrm>
                  <a:off x="4202529" y="1370192"/>
                  <a:ext cx="1254177" cy="258754"/>
                </a:xfrm>
                <a:prstGeom prst="rect">
                  <a:avLst/>
                </a:prstGeom>
                <a:solidFill>
                  <a:schemeClr val="tx1">
                    <a:lumMod val="75000"/>
                    <a:lumOff val="25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4" name="Rectangle 556"/>
                <p:cNvSpPr>
                  <a:spLocks noChangeArrowheads="1"/>
                </p:cNvSpPr>
                <p:nvPr/>
              </p:nvSpPr>
              <p:spPr bwMode="auto">
                <a:xfrm>
                  <a:off x="5259848" y="1271770"/>
                  <a:ext cx="2411511" cy="266692"/>
                </a:xfrm>
                <a:prstGeom prst="rect">
                  <a:avLst/>
                </a:prstGeom>
                <a:solidFill>
                  <a:schemeClr val="tx1">
                    <a:lumMod val="65000"/>
                    <a:lumOff val="35000"/>
                  </a:schemeClr>
                </a:solidFill>
                <a:ln>
                  <a:noFill/>
                </a:ln>
              </p:spPr>
              <p:txBody>
                <a:bodyPr/>
                <a:lstStyle/>
                <a:p>
                  <a:pPr eaLnBrk="1" fontAlgn="auto" hangingPunct="1">
                    <a:spcBef>
                      <a:spcPts val="0"/>
                    </a:spcBef>
                    <a:spcAft>
                      <a:spcPts val="0"/>
                    </a:spcAft>
                    <a:defRPr/>
                  </a:pPr>
                  <a:endParaRPr lang="zh-CN" altLang="en-US" sz="1350">
                    <a:solidFill>
                      <a:prstClr val="black">
                        <a:lumMod val="75000"/>
                        <a:lumOff val="25000"/>
                      </a:prstClr>
                    </a:solidFill>
                    <a:latin typeface="+mn-lt"/>
                    <a:ea typeface="+mn-ea"/>
                  </a:endParaRPr>
                </a:p>
              </p:txBody>
            </p:sp>
            <p:sp>
              <p:nvSpPr>
                <p:cNvPr id="25" name="Freeform 557"/>
                <p:cNvSpPr/>
                <p:nvPr/>
              </p:nvSpPr>
              <p:spPr bwMode="auto">
                <a:xfrm>
                  <a:off x="5259848" y="1538462"/>
                  <a:ext cx="196858" cy="90484"/>
                </a:xfrm>
                <a:custGeom>
                  <a:avLst/>
                  <a:gdLst>
                    <a:gd name="T0" fmla="*/ 2147483647 w 80"/>
                    <a:gd name="T1" fmla="*/ 2147483647 h 37"/>
                    <a:gd name="T2" fmla="*/ 2147483647 w 80"/>
                    <a:gd name="T3" fmla="*/ 0 h 37"/>
                    <a:gd name="T4" fmla="*/ 0 w 80"/>
                    <a:gd name="T5" fmla="*/ 0 h 37"/>
                    <a:gd name="T6" fmla="*/ 2147483647 w 80"/>
                    <a:gd name="T7" fmla="*/ 2147483647 h 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0" h="37">
                      <a:moveTo>
                        <a:pt x="80" y="37"/>
                      </a:moveTo>
                      <a:lnTo>
                        <a:pt x="80" y="0"/>
                      </a:lnTo>
                      <a:lnTo>
                        <a:pt x="0" y="0"/>
                      </a:lnTo>
                      <a:lnTo>
                        <a:pt x="80" y="37"/>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22" name="TextBox 21"/>
              <p:cNvSpPr txBox="1"/>
              <p:nvPr/>
            </p:nvSpPr>
            <p:spPr>
              <a:xfrm>
                <a:off x="4044961" y="3149582"/>
                <a:ext cx="922376" cy="277804"/>
              </a:xfrm>
              <a:prstGeom prst="rect">
                <a:avLst/>
              </a:prstGeom>
              <a:noFill/>
            </p:spPr>
            <p:txBody>
              <a:bodyPr>
                <a:spAutoFit/>
              </a:bodyPr>
              <a:lstStyle/>
              <a:p>
                <a:pPr eaLnBrk="1" fontAlgn="auto" hangingPunct="1">
                  <a:spcBef>
                    <a:spcPts val="0"/>
                  </a:spcBef>
                  <a:spcAft>
                    <a:spcPts val="0"/>
                  </a:spcAft>
                  <a:defRPr/>
                </a:pP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添加文字</a:t>
                </a:r>
                <a:endPar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0759" name="组合 12"/>
            <p:cNvGrpSpPr/>
            <p:nvPr/>
          </p:nvGrpSpPr>
          <p:grpSpPr bwMode="auto">
            <a:xfrm>
              <a:off x="3148410" y="3569223"/>
              <a:ext cx="2928896" cy="364058"/>
              <a:chOff x="3117930" y="3569223"/>
              <a:chExt cx="2928896" cy="364058"/>
            </a:xfrm>
          </p:grpSpPr>
          <p:grpSp>
            <p:nvGrpSpPr>
              <p:cNvPr id="30770" name="组合 23"/>
              <p:cNvGrpSpPr/>
              <p:nvPr/>
            </p:nvGrpSpPr>
            <p:grpSpPr bwMode="auto">
              <a:xfrm>
                <a:off x="3117930" y="3569223"/>
                <a:ext cx="2928896" cy="357117"/>
                <a:chOff x="4202529" y="1705125"/>
                <a:chExt cx="2928896" cy="357117"/>
              </a:xfrm>
            </p:grpSpPr>
            <p:sp>
              <p:nvSpPr>
                <p:cNvPr id="18" name="Rectangle 558"/>
                <p:cNvSpPr>
                  <a:spLocks noChangeArrowheads="1"/>
                </p:cNvSpPr>
                <p:nvPr/>
              </p:nvSpPr>
              <p:spPr bwMode="auto">
                <a:xfrm>
                  <a:off x="4202529" y="1803566"/>
                  <a:ext cx="1254176" cy="258755"/>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9" name="Rectangle 559"/>
                <p:cNvSpPr>
                  <a:spLocks noChangeArrowheads="1"/>
                </p:cNvSpPr>
                <p:nvPr/>
              </p:nvSpPr>
              <p:spPr bwMode="auto">
                <a:xfrm>
                  <a:off x="5259847" y="1705144"/>
                  <a:ext cx="1871739" cy="266692"/>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0" name="Freeform 560"/>
                <p:cNvSpPr/>
                <p:nvPr/>
              </p:nvSpPr>
              <p:spPr bwMode="auto">
                <a:xfrm>
                  <a:off x="5259847" y="1971836"/>
                  <a:ext cx="196858" cy="90485"/>
                </a:xfrm>
                <a:custGeom>
                  <a:avLst/>
                  <a:gdLst>
                    <a:gd name="T0" fmla="*/ 2147483647 w 80"/>
                    <a:gd name="T1" fmla="*/ 2147483647 h 37"/>
                    <a:gd name="T2" fmla="*/ 2147483647 w 80"/>
                    <a:gd name="T3" fmla="*/ 0 h 37"/>
                    <a:gd name="T4" fmla="*/ 0 w 80"/>
                    <a:gd name="T5" fmla="*/ 0 h 37"/>
                    <a:gd name="T6" fmla="*/ 2147483647 w 80"/>
                    <a:gd name="T7" fmla="*/ 2147483647 h 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0" h="37">
                      <a:moveTo>
                        <a:pt x="80" y="37"/>
                      </a:moveTo>
                      <a:lnTo>
                        <a:pt x="80" y="0"/>
                      </a:lnTo>
                      <a:lnTo>
                        <a:pt x="0" y="0"/>
                      </a:lnTo>
                      <a:lnTo>
                        <a:pt x="80" y="37"/>
                      </a:lnTo>
                      <a:close/>
                    </a:path>
                  </a:pathLst>
                </a:custGeom>
                <a:solidFill>
                  <a:schemeClr val="tx1">
                    <a:lumMod val="75000"/>
                    <a:lumOff val="25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17" name="TextBox 16"/>
              <p:cNvSpPr txBox="1"/>
              <p:nvPr/>
            </p:nvSpPr>
            <p:spPr>
              <a:xfrm>
                <a:off x="3252873" y="3656552"/>
                <a:ext cx="922376" cy="276217"/>
              </a:xfrm>
              <a:prstGeom prst="rect">
                <a:avLst/>
              </a:prstGeom>
              <a:noFill/>
            </p:spPr>
            <p:txBody>
              <a:bodyPr>
                <a:spAutoFit/>
              </a:bodyPr>
              <a:lstStyle/>
              <a:p>
                <a:pPr eaLnBrk="1" fontAlgn="auto" hangingPunct="1">
                  <a:spcBef>
                    <a:spcPts val="0"/>
                  </a:spcBef>
                  <a:spcAft>
                    <a:spcPts val="0"/>
                  </a:spcAft>
                  <a:defRPr/>
                </a:pP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添加文字</a:t>
                </a:r>
                <a:endPar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0760" name="组合 13"/>
            <p:cNvGrpSpPr/>
            <p:nvPr/>
          </p:nvGrpSpPr>
          <p:grpSpPr bwMode="auto">
            <a:xfrm>
              <a:off x="3148410" y="4000225"/>
              <a:ext cx="2421451" cy="365917"/>
              <a:chOff x="3117930" y="4000225"/>
              <a:chExt cx="2421451" cy="365917"/>
            </a:xfrm>
          </p:grpSpPr>
          <p:grpSp>
            <p:nvGrpSpPr>
              <p:cNvPr id="30765" name="组合 18"/>
              <p:cNvGrpSpPr/>
              <p:nvPr/>
            </p:nvGrpSpPr>
            <p:grpSpPr bwMode="auto">
              <a:xfrm>
                <a:off x="3117930" y="4000225"/>
                <a:ext cx="2421451" cy="357117"/>
                <a:chOff x="4202529" y="2136127"/>
                <a:chExt cx="2421451" cy="357117"/>
              </a:xfrm>
            </p:grpSpPr>
            <p:sp>
              <p:nvSpPr>
                <p:cNvPr id="13" name="Rectangle 561"/>
                <p:cNvSpPr>
                  <a:spLocks noChangeArrowheads="1"/>
                </p:cNvSpPr>
                <p:nvPr/>
              </p:nvSpPr>
              <p:spPr bwMode="auto">
                <a:xfrm>
                  <a:off x="4202529" y="2225827"/>
                  <a:ext cx="1254177" cy="266692"/>
                </a:xfrm>
                <a:prstGeom prst="rect">
                  <a:avLst/>
                </a:prstGeom>
                <a:solidFill>
                  <a:schemeClr val="bg1">
                    <a:lumMod val="65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4" name="Rectangle 562"/>
                <p:cNvSpPr>
                  <a:spLocks noChangeArrowheads="1"/>
                </p:cNvSpPr>
                <p:nvPr/>
              </p:nvSpPr>
              <p:spPr bwMode="auto">
                <a:xfrm>
                  <a:off x="5259848" y="2135343"/>
                  <a:ext cx="1363718" cy="258754"/>
                </a:xfrm>
                <a:prstGeom prst="rect">
                  <a:avLst/>
                </a:prstGeom>
                <a:solidFill>
                  <a:schemeClr val="bg1">
                    <a:lumMod val="75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5" name="Freeform 563"/>
                <p:cNvSpPr/>
                <p:nvPr/>
              </p:nvSpPr>
              <p:spPr bwMode="auto">
                <a:xfrm>
                  <a:off x="5259848" y="2394097"/>
                  <a:ext cx="196858" cy="98422"/>
                </a:xfrm>
                <a:custGeom>
                  <a:avLst/>
                  <a:gdLst>
                    <a:gd name="T0" fmla="*/ 2147483647 w 80"/>
                    <a:gd name="T1" fmla="*/ 2147483647 h 40"/>
                    <a:gd name="T2" fmla="*/ 2147483647 w 80"/>
                    <a:gd name="T3" fmla="*/ 0 h 40"/>
                    <a:gd name="T4" fmla="*/ 0 w 80"/>
                    <a:gd name="T5" fmla="*/ 0 h 40"/>
                    <a:gd name="T6" fmla="*/ 2147483647 w 80"/>
                    <a:gd name="T7" fmla="*/ 2147483647 h 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0" h="40">
                      <a:moveTo>
                        <a:pt x="80" y="40"/>
                      </a:moveTo>
                      <a:lnTo>
                        <a:pt x="80" y="0"/>
                      </a:lnTo>
                      <a:lnTo>
                        <a:pt x="0" y="0"/>
                      </a:lnTo>
                      <a:lnTo>
                        <a:pt x="80" y="40"/>
                      </a:lnTo>
                      <a:close/>
                    </a:path>
                  </a:pathLst>
                </a:custGeom>
                <a:solidFill>
                  <a:schemeClr val="tx1">
                    <a:lumMod val="65000"/>
                    <a:lumOff val="35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12" name="TextBox 11"/>
              <p:cNvSpPr txBox="1"/>
              <p:nvPr/>
            </p:nvSpPr>
            <p:spPr>
              <a:xfrm>
                <a:off x="3252873" y="4088338"/>
                <a:ext cx="922376" cy="277804"/>
              </a:xfrm>
              <a:prstGeom prst="rect">
                <a:avLst/>
              </a:prstGeom>
              <a:noFill/>
            </p:spPr>
            <p:txBody>
              <a:bodyPr>
                <a:spAutoFit/>
              </a:bodyPr>
              <a:lstStyle/>
              <a:p>
                <a:pPr eaLnBrk="1" fontAlgn="auto" hangingPunct="1">
                  <a:spcBef>
                    <a:spcPts val="0"/>
                  </a:spcBef>
                  <a:spcAft>
                    <a:spcPts val="0"/>
                  </a:spcAft>
                  <a:defRPr/>
                </a:pP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添加文字</a:t>
                </a:r>
                <a:endPar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7" name="TextBox 6"/>
            <p:cNvSpPr txBox="1">
              <a:spLocks noChangeArrowheads="1"/>
            </p:cNvSpPr>
            <p:nvPr/>
          </p:nvSpPr>
          <p:spPr bwMode="auto">
            <a:xfrm>
              <a:off x="7195113" y="2643758"/>
              <a:ext cx="647727" cy="36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en-US" altLang="zh-CN" sz="1350" b="1" smtClean="0">
                  <a:solidFill>
                    <a:srgbClr val="B80000"/>
                  </a:solidFill>
                  <a:latin typeface="Arial" panose="020B0604020202020204" pitchFamily="34" charset="0"/>
                  <a:cs typeface="Arial" panose="020B0604020202020204" pitchFamily="34" charset="0"/>
                </a:rPr>
                <a:t>60%</a:t>
              </a:r>
              <a:endParaRPr lang="zh-CN" altLang="en-US" sz="1350" b="1" smtClean="0">
                <a:solidFill>
                  <a:srgbClr val="B80000"/>
                </a:solidFill>
                <a:latin typeface="Arial" panose="020B0604020202020204" pitchFamily="34" charset="0"/>
                <a:cs typeface="Arial" panose="020B0604020202020204" pitchFamily="34" charset="0"/>
              </a:endParaRPr>
            </a:p>
          </p:txBody>
        </p:sp>
        <p:sp>
          <p:nvSpPr>
            <p:cNvPr id="8" name="TextBox 7"/>
            <p:cNvSpPr txBox="1"/>
            <p:nvPr/>
          </p:nvSpPr>
          <p:spPr>
            <a:xfrm>
              <a:off x="6893476" y="3088244"/>
              <a:ext cx="647727" cy="369876"/>
            </a:xfrm>
            <a:prstGeom prst="rect">
              <a:avLst/>
            </a:prstGeom>
            <a:noFill/>
          </p:spPr>
          <p:txBody>
            <a:bodyPr>
              <a:spAutoFit/>
            </a:bodyPr>
            <a:lstStyle/>
            <a:p>
              <a:pPr eaLnBrk="1" fontAlgn="auto" hangingPunct="1">
                <a:spcBef>
                  <a:spcPts val="0"/>
                </a:spcBef>
                <a:spcAft>
                  <a:spcPts val="0"/>
                </a:spcAft>
                <a:defRPr/>
              </a:pPr>
              <a:r>
                <a:rPr lang="en-US" altLang="zh-CN" sz="1350" b="1" dirty="0">
                  <a:solidFill>
                    <a:prstClr val="black">
                      <a:lumMod val="75000"/>
                      <a:lumOff val="25000"/>
                    </a:prstClr>
                  </a:solidFill>
                  <a:latin typeface="Arial" panose="020B0604020202020204" pitchFamily="34" charset="0"/>
                  <a:ea typeface="+mn-ea"/>
                  <a:cs typeface="Arial" panose="020B0604020202020204" pitchFamily="34" charset="0"/>
                </a:rPr>
                <a:t>40%</a:t>
              </a:r>
              <a:endParaRPr lang="zh-CN" altLang="en-US" sz="1350" b="1" dirty="0">
                <a:solidFill>
                  <a:prstClr val="black">
                    <a:lumMod val="75000"/>
                    <a:lumOff val="25000"/>
                  </a:prstClr>
                </a:solidFill>
                <a:latin typeface="Arial" panose="020B0604020202020204" pitchFamily="34" charset="0"/>
                <a:ea typeface="+mn-ea"/>
                <a:cs typeface="Arial" panose="020B0604020202020204" pitchFamily="34" charset="0"/>
              </a:endParaRPr>
            </a:p>
          </p:txBody>
        </p:sp>
        <p:sp>
          <p:nvSpPr>
            <p:cNvPr id="9" name="TextBox 8"/>
            <p:cNvSpPr txBox="1"/>
            <p:nvPr/>
          </p:nvSpPr>
          <p:spPr>
            <a:xfrm>
              <a:off x="6229874" y="3524793"/>
              <a:ext cx="647727" cy="369877"/>
            </a:xfrm>
            <a:prstGeom prst="rect">
              <a:avLst/>
            </a:prstGeom>
            <a:noFill/>
          </p:spPr>
          <p:txBody>
            <a:bodyPr>
              <a:spAutoFit/>
            </a:bodyPr>
            <a:lstStyle/>
            <a:p>
              <a:pPr eaLnBrk="1" fontAlgn="auto" hangingPunct="1">
                <a:spcBef>
                  <a:spcPts val="0"/>
                </a:spcBef>
                <a:spcAft>
                  <a:spcPts val="0"/>
                </a:spcAft>
                <a:defRPr/>
              </a:pPr>
              <a:r>
                <a:rPr lang="en-US" altLang="zh-CN" sz="1350" b="1" dirty="0">
                  <a:solidFill>
                    <a:prstClr val="black">
                      <a:lumMod val="50000"/>
                      <a:lumOff val="50000"/>
                    </a:prstClr>
                  </a:solidFill>
                  <a:latin typeface="Arial" panose="020B0604020202020204" pitchFamily="34" charset="0"/>
                  <a:ea typeface="+mn-ea"/>
                  <a:cs typeface="Arial" panose="020B0604020202020204" pitchFamily="34" charset="0"/>
                </a:rPr>
                <a:t>30%</a:t>
              </a:r>
              <a:endParaRPr lang="zh-CN" altLang="en-US" sz="1350" b="1" dirty="0">
                <a:solidFill>
                  <a:prstClr val="black">
                    <a:lumMod val="50000"/>
                    <a:lumOff val="50000"/>
                  </a:prstClr>
                </a:solidFill>
                <a:latin typeface="Arial" panose="020B0604020202020204" pitchFamily="34" charset="0"/>
                <a:ea typeface="+mn-ea"/>
                <a:cs typeface="Arial" panose="020B0604020202020204" pitchFamily="34" charset="0"/>
              </a:endParaRPr>
            </a:p>
          </p:txBody>
        </p:sp>
        <p:sp>
          <p:nvSpPr>
            <p:cNvPr id="10" name="TextBox 9"/>
            <p:cNvSpPr txBox="1"/>
            <p:nvPr/>
          </p:nvSpPr>
          <p:spPr>
            <a:xfrm>
              <a:off x="5582147" y="3934355"/>
              <a:ext cx="647727" cy="369877"/>
            </a:xfrm>
            <a:prstGeom prst="rect">
              <a:avLst/>
            </a:prstGeom>
            <a:noFill/>
          </p:spPr>
          <p:txBody>
            <a:bodyPr>
              <a:spAutoFit/>
            </a:bodyPr>
            <a:lstStyle/>
            <a:p>
              <a:pPr eaLnBrk="1" fontAlgn="auto" hangingPunct="1">
                <a:spcBef>
                  <a:spcPts val="0"/>
                </a:spcBef>
                <a:spcAft>
                  <a:spcPts val="0"/>
                </a:spcAft>
                <a:defRPr/>
              </a:pPr>
              <a:r>
                <a:rPr lang="en-US" altLang="zh-CN" sz="1350" b="1" dirty="0">
                  <a:solidFill>
                    <a:prstClr val="white">
                      <a:lumMod val="65000"/>
                    </a:prstClr>
                  </a:solidFill>
                  <a:latin typeface="Arial" panose="020B0604020202020204" pitchFamily="34" charset="0"/>
                  <a:ea typeface="+mn-ea"/>
                  <a:cs typeface="Arial" panose="020B0604020202020204" pitchFamily="34" charset="0"/>
                </a:rPr>
                <a:t>10%</a:t>
              </a:r>
              <a:endParaRPr lang="zh-CN" altLang="en-US" sz="1350" b="1" dirty="0">
                <a:solidFill>
                  <a:prstClr val="white">
                    <a:lumMod val="65000"/>
                  </a:prstClr>
                </a:solidFill>
                <a:latin typeface="Arial" panose="020B0604020202020204" pitchFamily="34" charset="0"/>
                <a:ea typeface="+mn-ea"/>
                <a:cs typeface="Arial" panose="020B0604020202020204" pitchFamily="34" charset="0"/>
              </a:endParaRPr>
            </a:p>
          </p:txBody>
        </p:sp>
      </p:grpSp>
      <p:grpSp>
        <p:nvGrpSpPr>
          <p:cNvPr id="31" name="组合 30"/>
          <p:cNvGrpSpPr/>
          <p:nvPr/>
        </p:nvGrpSpPr>
        <p:grpSpPr bwMode="auto">
          <a:xfrm>
            <a:off x="623888" y="2784475"/>
            <a:ext cx="2147887" cy="1082675"/>
            <a:chOff x="623574" y="2783749"/>
            <a:chExt cx="2148226" cy="1084145"/>
          </a:xfrm>
        </p:grpSpPr>
        <p:grpSp>
          <p:nvGrpSpPr>
            <p:cNvPr id="30730" name="组合 44"/>
            <p:cNvGrpSpPr/>
            <p:nvPr/>
          </p:nvGrpSpPr>
          <p:grpSpPr bwMode="auto">
            <a:xfrm>
              <a:off x="623574" y="2783749"/>
              <a:ext cx="1615362" cy="276999"/>
              <a:chOff x="623574" y="2783749"/>
              <a:chExt cx="1615362" cy="276999"/>
            </a:xfrm>
          </p:grpSpPr>
          <p:sp>
            <p:nvSpPr>
              <p:cNvPr id="54" name="Freeform 134"/>
              <p:cNvSpPr/>
              <p:nvPr/>
            </p:nvSpPr>
            <p:spPr bwMode="auto">
              <a:xfrm>
                <a:off x="1754052" y="2842567"/>
                <a:ext cx="133371" cy="127173"/>
              </a:xfrm>
              <a:custGeom>
                <a:avLst/>
                <a:gdLst>
                  <a:gd name="T0" fmla="*/ 128 w 153"/>
                  <a:gd name="T1" fmla="*/ 147 h 147"/>
                  <a:gd name="T2" fmla="*/ 79 w 153"/>
                  <a:gd name="T3" fmla="*/ 123 h 147"/>
                  <a:gd name="T4" fmla="*/ 30 w 153"/>
                  <a:gd name="T5" fmla="*/ 147 h 147"/>
                  <a:gd name="T6" fmla="*/ 43 w 153"/>
                  <a:gd name="T7" fmla="*/ 92 h 147"/>
                  <a:gd name="T8" fmla="*/ 0 w 153"/>
                  <a:gd name="T9" fmla="*/ 56 h 147"/>
                  <a:gd name="T10" fmla="*/ 55 w 153"/>
                  <a:gd name="T11" fmla="*/ 49 h 147"/>
                  <a:gd name="T12" fmla="*/ 79 w 153"/>
                  <a:gd name="T13" fmla="*/ 0 h 147"/>
                  <a:gd name="T14" fmla="*/ 104 w 153"/>
                  <a:gd name="T15" fmla="*/ 49 h 147"/>
                  <a:gd name="T16" fmla="*/ 153 w 153"/>
                  <a:gd name="T17" fmla="*/ 56 h 147"/>
                  <a:gd name="T18" fmla="*/ 116 w 153"/>
                  <a:gd name="T19" fmla="*/ 92 h 147"/>
                  <a:gd name="T20" fmla="*/ 128 w 153"/>
                  <a:gd name="T2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47">
                    <a:moveTo>
                      <a:pt x="128" y="147"/>
                    </a:moveTo>
                    <a:lnTo>
                      <a:pt x="79" y="123"/>
                    </a:lnTo>
                    <a:lnTo>
                      <a:pt x="30" y="147"/>
                    </a:lnTo>
                    <a:lnTo>
                      <a:pt x="43" y="92"/>
                    </a:lnTo>
                    <a:lnTo>
                      <a:pt x="0" y="56"/>
                    </a:lnTo>
                    <a:lnTo>
                      <a:pt x="55" y="49"/>
                    </a:lnTo>
                    <a:lnTo>
                      <a:pt x="79" y="0"/>
                    </a:lnTo>
                    <a:lnTo>
                      <a:pt x="104" y="49"/>
                    </a:lnTo>
                    <a:lnTo>
                      <a:pt x="153" y="56"/>
                    </a:lnTo>
                    <a:lnTo>
                      <a:pt x="116" y="92"/>
                    </a:lnTo>
                    <a:lnTo>
                      <a:pt x="128" y="147"/>
                    </a:lnTo>
                    <a:close/>
                  </a:path>
                </a:pathLst>
              </a:custGeom>
              <a:solidFill>
                <a:schemeClr val="tx1">
                  <a:lumMod val="75000"/>
                  <a:lumOff val="25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5" name="Freeform 135"/>
              <p:cNvSpPr/>
              <p:nvPr/>
            </p:nvSpPr>
            <p:spPr bwMode="auto">
              <a:xfrm>
                <a:off x="1935056" y="2836208"/>
                <a:ext cx="127020" cy="128762"/>
              </a:xfrm>
              <a:custGeom>
                <a:avLst/>
                <a:gdLst>
                  <a:gd name="T0" fmla="*/ 122 w 146"/>
                  <a:gd name="T1" fmla="*/ 147 h 147"/>
                  <a:gd name="T2" fmla="*/ 73 w 146"/>
                  <a:gd name="T3" fmla="*/ 123 h 147"/>
                  <a:gd name="T4" fmla="*/ 30 w 146"/>
                  <a:gd name="T5" fmla="*/ 147 h 147"/>
                  <a:gd name="T6" fmla="*/ 36 w 146"/>
                  <a:gd name="T7" fmla="*/ 92 h 147"/>
                  <a:gd name="T8" fmla="*/ 0 w 146"/>
                  <a:gd name="T9" fmla="*/ 56 h 147"/>
                  <a:gd name="T10" fmla="*/ 48 w 146"/>
                  <a:gd name="T11" fmla="*/ 49 h 147"/>
                  <a:gd name="T12" fmla="*/ 73 w 146"/>
                  <a:gd name="T13" fmla="*/ 0 h 147"/>
                  <a:gd name="T14" fmla="*/ 97 w 146"/>
                  <a:gd name="T15" fmla="*/ 49 h 147"/>
                  <a:gd name="T16" fmla="*/ 146 w 146"/>
                  <a:gd name="T17" fmla="*/ 56 h 147"/>
                  <a:gd name="T18" fmla="*/ 110 w 146"/>
                  <a:gd name="T19" fmla="*/ 92 h 147"/>
                  <a:gd name="T20" fmla="*/ 122 w 146"/>
                  <a:gd name="T2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 h="147">
                    <a:moveTo>
                      <a:pt x="122" y="147"/>
                    </a:moveTo>
                    <a:lnTo>
                      <a:pt x="73" y="123"/>
                    </a:lnTo>
                    <a:lnTo>
                      <a:pt x="30" y="147"/>
                    </a:lnTo>
                    <a:lnTo>
                      <a:pt x="36" y="92"/>
                    </a:lnTo>
                    <a:lnTo>
                      <a:pt x="0" y="56"/>
                    </a:lnTo>
                    <a:lnTo>
                      <a:pt x="48" y="49"/>
                    </a:lnTo>
                    <a:lnTo>
                      <a:pt x="73" y="0"/>
                    </a:lnTo>
                    <a:lnTo>
                      <a:pt x="97" y="49"/>
                    </a:lnTo>
                    <a:lnTo>
                      <a:pt x="146" y="56"/>
                    </a:lnTo>
                    <a:lnTo>
                      <a:pt x="110" y="92"/>
                    </a:lnTo>
                    <a:lnTo>
                      <a:pt x="122" y="147"/>
                    </a:lnTo>
                    <a:close/>
                  </a:path>
                </a:pathLst>
              </a:custGeom>
              <a:solidFill>
                <a:schemeClr val="tx1">
                  <a:lumMod val="75000"/>
                  <a:lumOff val="25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nvGrpSpPr>
              <p:cNvPr id="30754" name="组合 68"/>
              <p:cNvGrpSpPr/>
              <p:nvPr/>
            </p:nvGrpSpPr>
            <p:grpSpPr bwMode="auto">
              <a:xfrm>
                <a:off x="623574" y="2783749"/>
                <a:ext cx="1615362" cy="276999"/>
                <a:chOff x="623574" y="2783749"/>
                <a:chExt cx="1615362" cy="276999"/>
              </a:xfrm>
            </p:grpSpPr>
            <p:sp>
              <p:nvSpPr>
                <p:cNvPr id="57" name="Freeform 136"/>
                <p:cNvSpPr/>
                <p:nvPr/>
              </p:nvSpPr>
              <p:spPr bwMode="auto">
                <a:xfrm>
                  <a:off x="2109709" y="2836208"/>
                  <a:ext cx="128607" cy="128762"/>
                </a:xfrm>
                <a:custGeom>
                  <a:avLst/>
                  <a:gdLst>
                    <a:gd name="T0" fmla="*/ 122 w 147"/>
                    <a:gd name="T1" fmla="*/ 147 h 147"/>
                    <a:gd name="T2" fmla="*/ 74 w 147"/>
                    <a:gd name="T3" fmla="*/ 123 h 147"/>
                    <a:gd name="T4" fmla="*/ 31 w 147"/>
                    <a:gd name="T5" fmla="*/ 147 h 147"/>
                    <a:gd name="T6" fmla="*/ 37 w 147"/>
                    <a:gd name="T7" fmla="*/ 92 h 147"/>
                    <a:gd name="T8" fmla="*/ 0 w 147"/>
                    <a:gd name="T9" fmla="*/ 56 h 147"/>
                    <a:gd name="T10" fmla="*/ 49 w 147"/>
                    <a:gd name="T11" fmla="*/ 49 h 147"/>
                    <a:gd name="T12" fmla="*/ 74 w 147"/>
                    <a:gd name="T13" fmla="*/ 0 h 147"/>
                    <a:gd name="T14" fmla="*/ 98 w 147"/>
                    <a:gd name="T15" fmla="*/ 49 h 147"/>
                    <a:gd name="T16" fmla="*/ 147 w 147"/>
                    <a:gd name="T17" fmla="*/ 56 h 147"/>
                    <a:gd name="T18" fmla="*/ 110 w 147"/>
                    <a:gd name="T19" fmla="*/ 92 h 147"/>
                    <a:gd name="T20" fmla="*/ 122 w 147"/>
                    <a:gd name="T2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147">
                      <a:moveTo>
                        <a:pt x="122" y="147"/>
                      </a:moveTo>
                      <a:lnTo>
                        <a:pt x="74" y="123"/>
                      </a:lnTo>
                      <a:lnTo>
                        <a:pt x="31" y="147"/>
                      </a:lnTo>
                      <a:lnTo>
                        <a:pt x="37" y="92"/>
                      </a:lnTo>
                      <a:lnTo>
                        <a:pt x="0" y="56"/>
                      </a:lnTo>
                      <a:lnTo>
                        <a:pt x="49" y="49"/>
                      </a:lnTo>
                      <a:lnTo>
                        <a:pt x="74" y="0"/>
                      </a:lnTo>
                      <a:lnTo>
                        <a:pt x="98" y="49"/>
                      </a:lnTo>
                      <a:lnTo>
                        <a:pt x="147" y="56"/>
                      </a:lnTo>
                      <a:lnTo>
                        <a:pt x="110" y="92"/>
                      </a:lnTo>
                      <a:lnTo>
                        <a:pt x="122" y="147"/>
                      </a:lnTo>
                      <a:close/>
                    </a:path>
                  </a:pathLst>
                </a:custGeom>
                <a:solidFill>
                  <a:schemeClr val="tx1">
                    <a:lumMod val="75000"/>
                    <a:lumOff val="25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0756" name="TextBox 70"/>
                <p:cNvSpPr txBox="1">
                  <a:spLocks noChangeArrowheads="1"/>
                </p:cNvSpPr>
                <p:nvPr/>
              </p:nvSpPr>
              <p:spPr bwMode="auto">
                <a:xfrm>
                  <a:off x="623574" y="2783749"/>
                  <a:ext cx="131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点击添加文字</a:t>
                  </a:r>
                  <a:endParaRPr lang="zh-CN" altLang="en-US" sz="1200">
                    <a:solidFill>
                      <a:srgbClr val="000000"/>
                    </a:solidFill>
                    <a:latin typeface="微软雅黑" panose="020B0503020204020204" pitchFamily="34" charset="-122"/>
                    <a:ea typeface="微软雅黑" panose="020B0503020204020204" pitchFamily="34" charset="-122"/>
                  </a:endParaRPr>
                </a:p>
              </p:txBody>
            </p:sp>
          </p:grpSp>
        </p:grpSp>
        <p:grpSp>
          <p:nvGrpSpPr>
            <p:cNvPr id="30731" name="组合 45"/>
            <p:cNvGrpSpPr/>
            <p:nvPr/>
          </p:nvGrpSpPr>
          <p:grpSpPr bwMode="auto">
            <a:xfrm>
              <a:off x="623574" y="3052798"/>
              <a:ext cx="1796762" cy="276999"/>
              <a:chOff x="623574" y="3030010"/>
              <a:chExt cx="1796762" cy="276999"/>
            </a:xfrm>
          </p:grpSpPr>
          <p:grpSp>
            <p:nvGrpSpPr>
              <p:cNvPr id="30746" name="组合 60"/>
              <p:cNvGrpSpPr/>
              <p:nvPr/>
            </p:nvGrpSpPr>
            <p:grpSpPr bwMode="auto">
              <a:xfrm>
                <a:off x="1754037" y="3107025"/>
                <a:ext cx="666299" cy="122968"/>
                <a:chOff x="1754037" y="3018116"/>
                <a:chExt cx="666299" cy="122968"/>
              </a:xfrm>
            </p:grpSpPr>
            <p:sp>
              <p:nvSpPr>
                <p:cNvPr id="50" name="Freeform 137"/>
                <p:cNvSpPr/>
                <p:nvPr/>
              </p:nvSpPr>
              <p:spPr bwMode="auto">
                <a:xfrm>
                  <a:off x="1754053" y="3018598"/>
                  <a:ext cx="133371" cy="122404"/>
                </a:xfrm>
                <a:custGeom>
                  <a:avLst/>
                  <a:gdLst>
                    <a:gd name="T0" fmla="*/ 128 w 153"/>
                    <a:gd name="T1" fmla="*/ 141 h 141"/>
                    <a:gd name="T2" fmla="*/ 79 w 153"/>
                    <a:gd name="T3" fmla="*/ 117 h 141"/>
                    <a:gd name="T4" fmla="*/ 30 w 153"/>
                    <a:gd name="T5" fmla="*/ 141 h 141"/>
                    <a:gd name="T6" fmla="*/ 43 w 153"/>
                    <a:gd name="T7" fmla="*/ 92 h 141"/>
                    <a:gd name="T8" fmla="*/ 0 w 153"/>
                    <a:gd name="T9" fmla="*/ 56 h 141"/>
                    <a:gd name="T10" fmla="*/ 55 w 153"/>
                    <a:gd name="T11" fmla="*/ 43 h 141"/>
                    <a:gd name="T12" fmla="*/ 79 w 153"/>
                    <a:gd name="T13" fmla="*/ 0 h 141"/>
                    <a:gd name="T14" fmla="*/ 104 w 153"/>
                    <a:gd name="T15" fmla="*/ 43 h 141"/>
                    <a:gd name="T16" fmla="*/ 153 w 153"/>
                    <a:gd name="T17" fmla="*/ 49 h 141"/>
                    <a:gd name="T18" fmla="*/ 116 w 153"/>
                    <a:gd name="T19" fmla="*/ 92 h 141"/>
                    <a:gd name="T20" fmla="*/ 128 w 153"/>
                    <a:gd name="T21"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41">
                      <a:moveTo>
                        <a:pt x="128" y="141"/>
                      </a:moveTo>
                      <a:lnTo>
                        <a:pt x="79" y="117"/>
                      </a:lnTo>
                      <a:lnTo>
                        <a:pt x="30" y="141"/>
                      </a:lnTo>
                      <a:lnTo>
                        <a:pt x="43" y="92"/>
                      </a:lnTo>
                      <a:lnTo>
                        <a:pt x="0" y="56"/>
                      </a:lnTo>
                      <a:lnTo>
                        <a:pt x="55" y="43"/>
                      </a:lnTo>
                      <a:lnTo>
                        <a:pt x="79" y="0"/>
                      </a:lnTo>
                      <a:lnTo>
                        <a:pt x="104" y="43"/>
                      </a:lnTo>
                      <a:lnTo>
                        <a:pt x="153" y="49"/>
                      </a:lnTo>
                      <a:lnTo>
                        <a:pt x="116" y="92"/>
                      </a:lnTo>
                      <a:lnTo>
                        <a:pt x="128" y="141"/>
                      </a:lnTo>
                      <a:close/>
                    </a:path>
                  </a:pathLst>
                </a:cu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1" name="Freeform 138"/>
                <p:cNvSpPr/>
                <p:nvPr/>
              </p:nvSpPr>
              <p:spPr bwMode="auto">
                <a:xfrm>
                  <a:off x="1935057" y="3018598"/>
                  <a:ext cx="128607" cy="122404"/>
                </a:xfrm>
                <a:custGeom>
                  <a:avLst/>
                  <a:gdLst>
                    <a:gd name="T0" fmla="*/ 122 w 146"/>
                    <a:gd name="T1" fmla="*/ 141 h 141"/>
                    <a:gd name="T2" fmla="*/ 73 w 146"/>
                    <a:gd name="T3" fmla="*/ 117 h 141"/>
                    <a:gd name="T4" fmla="*/ 30 w 146"/>
                    <a:gd name="T5" fmla="*/ 141 h 141"/>
                    <a:gd name="T6" fmla="*/ 36 w 146"/>
                    <a:gd name="T7" fmla="*/ 92 h 141"/>
                    <a:gd name="T8" fmla="*/ 0 w 146"/>
                    <a:gd name="T9" fmla="*/ 56 h 141"/>
                    <a:gd name="T10" fmla="*/ 48 w 146"/>
                    <a:gd name="T11" fmla="*/ 43 h 141"/>
                    <a:gd name="T12" fmla="*/ 73 w 146"/>
                    <a:gd name="T13" fmla="*/ 0 h 141"/>
                    <a:gd name="T14" fmla="*/ 97 w 146"/>
                    <a:gd name="T15" fmla="*/ 43 h 141"/>
                    <a:gd name="T16" fmla="*/ 146 w 146"/>
                    <a:gd name="T17" fmla="*/ 49 h 141"/>
                    <a:gd name="T18" fmla="*/ 110 w 146"/>
                    <a:gd name="T19" fmla="*/ 92 h 141"/>
                    <a:gd name="T20" fmla="*/ 122 w 146"/>
                    <a:gd name="T21"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 h="141">
                      <a:moveTo>
                        <a:pt x="122" y="141"/>
                      </a:moveTo>
                      <a:lnTo>
                        <a:pt x="73" y="117"/>
                      </a:lnTo>
                      <a:lnTo>
                        <a:pt x="30" y="141"/>
                      </a:lnTo>
                      <a:lnTo>
                        <a:pt x="36" y="92"/>
                      </a:lnTo>
                      <a:lnTo>
                        <a:pt x="0" y="56"/>
                      </a:lnTo>
                      <a:lnTo>
                        <a:pt x="48" y="43"/>
                      </a:lnTo>
                      <a:lnTo>
                        <a:pt x="73" y="0"/>
                      </a:lnTo>
                      <a:lnTo>
                        <a:pt x="97" y="43"/>
                      </a:lnTo>
                      <a:lnTo>
                        <a:pt x="146" y="49"/>
                      </a:lnTo>
                      <a:lnTo>
                        <a:pt x="110" y="92"/>
                      </a:lnTo>
                      <a:lnTo>
                        <a:pt x="122" y="141"/>
                      </a:lnTo>
                      <a:close/>
                    </a:path>
                  </a:pathLst>
                </a:cu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2" name="Freeform 139"/>
                <p:cNvSpPr/>
                <p:nvPr/>
              </p:nvSpPr>
              <p:spPr bwMode="auto">
                <a:xfrm>
                  <a:off x="2111296" y="3018598"/>
                  <a:ext cx="128608" cy="122404"/>
                </a:xfrm>
                <a:custGeom>
                  <a:avLst/>
                  <a:gdLst>
                    <a:gd name="T0" fmla="*/ 122 w 147"/>
                    <a:gd name="T1" fmla="*/ 141 h 141"/>
                    <a:gd name="T2" fmla="*/ 74 w 147"/>
                    <a:gd name="T3" fmla="*/ 117 h 141"/>
                    <a:gd name="T4" fmla="*/ 31 w 147"/>
                    <a:gd name="T5" fmla="*/ 141 h 141"/>
                    <a:gd name="T6" fmla="*/ 37 w 147"/>
                    <a:gd name="T7" fmla="*/ 92 h 141"/>
                    <a:gd name="T8" fmla="*/ 0 w 147"/>
                    <a:gd name="T9" fmla="*/ 56 h 141"/>
                    <a:gd name="T10" fmla="*/ 49 w 147"/>
                    <a:gd name="T11" fmla="*/ 43 h 141"/>
                    <a:gd name="T12" fmla="*/ 74 w 147"/>
                    <a:gd name="T13" fmla="*/ 0 h 141"/>
                    <a:gd name="T14" fmla="*/ 98 w 147"/>
                    <a:gd name="T15" fmla="*/ 43 h 141"/>
                    <a:gd name="T16" fmla="*/ 147 w 147"/>
                    <a:gd name="T17" fmla="*/ 49 h 141"/>
                    <a:gd name="T18" fmla="*/ 110 w 147"/>
                    <a:gd name="T19" fmla="*/ 92 h 141"/>
                    <a:gd name="T20" fmla="*/ 122 w 147"/>
                    <a:gd name="T21"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141">
                      <a:moveTo>
                        <a:pt x="122" y="141"/>
                      </a:moveTo>
                      <a:lnTo>
                        <a:pt x="74" y="117"/>
                      </a:lnTo>
                      <a:lnTo>
                        <a:pt x="31" y="141"/>
                      </a:lnTo>
                      <a:lnTo>
                        <a:pt x="37" y="92"/>
                      </a:lnTo>
                      <a:lnTo>
                        <a:pt x="0" y="56"/>
                      </a:lnTo>
                      <a:lnTo>
                        <a:pt x="49" y="43"/>
                      </a:lnTo>
                      <a:lnTo>
                        <a:pt x="74" y="0"/>
                      </a:lnTo>
                      <a:lnTo>
                        <a:pt x="98" y="43"/>
                      </a:lnTo>
                      <a:lnTo>
                        <a:pt x="147" y="49"/>
                      </a:lnTo>
                      <a:lnTo>
                        <a:pt x="110" y="92"/>
                      </a:lnTo>
                      <a:lnTo>
                        <a:pt x="122" y="141"/>
                      </a:lnTo>
                      <a:close/>
                    </a:path>
                  </a:pathLst>
                </a:cu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3" name="Freeform 140"/>
                <p:cNvSpPr/>
                <p:nvPr/>
              </p:nvSpPr>
              <p:spPr bwMode="auto">
                <a:xfrm>
                  <a:off x="2287537" y="3018598"/>
                  <a:ext cx="133371" cy="122404"/>
                </a:xfrm>
                <a:custGeom>
                  <a:avLst/>
                  <a:gdLst>
                    <a:gd name="T0" fmla="*/ 122 w 153"/>
                    <a:gd name="T1" fmla="*/ 141 h 141"/>
                    <a:gd name="T2" fmla="*/ 73 w 153"/>
                    <a:gd name="T3" fmla="*/ 117 h 141"/>
                    <a:gd name="T4" fmla="*/ 30 w 153"/>
                    <a:gd name="T5" fmla="*/ 141 h 141"/>
                    <a:gd name="T6" fmla="*/ 37 w 153"/>
                    <a:gd name="T7" fmla="*/ 92 h 141"/>
                    <a:gd name="T8" fmla="*/ 0 w 153"/>
                    <a:gd name="T9" fmla="*/ 56 h 141"/>
                    <a:gd name="T10" fmla="*/ 49 w 153"/>
                    <a:gd name="T11" fmla="*/ 43 h 141"/>
                    <a:gd name="T12" fmla="*/ 73 w 153"/>
                    <a:gd name="T13" fmla="*/ 0 h 141"/>
                    <a:gd name="T14" fmla="*/ 98 w 153"/>
                    <a:gd name="T15" fmla="*/ 43 h 141"/>
                    <a:gd name="T16" fmla="*/ 153 w 153"/>
                    <a:gd name="T17" fmla="*/ 49 h 141"/>
                    <a:gd name="T18" fmla="*/ 110 w 153"/>
                    <a:gd name="T19" fmla="*/ 92 h 141"/>
                    <a:gd name="T20" fmla="*/ 122 w 153"/>
                    <a:gd name="T21"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41">
                      <a:moveTo>
                        <a:pt x="122" y="141"/>
                      </a:moveTo>
                      <a:lnTo>
                        <a:pt x="73" y="117"/>
                      </a:lnTo>
                      <a:lnTo>
                        <a:pt x="30" y="141"/>
                      </a:lnTo>
                      <a:lnTo>
                        <a:pt x="37" y="92"/>
                      </a:lnTo>
                      <a:lnTo>
                        <a:pt x="0" y="56"/>
                      </a:lnTo>
                      <a:lnTo>
                        <a:pt x="49" y="43"/>
                      </a:lnTo>
                      <a:lnTo>
                        <a:pt x="73" y="0"/>
                      </a:lnTo>
                      <a:lnTo>
                        <a:pt x="98" y="43"/>
                      </a:lnTo>
                      <a:lnTo>
                        <a:pt x="153" y="49"/>
                      </a:lnTo>
                      <a:lnTo>
                        <a:pt x="110" y="92"/>
                      </a:lnTo>
                      <a:lnTo>
                        <a:pt x="122" y="141"/>
                      </a:lnTo>
                      <a:close/>
                    </a:path>
                  </a:pathLst>
                </a:cu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30747" name="TextBox 61"/>
              <p:cNvSpPr txBox="1">
                <a:spLocks noChangeArrowheads="1"/>
              </p:cNvSpPr>
              <p:nvPr/>
            </p:nvSpPr>
            <p:spPr bwMode="auto">
              <a:xfrm>
                <a:off x="623574" y="3030010"/>
                <a:ext cx="1263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点击添加文字</a:t>
                </a:r>
                <a:endParaRPr lang="zh-CN" altLang="en-US" sz="1200">
                  <a:solidFill>
                    <a:srgbClr val="000000"/>
                  </a:solidFill>
                  <a:latin typeface="微软雅黑" panose="020B0503020204020204" pitchFamily="34" charset="-122"/>
                  <a:ea typeface="微软雅黑" panose="020B0503020204020204" pitchFamily="34" charset="-122"/>
                </a:endParaRPr>
              </a:p>
            </p:txBody>
          </p:sp>
        </p:grpSp>
        <p:grpSp>
          <p:nvGrpSpPr>
            <p:cNvPr id="30732" name="组合 46"/>
            <p:cNvGrpSpPr/>
            <p:nvPr/>
          </p:nvGrpSpPr>
          <p:grpSpPr bwMode="auto">
            <a:xfrm>
              <a:off x="623574" y="3321847"/>
              <a:ext cx="2148226" cy="276999"/>
              <a:chOff x="623574" y="3302863"/>
              <a:chExt cx="2148226" cy="276999"/>
            </a:xfrm>
          </p:grpSpPr>
          <p:grpSp>
            <p:nvGrpSpPr>
              <p:cNvPr id="30738" name="组合 52"/>
              <p:cNvGrpSpPr/>
              <p:nvPr/>
            </p:nvGrpSpPr>
            <p:grpSpPr bwMode="auto">
              <a:xfrm>
                <a:off x="1754037" y="3377262"/>
                <a:ext cx="1017763" cy="128201"/>
                <a:chOff x="1754037" y="3194284"/>
                <a:chExt cx="1017763" cy="128201"/>
              </a:xfrm>
            </p:grpSpPr>
            <p:sp>
              <p:nvSpPr>
                <p:cNvPr id="42" name="Freeform 141"/>
                <p:cNvSpPr/>
                <p:nvPr/>
              </p:nvSpPr>
              <p:spPr bwMode="auto">
                <a:xfrm>
                  <a:off x="1754052" y="3193805"/>
                  <a:ext cx="133371" cy="128762"/>
                </a:xfrm>
                <a:custGeom>
                  <a:avLst/>
                  <a:gdLst>
                    <a:gd name="T0" fmla="*/ 97355365 w 153"/>
                    <a:gd name="T1" fmla="*/ 111806098 h 147"/>
                    <a:gd name="T2" fmla="*/ 60086290 w 153"/>
                    <a:gd name="T3" fmla="*/ 93551845 h 147"/>
                    <a:gd name="T4" fmla="*/ 22818086 w 153"/>
                    <a:gd name="T5" fmla="*/ 111806098 h 147"/>
                    <a:gd name="T6" fmla="*/ 32705284 w 153"/>
                    <a:gd name="T7" fmla="*/ 69974199 h 147"/>
                    <a:gd name="T8" fmla="*/ 0 w 153"/>
                    <a:gd name="T9" fmla="*/ 41831899 h 147"/>
                    <a:gd name="T10" fmla="*/ 41831995 w 153"/>
                    <a:gd name="T11" fmla="*/ 37268990 h 147"/>
                    <a:gd name="T12" fmla="*/ 60086290 w 153"/>
                    <a:gd name="T13" fmla="*/ 0 h 147"/>
                    <a:gd name="T14" fmla="*/ 79101071 w 153"/>
                    <a:gd name="T15" fmla="*/ 37268990 h 147"/>
                    <a:gd name="T16" fmla="*/ 116370146 w 153"/>
                    <a:gd name="T17" fmla="*/ 41831899 h 147"/>
                    <a:gd name="T18" fmla="*/ 88228654 w 153"/>
                    <a:gd name="T19" fmla="*/ 69974199 h 147"/>
                    <a:gd name="T20" fmla="*/ 97355365 w 153"/>
                    <a:gd name="T21" fmla="*/ 111806098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3" h="147">
                      <a:moveTo>
                        <a:pt x="128" y="147"/>
                      </a:moveTo>
                      <a:lnTo>
                        <a:pt x="79" y="123"/>
                      </a:lnTo>
                      <a:lnTo>
                        <a:pt x="30" y="147"/>
                      </a:lnTo>
                      <a:lnTo>
                        <a:pt x="43" y="92"/>
                      </a:lnTo>
                      <a:lnTo>
                        <a:pt x="0" y="55"/>
                      </a:lnTo>
                      <a:lnTo>
                        <a:pt x="55" y="49"/>
                      </a:lnTo>
                      <a:lnTo>
                        <a:pt x="79" y="0"/>
                      </a:lnTo>
                      <a:lnTo>
                        <a:pt x="104" y="49"/>
                      </a:lnTo>
                      <a:lnTo>
                        <a:pt x="153" y="55"/>
                      </a:lnTo>
                      <a:lnTo>
                        <a:pt x="116" y="92"/>
                      </a:lnTo>
                      <a:lnTo>
                        <a:pt x="128" y="147"/>
                      </a:lnTo>
                      <a:close/>
                    </a:path>
                  </a:pathLst>
                </a:custGeom>
                <a:solidFill>
                  <a:srgbClr val="C6282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3" name="Freeform 142"/>
                <p:cNvSpPr/>
                <p:nvPr/>
              </p:nvSpPr>
              <p:spPr bwMode="auto">
                <a:xfrm>
                  <a:off x="1935056" y="3193805"/>
                  <a:ext cx="127020" cy="128762"/>
                </a:xfrm>
                <a:custGeom>
                  <a:avLst/>
                  <a:gdLst>
                    <a:gd name="T0" fmla="*/ 92791445 w 146"/>
                    <a:gd name="T1" fmla="*/ 111806098 h 147"/>
                    <a:gd name="T2" fmla="*/ 55523293 w 146"/>
                    <a:gd name="T3" fmla="*/ 93551845 h 147"/>
                    <a:gd name="T4" fmla="*/ 22817182 w 146"/>
                    <a:gd name="T5" fmla="*/ 111806098 h 147"/>
                    <a:gd name="T6" fmla="*/ 27380968 w 146"/>
                    <a:gd name="T7" fmla="*/ 69974199 h 147"/>
                    <a:gd name="T8" fmla="*/ 0 w 146"/>
                    <a:gd name="T9" fmla="*/ 41831899 h 147"/>
                    <a:gd name="T10" fmla="*/ 36508538 w 146"/>
                    <a:gd name="T11" fmla="*/ 37268990 h 147"/>
                    <a:gd name="T12" fmla="*/ 55523293 w 146"/>
                    <a:gd name="T13" fmla="*/ 0 h 147"/>
                    <a:gd name="T14" fmla="*/ 73776690 w 146"/>
                    <a:gd name="T15" fmla="*/ 37268990 h 147"/>
                    <a:gd name="T16" fmla="*/ 111045714 w 146"/>
                    <a:gd name="T17" fmla="*/ 41831899 h 147"/>
                    <a:gd name="T18" fmla="*/ 83664746 w 146"/>
                    <a:gd name="T19" fmla="*/ 69974199 h 147"/>
                    <a:gd name="T20" fmla="*/ 92791445 w 146"/>
                    <a:gd name="T21" fmla="*/ 111806098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6" h="147">
                      <a:moveTo>
                        <a:pt x="122" y="147"/>
                      </a:moveTo>
                      <a:lnTo>
                        <a:pt x="73" y="123"/>
                      </a:lnTo>
                      <a:lnTo>
                        <a:pt x="30" y="147"/>
                      </a:lnTo>
                      <a:lnTo>
                        <a:pt x="36" y="92"/>
                      </a:lnTo>
                      <a:lnTo>
                        <a:pt x="0" y="55"/>
                      </a:lnTo>
                      <a:lnTo>
                        <a:pt x="48" y="49"/>
                      </a:lnTo>
                      <a:lnTo>
                        <a:pt x="73" y="0"/>
                      </a:lnTo>
                      <a:lnTo>
                        <a:pt x="97" y="49"/>
                      </a:lnTo>
                      <a:lnTo>
                        <a:pt x="146" y="55"/>
                      </a:lnTo>
                      <a:lnTo>
                        <a:pt x="110" y="92"/>
                      </a:lnTo>
                      <a:lnTo>
                        <a:pt x="122" y="147"/>
                      </a:lnTo>
                      <a:close/>
                    </a:path>
                  </a:pathLst>
                </a:custGeom>
                <a:solidFill>
                  <a:srgbClr val="C6282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4" name="Freeform 143"/>
                <p:cNvSpPr/>
                <p:nvPr/>
              </p:nvSpPr>
              <p:spPr bwMode="auto">
                <a:xfrm>
                  <a:off x="2111296" y="3193805"/>
                  <a:ext cx="127020" cy="128762"/>
                </a:xfrm>
                <a:custGeom>
                  <a:avLst/>
                  <a:gdLst>
                    <a:gd name="T0" fmla="*/ 92792956 w 147"/>
                    <a:gd name="T1" fmla="*/ 111806098 h 147"/>
                    <a:gd name="T2" fmla="*/ 56284166 w 147"/>
                    <a:gd name="T3" fmla="*/ 93551845 h 147"/>
                    <a:gd name="T4" fmla="*/ 23578703 w 147"/>
                    <a:gd name="T5" fmla="*/ 111806098 h 147"/>
                    <a:gd name="T6" fmla="*/ 28142519 w 147"/>
                    <a:gd name="T7" fmla="*/ 69974199 h 147"/>
                    <a:gd name="T8" fmla="*/ 0 w 147"/>
                    <a:gd name="T9" fmla="*/ 41831899 h 147"/>
                    <a:gd name="T10" fmla="*/ 37269281 w 147"/>
                    <a:gd name="T11" fmla="*/ 37268990 h 147"/>
                    <a:gd name="T12" fmla="*/ 56284166 w 147"/>
                    <a:gd name="T13" fmla="*/ 0 h 147"/>
                    <a:gd name="T14" fmla="*/ 74538561 w 147"/>
                    <a:gd name="T15" fmla="*/ 37268990 h 147"/>
                    <a:gd name="T16" fmla="*/ 111807842 w 147"/>
                    <a:gd name="T17" fmla="*/ 41831899 h 147"/>
                    <a:gd name="T18" fmla="*/ 83665323 w 147"/>
                    <a:gd name="T19" fmla="*/ 69974199 h 147"/>
                    <a:gd name="T20" fmla="*/ 92792956 w 147"/>
                    <a:gd name="T21" fmla="*/ 111806098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7" h="147">
                      <a:moveTo>
                        <a:pt x="122" y="147"/>
                      </a:moveTo>
                      <a:lnTo>
                        <a:pt x="74" y="123"/>
                      </a:lnTo>
                      <a:lnTo>
                        <a:pt x="31" y="147"/>
                      </a:lnTo>
                      <a:lnTo>
                        <a:pt x="37" y="92"/>
                      </a:lnTo>
                      <a:lnTo>
                        <a:pt x="0" y="55"/>
                      </a:lnTo>
                      <a:lnTo>
                        <a:pt x="49" y="49"/>
                      </a:lnTo>
                      <a:lnTo>
                        <a:pt x="74" y="0"/>
                      </a:lnTo>
                      <a:lnTo>
                        <a:pt x="98" y="49"/>
                      </a:lnTo>
                      <a:lnTo>
                        <a:pt x="147" y="55"/>
                      </a:lnTo>
                      <a:lnTo>
                        <a:pt x="110" y="92"/>
                      </a:lnTo>
                      <a:lnTo>
                        <a:pt x="122" y="147"/>
                      </a:lnTo>
                      <a:close/>
                    </a:path>
                  </a:pathLst>
                </a:custGeom>
                <a:solidFill>
                  <a:srgbClr val="C6282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5" name="Freeform 144"/>
                <p:cNvSpPr/>
                <p:nvPr/>
              </p:nvSpPr>
              <p:spPr bwMode="auto">
                <a:xfrm>
                  <a:off x="2287536" y="3193805"/>
                  <a:ext cx="133371" cy="128762"/>
                </a:xfrm>
                <a:custGeom>
                  <a:avLst/>
                  <a:gdLst>
                    <a:gd name="T0" fmla="*/ 92791573 w 153"/>
                    <a:gd name="T1" fmla="*/ 111806098 h 147"/>
                    <a:gd name="T2" fmla="*/ 55523370 w 153"/>
                    <a:gd name="T3" fmla="*/ 93551845 h 147"/>
                    <a:gd name="T4" fmla="*/ 22818086 w 153"/>
                    <a:gd name="T5" fmla="*/ 111806098 h 147"/>
                    <a:gd name="T6" fmla="*/ 28141492 w 153"/>
                    <a:gd name="T7" fmla="*/ 69974199 h 147"/>
                    <a:gd name="T8" fmla="*/ 0 w 153"/>
                    <a:gd name="T9" fmla="*/ 41831899 h 147"/>
                    <a:gd name="T10" fmla="*/ 37269076 w 153"/>
                    <a:gd name="T11" fmla="*/ 37268990 h 147"/>
                    <a:gd name="T12" fmla="*/ 55523370 w 153"/>
                    <a:gd name="T13" fmla="*/ 0 h 147"/>
                    <a:gd name="T14" fmla="*/ 74538151 w 153"/>
                    <a:gd name="T15" fmla="*/ 37268990 h 147"/>
                    <a:gd name="T16" fmla="*/ 116370146 w 153"/>
                    <a:gd name="T17" fmla="*/ 41831899 h 147"/>
                    <a:gd name="T18" fmla="*/ 83664862 w 153"/>
                    <a:gd name="T19" fmla="*/ 69974199 h 147"/>
                    <a:gd name="T20" fmla="*/ 92791573 w 153"/>
                    <a:gd name="T21" fmla="*/ 111806098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3" h="147">
                      <a:moveTo>
                        <a:pt x="122" y="147"/>
                      </a:moveTo>
                      <a:lnTo>
                        <a:pt x="73" y="123"/>
                      </a:lnTo>
                      <a:lnTo>
                        <a:pt x="30" y="147"/>
                      </a:lnTo>
                      <a:lnTo>
                        <a:pt x="37" y="92"/>
                      </a:lnTo>
                      <a:lnTo>
                        <a:pt x="0" y="55"/>
                      </a:lnTo>
                      <a:lnTo>
                        <a:pt x="49" y="49"/>
                      </a:lnTo>
                      <a:lnTo>
                        <a:pt x="73" y="0"/>
                      </a:lnTo>
                      <a:lnTo>
                        <a:pt x="98" y="49"/>
                      </a:lnTo>
                      <a:lnTo>
                        <a:pt x="153" y="55"/>
                      </a:lnTo>
                      <a:lnTo>
                        <a:pt x="110" y="92"/>
                      </a:lnTo>
                      <a:lnTo>
                        <a:pt x="122" y="147"/>
                      </a:lnTo>
                      <a:close/>
                    </a:path>
                  </a:pathLst>
                </a:custGeom>
                <a:solidFill>
                  <a:srgbClr val="C6282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6" name="Freeform 145"/>
                <p:cNvSpPr/>
                <p:nvPr/>
              </p:nvSpPr>
              <p:spPr bwMode="auto">
                <a:xfrm>
                  <a:off x="2463776" y="3193805"/>
                  <a:ext cx="131784" cy="128762"/>
                </a:xfrm>
                <a:custGeom>
                  <a:avLst/>
                  <a:gdLst>
                    <a:gd name="T0" fmla="*/ 92791656 w 152"/>
                    <a:gd name="T1" fmla="*/ 111806098 h 147"/>
                    <a:gd name="T2" fmla="*/ 55523419 w 152"/>
                    <a:gd name="T3" fmla="*/ 93551845 h 147"/>
                    <a:gd name="T4" fmla="*/ 22818106 w 152"/>
                    <a:gd name="T5" fmla="*/ 111806098 h 147"/>
                    <a:gd name="T6" fmla="*/ 27381030 w 152"/>
                    <a:gd name="T7" fmla="*/ 69974199 h 147"/>
                    <a:gd name="T8" fmla="*/ 0 w 152"/>
                    <a:gd name="T9" fmla="*/ 41831899 h 147"/>
                    <a:gd name="T10" fmla="*/ 36508621 w 152"/>
                    <a:gd name="T11" fmla="*/ 37268990 h 147"/>
                    <a:gd name="T12" fmla="*/ 55523419 w 152"/>
                    <a:gd name="T13" fmla="*/ 0 h 147"/>
                    <a:gd name="T14" fmla="*/ 73776858 w 152"/>
                    <a:gd name="T15" fmla="*/ 37268990 h 147"/>
                    <a:gd name="T16" fmla="*/ 115609762 w 152"/>
                    <a:gd name="T17" fmla="*/ 41831899 h 147"/>
                    <a:gd name="T18" fmla="*/ 88228732 w 152"/>
                    <a:gd name="T19" fmla="*/ 69974199 h 147"/>
                    <a:gd name="T20" fmla="*/ 92791656 w 152"/>
                    <a:gd name="T21" fmla="*/ 111806098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2" h="147">
                      <a:moveTo>
                        <a:pt x="122" y="147"/>
                      </a:moveTo>
                      <a:lnTo>
                        <a:pt x="73" y="123"/>
                      </a:lnTo>
                      <a:lnTo>
                        <a:pt x="30" y="147"/>
                      </a:lnTo>
                      <a:lnTo>
                        <a:pt x="36" y="92"/>
                      </a:lnTo>
                      <a:lnTo>
                        <a:pt x="0" y="55"/>
                      </a:lnTo>
                      <a:lnTo>
                        <a:pt x="48" y="49"/>
                      </a:lnTo>
                      <a:lnTo>
                        <a:pt x="73" y="0"/>
                      </a:lnTo>
                      <a:lnTo>
                        <a:pt x="97" y="49"/>
                      </a:lnTo>
                      <a:lnTo>
                        <a:pt x="152" y="55"/>
                      </a:lnTo>
                      <a:lnTo>
                        <a:pt x="116" y="92"/>
                      </a:lnTo>
                      <a:lnTo>
                        <a:pt x="122" y="147"/>
                      </a:lnTo>
                      <a:close/>
                    </a:path>
                  </a:pathLst>
                </a:custGeom>
                <a:solidFill>
                  <a:srgbClr val="C6282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7" name="Freeform 146"/>
                <p:cNvSpPr/>
                <p:nvPr/>
              </p:nvSpPr>
              <p:spPr bwMode="auto">
                <a:xfrm>
                  <a:off x="2638429" y="3193805"/>
                  <a:ext cx="133371" cy="128762"/>
                </a:xfrm>
                <a:custGeom>
                  <a:avLst/>
                  <a:gdLst>
                    <a:gd name="T0" fmla="*/ 92791573 w 153"/>
                    <a:gd name="T1" fmla="*/ 111806098 h 147"/>
                    <a:gd name="T2" fmla="*/ 56283857 w 153"/>
                    <a:gd name="T3" fmla="*/ 93551845 h 147"/>
                    <a:gd name="T4" fmla="*/ 23578573 w 153"/>
                    <a:gd name="T5" fmla="*/ 111806098 h 147"/>
                    <a:gd name="T6" fmla="*/ 28141492 w 153"/>
                    <a:gd name="T7" fmla="*/ 69974199 h 147"/>
                    <a:gd name="T8" fmla="*/ 0 w 153"/>
                    <a:gd name="T9" fmla="*/ 41831899 h 147"/>
                    <a:gd name="T10" fmla="*/ 37269076 w 153"/>
                    <a:gd name="T11" fmla="*/ 37268990 h 147"/>
                    <a:gd name="T12" fmla="*/ 56283857 w 153"/>
                    <a:gd name="T13" fmla="*/ 0 h 147"/>
                    <a:gd name="T14" fmla="*/ 74538151 w 153"/>
                    <a:gd name="T15" fmla="*/ 37268990 h 147"/>
                    <a:gd name="T16" fmla="*/ 116370146 w 153"/>
                    <a:gd name="T17" fmla="*/ 41831899 h 147"/>
                    <a:gd name="T18" fmla="*/ 88228654 w 153"/>
                    <a:gd name="T19" fmla="*/ 69974199 h 147"/>
                    <a:gd name="T20" fmla="*/ 92791573 w 153"/>
                    <a:gd name="T21" fmla="*/ 111806098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3" h="147">
                      <a:moveTo>
                        <a:pt x="122" y="147"/>
                      </a:moveTo>
                      <a:lnTo>
                        <a:pt x="74" y="123"/>
                      </a:lnTo>
                      <a:lnTo>
                        <a:pt x="31" y="147"/>
                      </a:lnTo>
                      <a:lnTo>
                        <a:pt x="37" y="92"/>
                      </a:lnTo>
                      <a:lnTo>
                        <a:pt x="0" y="55"/>
                      </a:lnTo>
                      <a:lnTo>
                        <a:pt x="49" y="49"/>
                      </a:lnTo>
                      <a:lnTo>
                        <a:pt x="74" y="0"/>
                      </a:lnTo>
                      <a:lnTo>
                        <a:pt x="98" y="49"/>
                      </a:lnTo>
                      <a:lnTo>
                        <a:pt x="153" y="55"/>
                      </a:lnTo>
                      <a:lnTo>
                        <a:pt x="116" y="92"/>
                      </a:lnTo>
                      <a:lnTo>
                        <a:pt x="122" y="147"/>
                      </a:lnTo>
                      <a:close/>
                    </a:path>
                  </a:pathLst>
                </a:custGeom>
                <a:solidFill>
                  <a:srgbClr val="C6282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30739" name="TextBox 53"/>
              <p:cNvSpPr txBox="1">
                <a:spLocks noChangeArrowheads="1"/>
              </p:cNvSpPr>
              <p:nvPr/>
            </p:nvSpPr>
            <p:spPr bwMode="auto">
              <a:xfrm>
                <a:off x="623574" y="3302863"/>
                <a:ext cx="13118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点击添加文字</a:t>
                </a:r>
                <a:endParaRPr lang="zh-CN" altLang="en-US" sz="1200">
                  <a:solidFill>
                    <a:srgbClr val="000000"/>
                  </a:solidFill>
                  <a:latin typeface="微软雅黑" panose="020B0503020204020204" pitchFamily="34" charset="-122"/>
                  <a:ea typeface="微软雅黑" panose="020B0503020204020204" pitchFamily="34" charset="-122"/>
                </a:endParaRPr>
              </a:p>
            </p:txBody>
          </p:sp>
        </p:grpSp>
        <p:grpSp>
          <p:nvGrpSpPr>
            <p:cNvPr id="30733" name="组合 47"/>
            <p:cNvGrpSpPr/>
            <p:nvPr/>
          </p:nvGrpSpPr>
          <p:grpSpPr bwMode="auto">
            <a:xfrm>
              <a:off x="623575" y="3590895"/>
              <a:ext cx="1439192" cy="276999"/>
              <a:chOff x="623575" y="3590895"/>
              <a:chExt cx="1439192" cy="276999"/>
            </a:xfrm>
          </p:grpSpPr>
          <p:grpSp>
            <p:nvGrpSpPr>
              <p:cNvPr id="30734" name="组合 48"/>
              <p:cNvGrpSpPr/>
              <p:nvPr/>
            </p:nvGrpSpPr>
            <p:grpSpPr bwMode="auto">
              <a:xfrm>
                <a:off x="1754037" y="3667910"/>
                <a:ext cx="308730" cy="122968"/>
                <a:chOff x="1754037" y="3375685"/>
                <a:chExt cx="308730" cy="122968"/>
              </a:xfrm>
            </p:grpSpPr>
            <p:sp>
              <p:nvSpPr>
                <p:cNvPr id="38" name="Freeform 147"/>
                <p:cNvSpPr/>
                <p:nvPr/>
              </p:nvSpPr>
              <p:spPr bwMode="auto">
                <a:xfrm>
                  <a:off x="1754052" y="3375373"/>
                  <a:ext cx="133371" cy="123993"/>
                </a:xfrm>
                <a:custGeom>
                  <a:avLst/>
                  <a:gdLst>
                    <a:gd name="T0" fmla="*/ 128 w 153"/>
                    <a:gd name="T1" fmla="*/ 141 h 141"/>
                    <a:gd name="T2" fmla="*/ 79 w 153"/>
                    <a:gd name="T3" fmla="*/ 117 h 141"/>
                    <a:gd name="T4" fmla="*/ 30 w 153"/>
                    <a:gd name="T5" fmla="*/ 141 h 141"/>
                    <a:gd name="T6" fmla="*/ 43 w 153"/>
                    <a:gd name="T7" fmla="*/ 92 h 141"/>
                    <a:gd name="T8" fmla="*/ 0 w 153"/>
                    <a:gd name="T9" fmla="*/ 55 h 141"/>
                    <a:gd name="T10" fmla="*/ 55 w 153"/>
                    <a:gd name="T11" fmla="*/ 43 h 141"/>
                    <a:gd name="T12" fmla="*/ 79 w 153"/>
                    <a:gd name="T13" fmla="*/ 0 h 141"/>
                    <a:gd name="T14" fmla="*/ 104 w 153"/>
                    <a:gd name="T15" fmla="*/ 43 h 141"/>
                    <a:gd name="T16" fmla="*/ 153 w 153"/>
                    <a:gd name="T17" fmla="*/ 49 h 141"/>
                    <a:gd name="T18" fmla="*/ 116 w 153"/>
                    <a:gd name="T19" fmla="*/ 92 h 141"/>
                    <a:gd name="T20" fmla="*/ 128 w 153"/>
                    <a:gd name="T21"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41">
                      <a:moveTo>
                        <a:pt x="128" y="141"/>
                      </a:moveTo>
                      <a:lnTo>
                        <a:pt x="79" y="117"/>
                      </a:lnTo>
                      <a:lnTo>
                        <a:pt x="30" y="141"/>
                      </a:lnTo>
                      <a:lnTo>
                        <a:pt x="43" y="92"/>
                      </a:lnTo>
                      <a:lnTo>
                        <a:pt x="0" y="55"/>
                      </a:lnTo>
                      <a:lnTo>
                        <a:pt x="55" y="43"/>
                      </a:lnTo>
                      <a:lnTo>
                        <a:pt x="79" y="0"/>
                      </a:lnTo>
                      <a:lnTo>
                        <a:pt x="104" y="43"/>
                      </a:lnTo>
                      <a:lnTo>
                        <a:pt x="153" y="49"/>
                      </a:lnTo>
                      <a:lnTo>
                        <a:pt x="116" y="92"/>
                      </a:lnTo>
                      <a:lnTo>
                        <a:pt x="128" y="141"/>
                      </a:lnTo>
                      <a:close/>
                    </a:path>
                  </a:pathLst>
                </a:custGeom>
                <a:solidFill>
                  <a:schemeClr val="bg1">
                    <a:lumMod val="65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9" name="Freeform 148"/>
                <p:cNvSpPr/>
                <p:nvPr/>
              </p:nvSpPr>
              <p:spPr bwMode="auto">
                <a:xfrm>
                  <a:off x="1935056" y="3375373"/>
                  <a:ext cx="127020" cy="123993"/>
                </a:xfrm>
                <a:custGeom>
                  <a:avLst/>
                  <a:gdLst>
                    <a:gd name="T0" fmla="*/ 122 w 146"/>
                    <a:gd name="T1" fmla="*/ 141 h 141"/>
                    <a:gd name="T2" fmla="*/ 73 w 146"/>
                    <a:gd name="T3" fmla="*/ 117 h 141"/>
                    <a:gd name="T4" fmla="*/ 30 w 146"/>
                    <a:gd name="T5" fmla="*/ 141 h 141"/>
                    <a:gd name="T6" fmla="*/ 36 w 146"/>
                    <a:gd name="T7" fmla="*/ 92 h 141"/>
                    <a:gd name="T8" fmla="*/ 0 w 146"/>
                    <a:gd name="T9" fmla="*/ 55 h 141"/>
                    <a:gd name="T10" fmla="*/ 48 w 146"/>
                    <a:gd name="T11" fmla="*/ 43 h 141"/>
                    <a:gd name="T12" fmla="*/ 73 w 146"/>
                    <a:gd name="T13" fmla="*/ 0 h 141"/>
                    <a:gd name="T14" fmla="*/ 97 w 146"/>
                    <a:gd name="T15" fmla="*/ 43 h 141"/>
                    <a:gd name="T16" fmla="*/ 146 w 146"/>
                    <a:gd name="T17" fmla="*/ 49 h 141"/>
                    <a:gd name="T18" fmla="*/ 110 w 146"/>
                    <a:gd name="T19" fmla="*/ 92 h 141"/>
                    <a:gd name="T20" fmla="*/ 122 w 146"/>
                    <a:gd name="T21"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 h="141">
                      <a:moveTo>
                        <a:pt x="122" y="141"/>
                      </a:moveTo>
                      <a:lnTo>
                        <a:pt x="73" y="117"/>
                      </a:lnTo>
                      <a:lnTo>
                        <a:pt x="30" y="141"/>
                      </a:lnTo>
                      <a:lnTo>
                        <a:pt x="36" y="92"/>
                      </a:lnTo>
                      <a:lnTo>
                        <a:pt x="0" y="55"/>
                      </a:lnTo>
                      <a:lnTo>
                        <a:pt x="48" y="43"/>
                      </a:lnTo>
                      <a:lnTo>
                        <a:pt x="73" y="0"/>
                      </a:lnTo>
                      <a:lnTo>
                        <a:pt x="97" y="43"/>
                      </a:lnTo>
                      <a:lnTo>
                        <a:pt x="146" y="49"/>
                      </a:lnTo>
                      <a:lnTo>
                        <a:pt x="110" y="92"/>
                      </a:lnTo>
                      <a:lnTo>
                        <a:pt x="122" y="141"/>
                      </a:lnTo>
                      <a:close/>
                    </a:path>
                  </a:pathLst>
                </a:custGeom>
                <a:solidFill>
                  <a:schemeClr val="bg1">
                    <a:lumMod val="65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30735" name="TextBox 49"/>
              <p:cNvSpPr txBox="1">
                <a:spLocks noChangeArrowheads="1"/>
              </p:cNvSpPr>
              <p:nvPr/>
            </p:nvSpPr>
            <p:spPr bwMode="auto">
              <a:xfrm>
                <a:off x="623575" y="3590895"/>
                <a:ext cx="14391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点击添加文字</a:t>
                </a:r>
                <a:endParaRPr lang="zh-CN" altLang="en-US" sz="1200">
                  <a:solidFill>
                    <a:srgbClr val="000000"/>
                  </a:solidFill>
                  <a:latin typeface="微软雅黑" panose="020B0503020204020204" pitchFamily="34" charset="-122"/>
                  <a:ea typeface="微软雅黑" panose="020B0503020204020204" pitchFamily="34" charset="-122"/>
                </a:endParaRPr>
              </a:p>
            </p:txBody>
          </p:sp>
        </p:grpSp>
      </p:grpSp>
      <p:grpSp>
        <p:nvGrpSpPr>
          <p:cNvPr id="59" name="组合 58"/>
          <p:cNvGrpSpPr/>
          <p:nvPr/>
        </p:nvGrpSpPr>
        <p:grpSpPr bwMode="auto">
          <a:xfrm>
            <a:off x="611188" y="1119188"/>
            <a:ext cx="7848600" cy="1450975"/>
            <a:chOff x="611560" y="1119584"/>
            <a:chExt cx="7848872" cy="1450425"/>
          </a:xfrm>
        </p:grpSpPr>
        <p:sp>
          <p:nvSpPr>
            <p:cNvPr id="30725" name="Text Box 11"/>
            <p:cNvSpPr txBox="1">
              <a:spLocks noChangeArrowheads="1"/>
            </p:cNvSpPr>
            <p:nvPr/>
          </p:nvSpPr>
          <p:spPr bwMode="auto">
            <a:xfrm>
              <a:off x="611560" y="1394117"/>
              <a:ext cx="7848872" cy="55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r>
                <a:rPr lang="zh-CN" altLang="en-US" sz="1000">
                  <a:solidFill>
                    <a:srgbClr val="404040"/>
                  </a:solidFill>
                  <a:latin typeface="微软雅黑" panose="020B0503020204020204" pitchFamily="34" charset="-122"/>
                  <a:ea typeface="微软雅黑" panose="020B0503020204020204" pitchFamily="34" charset="-122"/>
                </a:rPr>
                <a:t>上海锐普广告有限公司是中国第一家精品</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设计机构。拥有国内顶尖的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制作技术、顶级的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展示效果，让您的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创造卓越价值。</a:t>
              </a:r>
              <a:endParaRPr lang="zh-CN" altLang="en-US" sz="1000">
                <a:solidFill>
                  <a:srgbClr val="404040"/>
                </a:solidFill>
                <a:latin typeface="微软雅黑" panose="020B0503020204020204" pitchFamily="34" charset="-122"/>
                <a:ea typeface="微软雅黑" panose="020B0503020204020204" pitchFamily="34" charset="-122"/>
              </a:endParaRPr>
            </a:p>
          </p:txBody>
        </p:sp>
        <p:sp>
          <p:nvSpPr>
            <p:cNvPr id="30726" name="矩形 18"/>
            <p:cNvSpPr>
              <a:spLocks noChangeArrowheads="1"/>
            </p:cNvSpPr>
            <p:nvPr/>
          </p:nvSpPr>
          <p:spPr bwMode="auto">
            <a:xfrm>
              <a:off x="627436" y="1924141"/>
              <a:ext cx="6880463" cy="64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en-US" altLang="zh-CN" sz="800">
                  <a:solidFill>
                    <a:srgbClr val="404040"/>
                  </a:solidFill>
                  <a:latin typeface="Arial" panose="020B0604020202020204" pitchFamily="34" charset="0"/>
                </a:rPr>
                <a:t>RAPIDPPT, the leader of professional PPT designer in China. </a:t>
              </a:r>
              <a:endParaRPr lang="en-US" altLang="zh-CN" sz="800">
                <a:solidFill>
                  <a:srgbClr val="404040"/>
                </a:solidFill>
                <a:latin typeface="Arial" panose="020B0604020202020204" pitchFamily="34" charset="0"/>
              </a:endParaRPr>
            </a:p>
            <a:p>
              <a:pPr eaLnBrk="1" hangingPunct="1">
                <a:lnSpc>
                  <a:spcPct val="150000"/>
                </a:lnSpc>
                <a:spcBef>
                  <a:spcPct val="0"/>
                </a:spcBef>
                <a:buFontTx/>
                <a:buNone/>
              </a:pPr>
              <a:r>
                <a:rPr lang="en-US" altLang="zh-CN" sz="800">
                  <a:solidFill>
                    <a:srgbClr val="404040"/>
                  </a:solidFill>
                  <a:latin typeface="Arial" panose="020B0604020202020204" pitchFamily="34" charset="0"/>
                </a:rPr>
                <a:t>5years of making professional PPT, 500 case studies for the classical PPT, make sure you will be satisfied. ……</a:t>
              </a:r>
              <a:endParaRPr lang="en-US" altLang="zh-CN" sz="800">
                <a:solidFill>
                  <a:srgbClr val="404040"/>
                </a:solidFill>
                <a:latin typeface="Arial" panose="020B0604020202020204" pitchFamily="34" charset="0"/>
              </a:endParaRPr>
            </a:p>
            <a:p>
              <a:pPr eaLnBrk="1" hangingPunct="1">
                <a:lnSpc>
                  <a:spcPct val="150000"/>
                </a:lnSpc>
                <a:spcBef>
                  <a:spcPct val="0"/>
                </a:spcBef>
                <a:buFontTx/>
                <a:buNone/>
              </a:pPr>
              <a:r>
                <a:rPr lang="en-US" altLang="zh-CN" sz="800">
                  <a:solidFill>
                    <a:srgbClr val="404040"/>
                  </a:solidFill>
                  <a:latin typeface="Arial" panose="020B0604020202020204" pitchFamily="34" charset="0"/>
                </a:rPr>
                <a:t>RAPIDPPT differs from the traditional production model, and create a new PPT experience.</a:t>
              </a:r>
              <a:endParaRPr lang="en-US" altLang="zh-CN" sz="800">
                <a:solidFill>
                  <a:srgbClr val="404040"/>
                </a:solidFill>
                <a:latin typeface="Arial" panose="020B0604020202020204" pitchFamily="34" charset="0"/>
              </a:endParaRPr>
            </a:p>
          </p:txBody>
        </p:sp>
        <p:grpSp>
          <p:nvGrpSpPr>
            <p:cNvPr id="30727" name="组合 71"/>
            <p:cNvGrpSpPr/>
            <p:nvPr/>
          </p:nvGrpSpPr>
          <p:grpSpPr bwMode="auto">
            <a:xfrm>
              <a:off x="611560" y="1119584"/>
              <a:ext cx="1726189" cy="338138"/>
              <a:chOff x="4694435" y="2366155"/>
              <a:chExt cx="1726189" cy="338138"/>
            </a:xfrm>
          </p:grpSpPr>
          <p:sp>
            <p:nvSpPr>
              <p:cNvPr id="63" name="TextBox 72"/>
              <p:cNvSpPr txBox="1"/>
              <p:nvPr/>
            </p:nvSpPr>
            <p:spPr bwMode="auto">
              <a:xfrm>
                <a:off x="4694435" y="2366155"/>
                <a:ext cx="1289095" cy="338009"/>
              </a:xfrm>
              <a:prstGeom prst="rect">
                <a:avLst/>
              </a:prstGeom>
              <a:noFill/>
            </p:spPr>
            <p:txBody>
              <a:bodyPr>
                <a:spAutoFit/>
              </a:bodyPr>
              <a:lstStyle/>
              <a:p>
                <a:pPr eaLnBrk="1" fontAlgn="auto" hangingPunct="1">
                  <a:spcBef>
                    <a:spcPts val="0"/>
                  </a:spcBef>
                  <a:spcAft>
                    <a:spcPts val="0"/>
                  </a:spcAft>
                  <a:defRPr/>
                </a:pPr>
                <a:r>
                  <a:rPr lang="zh-CN" altLang="en-US" sz="1600" spc="120" dirty="0">
                    <a:solidFill>
                      <a:prstClr val="black">
                        <a:lumMod val="85000"/>
                        <a:lumOff val="15000"/>
                      </a:prstClr>
                    </a:solidFill>
                    <a:latin typeface="微软雅黑" panose="020B0503020204020204" pitchFamily="34" charset="-122"/>
                    <a:ea typeface="微软雅黑" panose="020B0503020204020204" pitchFamily="34" charset="-122"/>
                  </a:rPr>
                  <a:t>添加标题</a:t>
                </a:r>
                <a:endParaRPr lang="zh-CN" altLang="en-US" sz="1600" spc="12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30729" name="TextBox 73"/>
              <p:cNvSpPr txBox="1">
                <a:spLocks noChangeArrowheads="1"/>
              </p:cNvSpPr>
              <p:nvPr/>
            </p:nvSpPr>
            <p:spPr bwMode="auto">
              <a:xfrm>
                <a:off x="5670098" y="2449499"/>
                <a:ext cx="7505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595959"/>
                    </a:solidFill>
                    <a:latin typeface="Arial" panose="020B0604020202020204" pitchFamily="34" charset="0"/>
                    <a:cs typeface="Arial" panose="020B0604020202020204" pitchFamily="34" charset="0"/>
                  </a:rPr>
                  <a:t>Add a title</a:t>
                </a:r>
                <a:endParaRPr lang="zh-CN" altLang="en-US" sz="1000">
                  <a:solidFill>
                    <a:srgbClr val="595959"/>
                  </a:solidFill>
                  <a:latin typeface="Arial" panose="020B0604020202020204" pitchFamily="34" charset="0"/>
                  <a:cs typeface="Arial" panose="020B0604020202020204" pitchFamily="34"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300"/>
                                        <p:tgtEl>
                                          <p:spTgt spid="59"/>
                                        </p:tgtEl>
                                      </p:cBhvr>
                                    </p:animEffect>
                                    <p:anim calcmode="lin" valueType="num">
                                      <p:cBhvr>
                                        <p:cTn id="8" dur="300" fill="hold"/>
                                        <p:tgtEl>
                                          <p:spTgt spid="59"/>
                                        </p:tgtEl>
                                        <p:attrNameLst>
                                          <p:attrName>ppt_x</p:attrName>
                                        </p:attrNameLst>
                                      </p:cBhvr>
                                      <p:tavLst>
                                        <p:tav tm="0">
                                          <p:val>
                                            <p:strVal val="#ppt_x"/>
                                          </p:val>
                                        </p:tav>
                                        <p:tav tm="100000">
                                          <p:val>
                                            <p:strVal val="#ppt_x"/>
                                          </p:val>
                                        </p:tav>
                                      </p:tavLst>
                                    </p:anim>
                                    <p:anim calcmode="lin" valueType="num">
                                      <p:cBhvr>
                                        <p:cTn id="9" dur="300" fill="hold"/>
                                        <p:tgtEl>
                                          <p:spTgt spid="59"/>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30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400" fill="hold"/>
                                        <p:tgtEl>
                                          <p:spTgt spid="31"/>
                                        </p:tgtEl>
                                        <p:attrNameLst>
                                          <p:attrName>ppt_x</p:attrName>
                                        </p:attrNameLst>
                                      </p:cBhvr>
                                      <p:tavLst>
                                        <p:tav tm="0">
                                          <p:val>
                                            <p:strVal val="0-#ppt_w/2"/>
                                          </p:val>
                                        </p:tav>
                                        <p:tav tm="100000">
                                          <p:val>
                                            <p:strVal val="#ppt_x"/>
                                          </p:val>
                                        </p:tav>
                                      </p:tavLst>
                                    </p:anim>
                                    <p:anim calcmode="lin" valueType="num">
                                      <p:cBhvr additive="base">
                                        <p:cTn id="13" dur="400" fill="hold"/>
                                        <p:tgtEl>
                                          <p:spTgt spid="31"/>
                                        </p:tgtEl>
                                        <p:attrNameLst>
                                          <p:attrName>ppt_y</p:attrName>
                                        </p:attrNameLst>
                                      </p:cBhvr>
                                      <p:tavLst>
                                        <p:tav tm="0">
                                          <p:val>
                                            <p:strVal val="#ppt_y"/>
                                          </p:val>
                                        </p:tav>
                                        <p:tav tm="100000">
                                          <p:val>
                                            <p:strVal val="#ppt_y"/>
                                          </p:val>
                                        </p:tav>
                                      </p:tavLst>
                                    </p:anim>
                                  </p:childTnLst>
                                </p:cTn>
                              </p:par>
                              <p:par>
                                <p:cTn id="14" presetID="22" presetClass="entr" presetSubtype="8" fill="hold" nodeType="withEffect">
                                  <p:stCondLst>
                                    <p:cond delay="70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bwMode="auto">
          <a:xfrm>
            <a:off x="611188" y="1135063"/>
            <a:ext cx="7577137" cy="3381375"/>
            <a:chOff x="611560" y="1135825"/>
            <a:chExt cx="7576187" cy="3380141"/>
          </a:xfrm>
        </p:grpSpPr>
        <p:sp>
          <p:nvSpPr>
            <p:cNvPr id="2" name="任意多边形 1"/>
            <p:cNvSpPr/>
            <p:nvPr/>
          </p:nvSpPr>
          <p:spPr>
            <a:xfrm>
              <a:off x="3673805" y="1148652"/>
              <a:ext cx="4513942" cy="3367314"/>
            </a:xfrm>
            <a:custGeom>
              <a:avLst/>
              <a:gdLst>
                <a:gd name="connsiteX0" fmla="*/ 0 w 4354285"/>
                <a:gd name="connsiteY0" fmla="*/ 3294743 h 3367314"/>
                <a:gd name="connsiteX1" fmla="*/ 3556000 w 4354285"/>
                <a:gd name="connsiteY1" fmla="*/ 14514 h 3367314"/>
                <a:gd name="connsiteX2" fmla="*/ 4354285 w 4354285"/>
                <a:gd name="connsiteY2" fmla="*/ 0 h 3367314"/>
                <a:gd name="connsiteX3" fmla="*/ 2975428 w 4354285"/>
                <a:gd name="connsiteY3" fmla="*/ 3367314 h 3367314"/>
                <a:gd name="connsiteX4" fmla="*/ 0 w 4354285"/>
                <a:gd name="connsiteY4" fmla="*/ 3294743 h 3367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285" h="3367314">
                  <a:moveTo>
                    <a:pt x="0" y="3294743"/>
                  </a:moveTo>
                  <a:lnTo>
                    <a:pt x="3556000" y="14514"/>
                  </a:lnTo>
                  <a:lnTo>
                    <a:pt x="4354285" y="0"/>
                  </a:lnTo>
                  <a:lnTo>
                    <a:pt x="2975428" y="3367314"/>
                  </a:lnTo>
                  <a:lnTo>
                    <a:pt x="0" y="3294743"/>
                  </a:lnTo>
                  <a:close/>
                </a:path>
              </a:pathLst>
            </a:custGeom>
            <a:solidFill>
              <a:schemeClr val="tx1">
                <a:lumMod val="85000"/>
                <a:lumOff val="15000"/>
                <a:alpha val="39000"/>
              </a:scheme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cxnSp>
          <p:nvCxnSpPr>
            <p:cNvPr id="23" name="直接连接符 22"/>
            <p:cNvCxnSpPr/>
            <p:nvPr/>
          </p:nvCxnSpPr>
          <p:spPr>
            <a:xfrm>
              <a:off x="611560" y="4433446"/>
              <a:ext cx="5993648" cy="0"/>
            </a:xfrm>
            <a:prstGeom prst="line">
              <a:avLst/>
            </a:prstGeom>
            <a:ln>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187750" y="3195648"/>
              <a:ext cx="5969839" cy="0"/>
            </a:xfrm>
            <a:prstGeom prst="line">
              <a:avLst/>
            </a:prstGeom>
            <a:ln>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557591" y="2291103"/>
              <a:ext cx="5980950" cy="0"/>
            </a:xfrm>
            <a:prstGeom prst="line">
              <a:avLst/>
            </a:prstGeom>
            <a:ln>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805210" y="1662683"/>
              <a:ext cx="6047617" cy="0"/>
            </a:xfrm>
            <a:prstGeom prst="line">
              <a:avLst/>
            </a:prstGeom>
            <a:ln>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31754" name="组合 34"/>
            <p:cNvGrpSpPr/>
            <p:nvPr/>
          </p:nvGrpSpPr>
          <p:grpSpPr bwMode="auto">
            <a:xfrm>
              <a:off x="3633929" y="3262295"/>
              <a:ext cx="3228975" cy="1204170"/>
              <a:chOff x="3633929" y="3262295"/>
              <a:chExt cx="3228975" cy="1204170"/>
            </a:xfrm>
          </p:grpSpPr>
          <p:grpSp>
            <p:nvGrpSpPr>
              <p:cNvPr id="31780" name="组合 8"/>
              <p:cNvGrpSpPr/>
              <p:nvPr/>
            </p:nvGrpSpPr>
            <p:grpSpPr bwMode="auto">
              <a:xfrm>
                <a:off x="3633929" y="3262295"/>
                <a:ext cx="3228975" cy="1171575"/>
                <a:chOff x="3286125" y="4305300"/>
                <a:chExt cx="3228975" cy="1171575"/>
              </a:xfrm>
            </p:grpSpPr>
            <p:sp>
              <p:nvSpPr>
                <p:cNvPr id="4" name="任意多边形 3"/>
                <p:cNvSpPr/>
                <p:nvPr/>
              </p:nvSpPr>
              <p:spPr>
                <a:xfrm>
                  <a:off x="3285977" y="4305304"/>
                  <a:ext cx="3219046" cy="1161626"/>
                </a:xfrm>
                <a:custGeom>
                  <a:avLst/>
                  <a:gdLst>
                    <a:gd name="connsiteX0" fmla="*/ 66675 w 3219450"/>
                    <a:gd name="connsiteY0" fmla="*/ 1162050 h 1162050"/>
                    <a:gd name="connsiteX1" fmla="*/ 0 w 3219450"/>
                    <a:gd name="connsiteY1" fmla="*/ 752475 h 1162050"/>
                    <a:gd name="connsiteX2" fmla="*/ 1000125 w 3219450"/>
                    <a:gd name="connsiteY2" fmla="*/ 0 h 1162050"/>
                    <a:gd name="connsiteX3" fmla="*/ 3219450 w 3219450"/>
                    <a:gd name="connsiteY3" fmla="*/ 0 h 1162050"/>
                    <a:gd name="connsiteX4" fmla="*/ 3219450 w 3219450"/>
                    <a:gd name="connsiteY4" fmla="*/ 352425 h 1162050"/>
                    <a:gd name="connsiteX5" fmla="*/ 2971800 w 3219450"/>
                    <a:gd name="connsiteY5" fmla="*/ 1162050 h 1162050"/>
                    <a:gd name="connsiteX6" fmla="*/ 66675 w 3219450"/>
                    <a:gd name="connsiteY6" fmla="*/ 11620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9450" h="1162050">
                      <a:moveTo>
                        <a:pt x="66675" y="1162050"/>
                      </a:moveTo>
                      <a:lnTo>
                        <a:pt x="0" y="752475"/>
                      </a:lnTo>
                      <a:lnTo>
                        <a:pt x="1000125" y="0"/>
                      </a:lnTo>
                      <a:lnTo>
                        <a:pt x="3219450" y="0"/>
                      </a:lnTo>
                      <a:lnTo>
                        <a:pt x="3219450" y="352425"/>
                      </a:lnTo>
                      <a:lnTo>
                        <a:pt x="2971800" y="1162050"/>
                      </a:lnTo>
                      <a:lnTo>
                        <a:pt x="66675" y="1162050"/>
                      </a:lnTo>
                      <a:close/>
                    </a:path>
                  </a:pathLst>
                </a:custGeom>
                <a:solidFill>
                  <a:srgbClr val="DE3A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 name="任意多边形 4"/>
                <p:cNvSpPr/>
                <p:nvPr/>
              </p:nvSpPr>
              <p:spPr>
                <a:xfrm>
                  <a:off x="3285977" y="5047983"/>
                  <a:ext cx="2985713" cy="428468"/>
                </a:xfrm>
                <a:custGeom>
                  <a:avLst/>
                  <a:gdLst>
                    <a:gd name="connsiteX0" fmla="*/ 61913 w 2986088"/>
                    <a:gd name="connsiteY0" fmla="*/ 428625 h 428625"/>
                    <a:gd name="connsiteX1" fmla="*/ 0 w 2986088"/>
                    <a:gd name="connsiteY1" fmla="*/ 4763 h 428625"/>
                    <a:gd name="connsiteX2" fmla="*/ 2971800 w 2986088"/>
                    <a:gd name="connsiteY2" fmla="*/ 0 h 428625"/>
                    <a:gd name="connsiteX3" fmla="*/ 2986088 w 2986088"/>
                    <a:gd name="connsiteY3" fmla="*/ 414338 h 428625"/>
                    <a:gd name="connsiteX4" fmla="*/ 61913 w 2986088"/>
                    <a:gd name="connsiteY4" fmla="*/ 428625 h 42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6088" h="428625">
                      <a:moveTo>
                        <a:pt x="61913" y="428625"/>
                      </a:moveTo>
                      <a:lnTo>
                        <a:pt x="0" y="4763"/>
                      </a:lnTo>
                      <a:lnTo>
                        <a:pt x="2971800" y="0"/>
                      </a:lnTo>
                      <a:lnTo>
                        <a:pt x="2986088" y="414338"/>
                      </a:lnTo>
                      <a:lnTo>
                        <a:pt x="61913" y="428625"/>
                      </a:lnTo>
                      <a:close/>
                    </a:path>
                  </a:pathLst>
                </a:custGeom>
                <a:solidFill>
                  <a:srgbClr val="BA2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 name="任意多边形 5"/>
                <p:cNvSpPr/>
                <p:nvPr/>
              </p:nvSpPr>
              <p:spPr>
                <a:xfrm>
                  <a:off x="6257404" y="4319586"/>
                  <a:ext cx="257143" cy="1137822"/>
                </a:xfrm>
                <a:custGeom>
                  <a:avLst/>
                  <a:gdLst>
                    <a:gd name="connsiteX0" fmla="*/ 19050 w 257175"/>
                    <a:gd name="connsiteY0" fmla="*/ 1138237 h 1138237"/>
                    <a:gd name="connsiteX1" fmla="*/ 257175 w 257175"/>
                    <a:gd name="connsiteY1" fmla="*/ 328612 h 1138237"/>
                    <a:gd name="connsiteX2" fmla="*/ 242888 w 257175"/>
                    <a:gd name="connsiteY2" fmla="*/ 0 h 1138237"/>
                    <a:gd name="connsiteX3" fmla="*/ 0 w 257175"/>
                    <a:gd name="connsiteY3" fmla="*/ 728662 h 1138237"/>
                    <a:gd name="connsiteX4" fmla="*/ 19050 w 257175"/>
                    <a:gd name="connsiteY4" fmla="*/ 1138237 h 1138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138237">
                      <a:moveTo>
                        <a:pt x="19050" y="1138237"/>
                      </a:moveTo>
                      <a:lnTo>
                        <a:pt x="257175" y="328612"/>
                      </a:lnTo>
                      <a:lnTo>
                        <a:pt x="242888" y="0"/>
                      </a:lnTo>
                      <a:lnTo>
                        <a:pt x="0" y="728662"/>
                      </a:lnTo>
                      <a:lnTo>
                        <a:pt x="19050" y="1138237"/>
                      </a:lnTo>
                      <a:close/>
                    </a:path>
                  </a:pathLst>
                </a:custGeom>
                <a:solidFill>
                  <a:srgbClr val="BA2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 name="任意多边形 6"/>
                <p:cNvSpPr/>
                <p:nvPr/>
              </p:nvSpPr>
              <p:spPr>
                <a:xfrm>
                  <a:off x="4371691" y="4511604"/>
                  <a:ext cx="1652380" cy="333253"/>
                </a:xfrm>
                <a:custGeom>
                  <a:avLst/>
                  <a:gdLst>
                    <a:gd name="connsiteX0" fmla="*/ 69056 w 1652587"/>
                    <a:gd name="connsiteY0" fmla="*/ 323850 h 333375"/>
                    <a:gd name="connsiteX1" fmla="*/ 454819 w 1652587"/>
                    <a:gd name="connsiteY1" fmla="*/ 157163 h 333375"/>
                    <a:gd name="connsiteX2" fmla="*/ 0 w 1652587"/>
                    <a:gd name="connsiteY2" fmla="*/ 161925 h 333375"/>
                    <a:gd name="connsiteX3" fmla="*/ 1050131 w 1652587"/>
                    <a:gd name="connsiteY3" fmla="*/ 0 h 333375"/>
                    <a:gd name="connsiteX4" fmla="*/ 1652587 w 1652587"/>
                    <a:gd name="connsiteY4" fmla="*/ 135732 h 333375"/>
                    <a:gd name="connsiteX5" fmla="*/ 1176337 w 1652587"/>
                    <a:gd name="connsiteY5" fmla="*/ 152400 h 333375"/>
                    <a:gd name="connsiteX6" fmla="*/ 873919 w 1652587"/>
                    <a:gd name="connsiteY6" fmla="*/ 333375 h 333375"/>
                    <a:gd name="connsiteX7" fmla="*/ 69056 w 1652587"/>
                    <a:gd name="connsiteY7" fmla="*/ 323850 h 333375"/>
                    <a:gd name="connsiteX0-1" fmla="*/ 38576 w 1652587"/>
                    <a:gd name="connsiteY0-2" fmla="*/ 331470 h 333375"/>
                    <a:gd name="connsiteX1-3" fmla="*/ 454819 w 1652587"/>
                    <a:gd name="connsiteY1-4" fmla="*/ 157163 h 333375"/>
                    <a:gd name="connsiteX2-5" fmla="*/ 0 w 1652587"/>
                    <a:gd name="connsiteY2-6" fmla="*/ 161925 h 333375"/>
                    <a:gd name="connsiteX3-7" fmla="*/ 1050131 w 1652587"/>
                    <a:gd name="connsiteY3-8" fmla="*/ 0 h 333375"/>
                    <a:gd name="connsiteX4-9" fmla="*/ 1652587 w 1652587"/>
                    <a:gd name="connsiteY4-10" fmla="*/ 135732 h 333375"/>
                    <a:gd name="connsiteX5-11" fmla="*/ 1176337 w 1652587"/>
                    <a:gd name="connsiteY5-12" fmla="*/ 152400 h 333375"/>
                    <a:gd name="connsiteX6-13" fmla="*/ 873919 w 1652587"/>
                    <a:gd name="connsiteY6-14" fmla="*/ 333375 h 333375"/>
                    <a:gd name="connsiteX7-15" fmla="*/ 38576 w 1652587"/>
                    <a:gd name="connsiteY7-16" fmla="*/ 331470 h 33337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652587" h="333375">
                      <a:moveTo>
                        <a:pt x="38576" y="331470"/>
                      </a:moveTo>
                      <a:lnTo>
                        <a:pt x="454819" y="157163"/>
                      </a:lnTo>
                      <a:lnTo>
                        <a:pt x="0" y="161925"/>
                      </a:lnTo>
                      <a:lnTo>
                        <a:pt x="1050131" y="0"/>
                      </a:lnTo>
                      <a:lnTo>
                        <a:pt x="1652587" y="135732"/>
                      </a:lnTo>
                      <a:lnTo>
                        <a:pt x="1176337" y="152400"/>
                      </a:lnTo>
                      <a:lnTo>
                        <a:pt x="873919" y="333375"/>
                      </a:lnTo>
                      <a:lnTo>
                        <a:pt x="38576" y="331470"/>
                      </a:lnTo>
                      <a:close/>
                    </a:path>
                  </a:pathLst>
                </a:cu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27" name="TextBox 11"/>
              <p:cNvSpPr txBox="1">
                <a:spLocks noChangeArrowheads="1"/>
              </p:cNvSpPr>
              <p:nvPr/>
            </p:nvSpPr>
            <p:spPr bwMode="auto">
              <a:xfrm flipH="1">
                <a:off x="4457590" y="3943087"/>
                <a:ext cx="1309524" cy="523684"/>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zh-CN" altLang="en-US" sz="2800" b="1" kern="0" dirty="0">
                    <a:solidFill>
                      <a:prstClr val="white"/>
                    </a:solidFill>
                    <a:latin typeface="微软雅黑" panose="020B0503020204020204" pitchFamily="34" charset="-122"/>
                    <a:ea typeface="微软雅黑" panose="020B0503020204020204" pitchFamily="34" charset="-122"/>
                  </a:rPr>
                  <a:t>标题一</a:t>
                </a:r>
                <a:endParaRPr lang="en-US" altLang="zh-CN" sz="2800" b="1" kern="0" dirty="0">
                  <a:solidFill>
                    <a:prstClr val="white"/>
                  </a:solidFill>
                  <a:latin typeface="微软雅黑" panose="020B0503020204020204" pitchFamily="34" charset="-122"/>
                  <a:ea typeface="微软雅黑" panose="020B0503020204020204" pitchFamily="34" charset="-122"/>
                </a:endParaRPr>
              </a:p>
            </p:txBody>
          </p:sp>
        </p:grpSp>
        <p:grpSp>
          <p:nvGrpSpPr>
            <p:cNvPr id="31755" name="组合 35"/>
            <p:cNvGrpSpPr/>
            <p:nvPr/>
          </p:nvGrpSpPr>
          <p:grpSpPr bwMode="auto">
            <a:xfrm>
              <a:off x="5087582" y="2385995"/>
              <a:ext cx="2249538" cy="861748"/>
              <a:chOff x="5087582" y="2385995"/>
              <a:chExt cx="2249538" cy="861748"/>
            </a:xfrm>
          </p:grpSpPr>
          <p:grpSp>
            <p:nvGrpSpPr>
              <p:cNvPr id="31774" name="组合 9"/>
              <p:cNvGrpSpPr/>
              <p:nvPr/>
            </p:nvGrpSpPr>
            <p:grpSpPr bwMode="auto">
              <a:xfrm>
                <a:off x="5087582" y="2385995"/>
                <a:ext cx="2249538" cy="816204"/>
                <a:chOff x="3286125" y="4305300"/>
                <a:chExt cx="3228975" cy="1171575"/>
              </a:xfrm>
            </p:grpSpPr>
            <p:sp>
              <p:nvSpPr>
                <p:cNvPr id="9" name="任意多边形 8"/>
                <p:cNvSpPr/>
                <p:nvPr/>
              </p:nvSpPr>
              <p:spPr>
                <a:xfrm>
                  <a:off x="3286365" y="4305765"/>
                  <a:ext cx="3219383" cy="1161707"/>
                </a:xfrm>
                <a:custGeom>
                  <a:avLst/>
                  <a:gdLst>
                    <a:gd name="connsiteX0" fmla="*/ 66675 w 3219450"/>
                    <a:gd name="connsiteY0" fmla="*/ 1162050 h 1162050"/>
                    <a:gd name="connsiteX1" fmla="*/ 0 w 3219450"/>
                    <a:gd name="connsiteY1" fmla="*/ 752475 h 1162050"/>
                    <a:gd name="connsiteX2" fmla="*/ 1000125 w 3219450"/>
                    <a:gd name="connsiteY2" fmla="*/ 0 h 1162050"/>
                    <a:gd name="connsiteX3" fmla="*/ 3219450 w 3219450"/>
                    <a:gd name="connsiteY3" fmla="*/ 0 h 1162050"/>
                    <a:gd name="connsiteX4" fmla="*/ 3219450 w 3219450"/>
                    <a:gd name="connsiteY4" fmla="*/ 352425 h 1162050"/>
                    <a:gd name="connsiteX5" fmla="*/ 2971800 w 3219450"/>
                    <a:gd name="connsiteY5" fmla="*/ 1162050 h 1162050"/>
                    <a:gd name="connsiteX6" fmla="*/ 66675 w 3219450"/>
                    <a:gd name="connsiteY6" fmla="*/ 11620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9450" h="1162050">
                      <a:moveTo>
                        <a:pt x="66675" y="1162050"/>
                      </a:moveTo>
                      <a:lnTo>
                        <a:pt x="0" y="752475"/>
                      </a:lnTo>
                      <a:lnTo>
                        <a:pt x="1000125" y="0"/>
                      </a:lnTo>
                      <a:lnTo>
                        <a:pt x="3219450" y="0"/>
                      </a:lnTo>
                      <a:lnTo>
                        <a:pt x="3219450" y="352425"/>
                      </a:lnTo>
                      <a:lnTo>
                        <a:pt x="2971800" y="1162050"/>
                      </a:lnTo>
                      <a:lnTo>
                        <a:pt x="66675" y="1162050"/>
                      </a:lnTo>
                      <a:close/>
                    </a:path>
                  </a:pathLst>
                </a:custGeom>
                <a:gradFill flip="none" rotWithShape="1">
                  <a:gsLst>
                    <a:gs pos="58000">
                      <a:schemeClr val="bg1">
                        <a:lumMod val="65000"/>
                      </a:schemeClr>
                    </a:gs>
                    <a:gs pos="78000">
                      <a:schemeClr val="bg1">
                        <a:lumMod val="75000"/>
                      </a:schemeClr>
                    </a:gs>
                    <a:gs pos="100000">
                      <a:schemeClr val="bg1">
                        <a:lumMod val="50000"/>
                      </a:schemeClr>
                    </a:gs>
                    <a:gs pos="100000">
                      <a:schemeClr val="bg1">
                        <a:lumMod val="65000"/>
                      </a:schemeClr>
                    </a:gs>
                  </a:gsLst>
                  <a:lin ang="162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0" name="任意多边形 9"/>
                <p:cNvSpPr/>
                <p:nvPr/>
              </p:nvSpPr>
              <p:spPr>
                <a:xfrm>
                  <a:off x="3286365" y="5048346"/>
                  <a:ext cx="2984709" cy="428237"/>
                </a:xfrm>
                <a:custGeom>
                  <a:avLst/>
                  <a:gdLst>
                    <a:gd name="connsiteX0" fmla="*/ 61913 w 2986088"/>
                    <a:gd name="connsiteY0" fmla="*/ 428625 h 428625"/>
                    <a:gd name="connsiteX1" fmla="*/ 0 w 2986088"/>
                    <a:gd name="connsiteY1" fmla="*/ 4763 h 428625"/>
                    <a:gd name="connsiteX2" fmla="*/ 2971800 w 2986088"/>
                    <a:gd name="connsiteY2" fmla="*/ 0 h 428625"/>
                    <a:gd name="connsiteX3" fmla="*/ 2986088 w 2986088"/>
                    <a:gd name="connsiteY3" fmla="*/ 414338 h 428625"/>
                    <a:gd name="connsiteX4" fmla="*/ 61913 w 2986088"/>
                    <a:gd name="connsiteY4" fmla="*/ 428625 h 42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6088" h="428625">
                      <a:moveTo>
                        <a:pt x="61913" y="428625"/>
                      </a:moveTo>
                      <a:lnTo>
                        <a:pt x="0" y="4763"/>
                      </a:lnTo>
                      <a:lnTo>
                        <a:pt x="2971800" y="0"/>
                      </a:lnTo>
                      <a:lnTo>
                        <a:pt x="2986088" y="414338"/>
                      </a:lnTo>
                      <a:lnTo>
                        <a:pt x="61913" y="428625"/>
                      </a:lnTo>
                      <a:close/>
                    </a:path>
                  </a:pathLst>
                </a:cu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1" name="任意多边形 10"/>
                <p:cNvSpPr/>
                <p:nvPr/>
              </p:nvSpPr>
              <p:spPr>
                <a:xfrm>
                  <a:off x="6257403" y="4319432"/>
                  <a:ext cx="257459" cy="1138929"/>
                </a:xfrm>
                <a:custGeom>
                  <a:avLst/>
                  <a:gdLst>
                    <a:gd name="connsiteX0" fmla="*/ 19050 w 257175"/>
                    <a:gd name="connsiteY0" fmla="*/ 1138237 h 1138237"/>
                    <a:gd name="connsiteX1" fmla="*/ 257175 w 257175"/>
                    <a:gd name="connsiteY1" fmla="*/ 328612 h 1138237"/>
                    <a:gd name="connsiteX2" fmla="*/ 242888 w 257175"/>
                    <a:gd name="connsiteY2" fmla="*/ 0 h 1138237"/>
                    <a:gd name="connsiteX3" fmla="*/ 0 w 257175"/>
                    <a:gd name="connsiteY3" fmla="*/ 728662 h 1138237"/>
                    <a:gd name="connsiteX4" fmla="*/ 19050 w 257175"/>
                    <a:gd name="connsiteY4" fmla="*/ 1138237 h 1138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138237">
                      <a:moveTo>
                        <a:pt x="19050" y="1138237"/>
                      </a:moveTo>
                      <a:lnTo>
                        <a:pt x="257175" y="328612"/>
                      </a:lnTo>
                      <a:lnTo>
                        <a:pt x="242888" y="0"/>
                      </a:lnTo>
                      <a:lnTo>
                        <a:pt x="0" y="728662"/>
                      </a:lnTo>
                      <a:lnTo>
                        <a:pt x="19050" y="1138237"/>
                      </a:lnTo>
                      <a:close/>
                    </a:path>
                  </a:pathLst>
                </a:custGeom>
                <a:gradFill flip="none" rotWithShape="1">
                  <a:gsLst>
                    <a:gs pos="58000">
                      <a:schemeClr val="bg1">
                        <a:lumMod val="65000"/>
                      </a:schemeClr>
                    </a:gs>
                    <a:gs pos="78000">
                      <a:schemeClr val="bg1">
                        <a:lumMod val="75000"/>
                      </a:schemeClr>
                    </a:gs>
                    <a:gs pos="1000">
                      <a:schemeClr val="bg1">
                        <a:lumMod val="50000"/>
                      </a:schemeClr>
                    </a:gs>
                    <a:gs pos="100000">
                      <a:schemeClr val="bg1">
                        <a:lumMod val="65000"/>
                      </a:schemeClr>
                    </a:gs>
                  </a:gsLst>
                  <a:lin ang="162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2" name="任意多边形 11"/>
                <p:cNvSpPr/>
                <p:nvPr/>
              </p:nvSpPr>
              <p:spPr>
                <a:xfrm>
                  <a:off x="4295697" y="4513049"/>
                  <a:ext cx="1651843" cy="332567"/>
                </a:xfrm>
                <a:custGeom>
                  <a:avLst/>
                  <a:gdLst>
                    <a:gd name="connsiteX0" fmla="*/ 69056 w 1652587"/>
                    <a:gd name="connsiteY0" fmla="*/ 323850 h 333375"/>
                    <a:gd name="connsiteX1" fmla="*/ 454819 w 1652587"/>
                    <a:gd name="connsiteY1" fmla="*/ 157163 h 333375"/>
                    <a:gd name="connsiteX2" fmla="*/ 0 w 1652587"/>
                    <a:gd name="connsiteY2" fmla="*/ 161925 h 333375"/>
                    <a:gd name="connsiteX3" fmla="*/ 1050131 w 1652587"/>
                    <a:gd name="connsiteY3" fmla="*/ 0 h 333375"/>
                    <a:gd name="connsiteX4" fmla="*/ 1652587 w 1652587"/>
                    <a:gd name="connsiteY4" fmla="*/ 135732 h 333375"/>
                    <a:gd name="connsiteX5" fmla="*/ 1176337 w 1652587"/>
                    <a:gd name="connsiteY5" fmla="*/ 152400 h 333375"/>
                    <a:gd name="connsiteX6" fmla="*/ 873919 w 1652587"/>
                    <a:gd name="connsiteY6" fmla="*/ 333375 h 333375"/>
                    <a:gd name="connsiteX7" fmla="*/ 69056 w 1652587"/>
                    <a:gd name="connsiteY7" fmla="*/ 323850 h 333375"/>
                    <a:gd name="connsiteX0-1" fmla="*/ 38576 w 1652587"/>
                    <a:gd name="connsiteY0-2" fmla="*/ 331470 h 333375"/>
                    <a:gd name="connsiteX1-3" fmla="*/ 454819 w 1652587"/>
                    <a:gd name="connsiteY1-4" fmla="*/ 157163 h 333375"/>
                    <a:gd name="connsiteX2-5" fmla="*/ 0 w 1652587"/>
                    <a:gd name="connsiteY2-6" fmla="*/ 161925 h 333375"/>
                    <a:gd name="connsiteX3-7" fmla="*/ 1050131 w 1652587"/>
                    <a:gd name="connsiteY3-8" fmla="*/ 0 h 333375"/>
                    <a:gd name="connsiteX4-9" fmla="*/ 1652587 w 1652587"/>
                    <a:gd name="connsiteY4-10" fmla="*/ 135732 h 333375"/>
                    <a:gd name="connsiteX5-11" fmla="*/ 1176337 w 1652587"/>
                    <a:gd name="connsiteY5-12" fmla="*/ 152400 h 333375"/>
                    <a:gd name="connsiteX6-13" fmla="*/ 873919 w 1652587"/>
                    <a:gd name="connsiteY6-14" fmla="*/ 333375 h 333375"/>
                    <a:gd name="connsiteX7-15" fmla="*/ 38576 w 1652587"/>
                    <a:gd name="connsiteY7-16" fmla="*/ 331470 h 33337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652587" h="333375">
                      <a:moveTo>
                        <a:pt x="38576" y="331470"/>
                      </a:moveTo>
                      <a:lnTo>
                        <a:pt x="454819" y="157163"/>
                      </a:lnTo>
                      <a:lnTo>
                        <a:pt x="0" y="161925"/>
                      </a:lnTo>
                      <a:lnTo>
                        <a:pt x="1050131" y="0"/>
                      </a:lnTo>
                      <a:lnTo>
                        <a:pt x="1652587" y="135732"/>
                      </a:lnTo>
                      <a:lnTo>
                        <a:pt x="1176337" y="152400"/>
                      </a:lnTo>
                      <a:lnTo>
                        <a:pt x="873919" y="333375"/>
                      </a:lnTo>
                      <a:lnTo>
                        <a:pt x="38576" y="331470"/>
                      </a:lnTo>
                      <a:close/>
                    </a:path>
                  </a:pathLst>
                </a:cu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28" name="TextBox 11"/>
              <p:cNvSpPr txBox="1">
                <a:spLocks noChangeArrowheads="1"/>
              </p:cNvSpPr>
              <p:nvPr/>
            </p:nvSpPr>
            <p:spPr bwMode="auto">
              <a:xfrm flipH="1">
                <a:off x="5421082" y="2848112"/>
                <a:ext cx="1309523" cy="399904"/>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zh-CN" altLang="en-US" sz="2000" b="1" kern="0" dirty="0" smtClean="0">
                    <a:solidFill>
                      <a:prstClr val="white"/>
                    </a:solidFill>
                    <a:latin typeface="微软雅黑" panose="020B0503020204020204" pitchFamily="34" charset="-122"/>
                    <a:ea typeface="微软雅黑" panose="020B0503020204020204" pitchFamily="34" charset="-122"/>
                  </a:rPr>
                  <a:t>标题二</a:t>
                </a:r>
                <a:endParaRPr lang="en-US" altLang="zh-CN" sz="2000" b="1" kern="0" dirty="0">
                  <a:solidFill>
                    <a:prstClr val="white"/>
                  </a:solidFill>
                  <a:latin typeface="微软雅黑" panose="020B0503020204020204" pitchFamily="34" charset="-122"/>
                  <a:ea typeface="微软雅黑" panose="020B0503020204020204" pitchFamily="34" charset="-122"/>
                </a:endParaRPr>
              </a:p>
            </p:txBody>
          </p:sp>
        </p:grpSp>
        <p:grpSp>
          <p:nvGrpSpPr>
            <p:cNvPr id="31756" name="组合 36"/>
            <p:cNvGrpSpPr/>
            <p:nvPr/>
          </p:nvGrpSpPr>
          <p:grpSpPr bwMode="auto">
            <a:xfrm>
              <a:off x="6071932" y="1700195"/>
              <a:ext cx="1626818" cy="660833"/>
              <a:chOff x="6071932" y="1700195"/>
              <a:chExt cx="1626818" cy="660833"/>
            </a:xfrm>
          </p:grpSpPr>
          <p:grpSp>
            <p:nvGrpSpPr>
              <p:cNvPr id="31768" name="组合 14"/>
              <p:cNvGrpSpPr/>
              <p:nvPr/>
            </p:nvGrpSpPr>
            <p:grpSpPr bwMode="auto">
              <a:xfrm>
                <a:off x="6071932" y="1700195"/>
                <a:ext cx="1626818" cy="590262"/>
                <a:chOff x="3286125" y="4305300"/>
                <a:chExt cx="3228975" cy="1171575"/>
              </a:xfrm>
            </p:grpSpPr>
            <p:sp>
              <p:nvSpPr>
                <p:cNvPr id="14" name="任意多边形 13"/>
                <p:cNvSpPr/>
                <p:nvPr/>
              </p:nvSpPr>
              <p:spPr>
                <a:xfrm>
                  <a:off x="3286012" y="4306439"/>
                  <a:ext cx="3219852" cy="1162269"/>
                </a:xfrm>
                <a:custGeom>
                  <a:avLst/>
                  <a:gdLst>
                    <a:gd name="connsiteX0" fmla="*/ 66675 w 3219450"/>
                    <a:gd name="connsiteY0" fmla="*/ 1162050 h 1162050"/>
                    <a:gd name="connsiteX1" fmla="*/ 0 w 3219450"/>
                    <a:gd name="connsiteY1" fmla="*/ 752475 h 1162050"/>
                    <a:gd name="connsiteX2" fmla="*/ 1000125 w 3219450"/>
                    <a:gd name="connsiteY2" fmla="*/ 0 h 1162050"/>
                    <a:gd name="connsiteX3" fmla="*/ 3219450 w 3219450"/>
                    <a:gd name="connsiteY3" fmla="*/ 0 h 1162050"/>
                    <a:gd name="connsiteX4" fmla="*/ 3219450 w 3219450"/>
                    <a:gd name="connsiteY4" fmla="*/ 352425 h 1162050"/>
                    <a:gd name="connsiteX5" fmla="*/ 2971800 w 3219450"/>
                    <a:gd name="connsiteY5" fmla="*/ 1162050 h 1162050"/>
                    <a:gd name="connsiteX6" fmla="*/ 66675 w 3219450"/>
                    <a:gd name="connsiteY6" fmla="*/ 11620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9450" h="1162050">
                      <a:moveTo>
                        <a:pt x="66675" y="1162050"/>
                      </a:moveTo>
                      <a:lnTo>
                        <a:pt x="0" y="752475"/>
                      </a:lnTo>
                      <a:lnTo>
                        <a:pt x="1000125" y="0"/>
                      </a:lnTo>
                      <a:lnTo>
                        <a:pt x="3219450" y="0"/>
                      </a:lnTo>
                      <a:lnTo>
                        <a:pt x="3219450" y="352425"/>
                      </a:lnTo>
                      <a:lnTo>
                        <a:pt x="2971800" y="1162050"/>
                      </a:lnTo>
                      <a:lnTo>
                        <a:pt x="66675" y="1162050"/>
                      </a:lnTo>
                      <a:close/>
                    </a:path>
                  </a:pathLst>
                </a:custGeom>
                <a:gradFill flip="none" rotWithShape="1">
                  <a:gsLst>
                    <a:gs pos="58000">
                      <a:schemeClr val="bg1">
                        <a:lumMod val="65000"/>
                      </a:schemeClr>
                    </a:gs>
                    <a:gs pos="78000">
                      <a:schemeClr val="bg1">
                        <a:lumMod val="75000"/>
                      </a:schemeClr>
                    </a:gs>
                    <a:gs pos="100000">
                      <a:schemeClr val="bg1">
                        <a:lumMod val="50000"/>
                      </a:schemeClr>
                    </a:gs>
                    <a:gs pos="100000">
                      <a:schemeClr val="bg1">
                        <a:lumMod val="65000"/>
                      </a:schemeClr>
                    </a:gs>
                  </a:gsLst>
                  <a:lin ang="162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5" name="任意多边形 14"/>
                <p:cNvSpPr/>
                <p:nvPr/>
              </p:nvSpPr>
              <p:spPr>
                <a:xfrm>
                  <a:off x="3286012" y="5049788"/>
                  <a:ext cx="2986712" cy="428371"/>
                </a:xfrm>
                <a:custGeom>
                  <a:avLst/>
                  <a:gdLst>
                    <a:gd name="connsiteX0" fmla="*/ 61913 w 2986088"/>
                    <a:gd name="connsiteY0" fmla="*/ 428625 h 428625"/>
                    <a:gd name="connsiteX1" fmla="*/ 0 w 2986088"/>
                    <a:gd name="connsiteY1" fmla="*/ 4763 h 428625"/>
                    <a:gd name="connsiteX2" fmla="*/ 2971800 w 2986088"/>
                    <a:gd name="connsiteY2" fmla="*/ 0 h 428625"/>
                    <a:gd name="connsiteX3" fmla="*/ 2986088 w 2986088"/>
                    <a:gd name="connsiteY3" fmla="*/ 414338 h 428625"/>
                    <a:gd name="connsiteX4" fmla="*/ 61913 w 2986088"/>
                    <a:gd name="connsiteY4" fmla="*/ 428625 h 42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6088" h="428625">
                      <a:moveTo>
                        <a:pt x="61913" y="428625"/>
                      </a:moveTo>
                      <a:lnTo>
                        <a:pt x="0" y="4763"/>
                      </a:lnTo>
                      <a:lnTo>
                        <a:pt x="2971800" y="0"/>
                      </a:lnTo>
                      <a:lnTo>
                        <a:pt x="2986088" y="414338"/>
                      </a:lnTo>
                      <a:lnTo>
                        <a:pt x="61913" y="428625"/>
                      </a:lnTo>
                      <a:close/>
                    </a:path>
                  </a:pathLst>
                </a:cu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6" name="任意多边形 15"/>
                <p:cNvSpPr/>
                <p:nvPr/>
              </p:nvSpPr>
              <p:spPr>
                <a:xfrm>
                  <a:off x="6256970" y="4322187"/>
                  <a:ext cx="258344" cy="1137073"/>
                </a:xfrm>
                <a:custGeom>
                  <a:avLst/>
                  <a:gdLst>
                    <a:gd name="connsiteX0" fmla="*/ 19050 w 257175"/>
                    <a:gd name="connsiteY0" fmla="*/ 1138237 h 1138237"/>
                    <a:gd name="connsiteX1" fmla="*/ 257175 w 257175"/>
                    <a:gd name="connsiteY1" fmla="*/ 328612 h 1138237"/>
                    <a:gd name="connsiteX2" fmla="*/ 242888 w 257175"/>
                    <a:gd name="connsiteY2" fmla="*/ 0 h 1138237"/>
                    <a:gd name="connsiteX3" fmla="*/ 0 w 257175"/>
                    <a:gd name="connsiteY3" fmla="*/ 728662 h 1138237"/>
                    <a:gd name="connsiteX4" fmla="*/ 19050 w 257175"/>
                    <a:gd name="connsiteY4" fmla="*/ 1138237 h 1138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138237">
                      <a:moveTo>
                        <a:pt x="19050" y="1138237"/>
                      </a:moveTo>
                      <a:lnTo>
                        <a:pt x="257175" y="328612"/>
                      </a:lnTo>
                      <a:lnTo>
                        <a:pt x="242888" y="0"/>
                      </a:lnTo>
                      <a:lnTo>
                        <a:pt x="0" y="728662"/>
                      </a:lnTo>
                      <a:lnTo>
                        <a:pt x="19050" y="1138237"/>
                      </a:lnTo>
                      <a:close/>
                    </a:path>
                  </a:pathLst>
                </a:custGeom>
                <a:gradFill flip="none" rotWithShape="1">
                  <a:gsLst>
                    <a:gs pos="58000">
                      <a:schemeClr val="bg1">
                        <a:lumMod val="65000"/>
                      </a:schemeClr>
                    </a:gs>
                    <a:gs pos="78000">
                      <a:schemeClr val="bg1">
                        <a:lumMod val="75000"/>
                      </a:schemeClr>
                    </a:gs>
                    <a:gs pos="100000">
                      <a:schemeClr val="bg1">
                        <a:lumMod val="50000"/>
                      </a:schemeClr>
                    </a:gs>
                    <a:gs pos="100000">
                      <a:schemeClr val="bg1">
                        <a:lumMod val="65000"/>
                      </a:schemeClr>
                    </a:gs>
                  </a:gsLst>
                  <a:lin ang="162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7" name="任意多边形 16"/>
                <p:cNvSpPr/>
                <p:nvPr/>
              </p:nvSpPr>
              <p:spPr>
                <a:xfrm>
                  <a:off x="4357195" y="4514325"/>
                  <a:ext cx="1650883" cy="333877"/>
                </a:xfrm>
                <a:custGeom>
                  <a:avLst/>
                  <a:gdLst>
                    <a:gd name="connsiteX0" fmla="*/ 69056 w 1652587"/>
                    <a:gd name="connsiteY0" fmla="*/ 323850 h 333375"/>
                    <a:gd name="connsiteX1" fmla="*/ 454819 w 1652587"/>
                    <a:gd name="connsiteY1" fmla="*/ 157163 h 333375"/>
                    <a:gd name="connsiteX2" fmla="*/ 0 w 1652587"/>
                    <a:gd name="connsiteY2" fmla="*/ 161925 h 333375"/>
                    <a:gd name="connsiteX3" fmla="*/ 1050131 w 1652587"/>
                    <a:gd name="connsiteY3" fmla="*/ 0 h 333375"/>
                    <a:gd name="connsiteX4" fmla="*/ 1652587 w 1652587"/>
                    <a:gd name="connsiteY4" fmla="*/ 135732 h 333375"/>
                    <a:gd name="connsiteX5" fmla="*/ 1176337 w 1652587"/>
                    <a:gd name="connsiteY5" fmla="*/ 152400 h 333375"/>
                    <a:gd name="connsiteX6" fmla="*/ 873919 w 1652587"/>
                    <a:gd name="connsiteY6" fmla="*/ 333375 h 333375"/>
                    <a:gd name="connsiteX7" fmla="*/ 69056 w 1652587"/>
                    <a:gd name="connsiteY7" fmla="*/ 323850 h 333375"/>
                    <a:gd name="connsiteX0-1" fmla="*/ 38576 w 1652587"/>
                    <a:gd name="connsiteY0-2" fmla="*/ 331470 h 333375"/>
                    <a:gd name="connsiteX1-3" fmla="*/ 454819 w 1652587"/>
                    <a:gd name="connsiteY1-4" fmla="*/ 157163 h 333375"/>
                    <a:gd name="connsiteX2-5" fmla="*/ 0 w 1652587"/>
                    <a:gd name="connsiteY2-6" fmla="*/ 161925 h 333375"/>
                    <a:gd name="connsiteX3-7" fmla="*/ 1050131 w 1652587"/>
                    <a:gd name="connsiteY3-8" fmla="*/ 0 h 333375"/>
                    <a:gd name="connsiteX4-9" fmla="*/ 1652587 w 1652587"/>
                    <a:gd name="connsiteY4-10" fmla="*/ 135732 h 333375"/>
                    <a:gd name="connsiteX5-11" fmla="*/ 1176337 w 1652587"/>
                    <a:gd name="connsiteY5-12" fmla="*/ 152400 h 333375"/>
                    <a:gd name="connsiteX6-13" fmla="*/ 873919 w 1652587"/>
                    <a:gd name="connsiteY6-14" fmla="*/ 333375 h 333375"/>
                    <a:gd name="connsiteX7-15" fmla="*/ 38576 w 1652587"/>
                    <a:gd name="connsiteY7-16" fmla="*/ 331470 h 33337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652587" h="333375">
                      <a:moveTo>
                        <a:pt x="38576" y="331470"/>
                      </a:moveTo>
                      <a:lnTo>
                        <a:pt x="454819" y="157163"/>
                      </a:lnTo>
                      <a:lnTo>
                        <a:pt x="0" y="161925"/>
                      </a:lnTo>
                      <a:lnTo>
                        <a:pt x="1050131" y="0"/>
                      </a:lnTo>
                      <a:lnTo>
                        <a:pt x="1652587" y="135732"/>
                      </a:lnTo>
                      <a:lnTo>
                        <a:pt x="1176337" y="152400"/>
                      </a:lnTo>
                      <a:lnTo>
                        <a:pt x="873919" y="333375"/>
                      </a:lnTo>
                      <a:lnTo>
                        <a:pt x="38576" y="33147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29" name="TextBox 11"/>
              <p:cNvSpPr txBox="1">
                <a:spLocks noChangeArrowheads="1"/>
              </p:cNvSpPr>
              <p:nvPr/>
            </p:nvSpPr>
            <p:spPr bwMode="auto">
              <a:xfrm flipH="1">
                <a:off x="6136954" y="2022913"/>
                <a:ext cx="1309524" cy="33801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zh-CN" altLang="en-US" sz="1600" b="1" kern="0" dirty="0" smtClean="0">
                    <a:solidFill>
                      <a:prstClr val="white"/>
                    </a:solidFill>
                    <a:latin typeface="微软雅黑" panose="020B0503020204020204" pitchFamily="34" charset="-122"/>
                    <a:ea typeface="微软雅黑" panose="020B0503020204020204" pitchFamily="34" charset="-122"/>
                  </a:rPr>
                  <a:t>标题三</a:t>
                </a:r>
                <a:endParaRPr lang="en-US" altLang="zh-CN" sz="1600" b="1" kern="0" dirty="0">
                  <a:solidFill>
                    <a:prstClr val="white"/>
                  </a:solidFill>
                  <a:latin typeface="微软雅黑" panose="020B0503020204020204" pitchFamily="34" charset="-122"/>
                  <a:ea typeface="微软雅黑" panose="020B0503020204020204" pitchFamily="34" charset="-122"/>
                </a:endParaRPr>
              </a:p>
            </p:txBody>
          </p:sp>
        </p:grpSp>
        <p:grpSp>
          <p:nvGrpSpPr>
            <p:cNvPr id="31757" name="组合 37"/>
            <p:cNvGrpSpPr/>
            <p:nvPr/>
          </p:nvGrpSpPr>
          <p:grpSpPr bwMode="auto">
            <a:xfrm>
              <a:off x="6651088" y="1243447"/>
              <a:ext cx="1309173" cy="478621"/>
              <a:chOff x="6651088" y="1243447"/>
              <a:chExt cx="1309173" cy="478621"/>
            </a:xfrm>
          </p:grpSpPr>
          <p:grpSp>
            <p:nvGrpSpPr>
              <p:cNvPr id="31762" name="组合 19"/>
              <p:cNvGrpSpPr/>
              <p:nvPr/>
            </p:nvGrpSpPr>
            <p:grpSpPr bwMode="auto">
              <a:xfrm>
                <a:off x="6792012" y="1243447"/>
                <a:ext cx="1164364" cy="422468"/>
                <a:chOff x="3286125" y="4305300"/>
                <a:chExt cx="3228975" cy="1171575"/>
              </a:xfrm>
            </p:grpSpPr>
            <p:sp>
              <p:nvSpPr>
                <p:cNvPr id="19" name="任意多边形 18"/>
                <p:cNvSpPr/>
                <p:nvPr/>
              </p:nvSpPr>
              <p:spPr>
                <a:xfrm>
                  <a:off x="3287506" y="4306101"/>
                  <a:ext cx="3226554" cy="1161811"/>
                </a:xfrm>
                <a:custGeom>
                  <a:avLst/>
                  <a:gdLst>
                    <a:gd name="connsiteX0" fmla="*/ 66675 w 3219450"/>
                    <a:gd name="connsiteY0" fmla="*/ 1162050 h 1162050"/>
                    <a:gd name="connsiteX1" fmla="*/ 0 w 3219450"/>
                    <a:gd name="connsiteY1" fmla="*/ 752475 h 1162050"/>
                    <a:gd name="connsiteX2" fmla="*/ 1000125 w 3219450"/>
                    <a:gd name="connsiteY2" fmla="*/ 0 h 1162050"/>
                    <a:gd name="connsiteX3" fmla="*/ 3219450 w 3219450"/>
                    <a:gd name="connsiteY3" fmla="*/ 0 h 1162050"/>
                    <a:gd name="connsiteX4" fmla="*/ 3219450 w 3219450"/>
                    <a:gd name="connsiteY4" fmla="*/ 352425 h 1162050"/>
                    <a:gd name="connsiteX5" fmla="*/ 2971800 w 3219450"/>
                    <a:gd name="connsiteY5" fmla="*/ 1162050 h 1162050"/>
                    <a:gd name="connsiteX6" fmla="*/ 66675 w 3219450"/>
                    <a:gd name="connsiteY6" fmla="*/ 11620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9450" h="1162050">
                      <a:moveTo>
                        <a:pt x="66675" y="1162050"/>
                      </a:moveTo>
                      <a:lnTo>
                        <a:pt x="0" y="752475"/>
                      </a:lnTo>
                      <a:lnTo>
                        <a:pt x="1000125" y="0"/>
                      </a:lnTo>
                      <a:lnTo>
                        <a:pt x="3219450" y="0"/>
                      </a:lnTo>
                      <a:lnTo>
                        <a:pt x="3219450" y="352425"/>
                      </a:lnTo>
                      <a:lnTo>
                        <a:pt x="2971800" y="1162050"/>
                      </a:lnTo>
                      <a:lnTo>
                        <a:pt x="66675" y="1162050"/>
                      </a:lnTo>
                      <a:close/>
                    </a:path>
                  </a:pathLst>
                </a:custGeom>
                <a:gradFill flip="none" rotWithShape="1">
                  <a:gsLst>
                    <a:gs pos="58000">
                      <a:schemeClr val="bg1">
                        <a:lumMod val="65000"/>
                      </a:schemeClr>
                    </a:gs>
                    <a:gs pos="78000">
                      <a:schemeClr val="bg1">
                        <a:lumMod val="75000"/>
                      </a:schemeClr>
                    </a:gs>
                    <a:gs pos="100000">
                      <a:schemeClr val="bg1">
                        <a:lumMod val="50000"/>
                      </a:schemeClr>
                    </a:gs>
                    <a:gs pos="100000">
                      <a:schemeClr val="bg1">
                        <a:lumMod val="65000"/>
                      </a:schemeClr>
                    </a:gs>
                  </a:gsLst>
                  <a:lin ang="162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0" name="任意多边形 19"/>
                <p:cNvSpPr/>
                <p:nvPr/>
              </p:nvSpPr>
              <p:spPr>
                <a:xfrm>
                  <a:off x="3287506" y="5049835"/>
                  <a:ext cx="2993258" cy="426879"/>
                </a:xfrm>
                <a:custGeom>
                  <a:avLst/>
                  <a:gdLst>
                    <a:gd name="connsiteX0" fmla="*/ 61913 w 2986088"/>
                    <a:gd name="connsiteY0" fmla="*/ 428625 h 428625"/>
                    <a:gd name="connsiteX1" fmla="*/ 0 w 2986088"/>
                    <a:gd name="connsiteY1" fmla="*/ 4763 h 428625"/>
                    <a:gd name="connsiteX2" fmla="*/ 2971800 w 2986088"/>
                    <a:gd name="connsiteY2" fmla="*/ 0 h 428625"/>
                    <a:gd name="connsiteX3" fmla="*/ 2986088 w 2986088"/>
                    <a:gd name="connsiteY3" fmla="*/ 414338 h 428625"/>
                    <a:gd name="connsiteX4" fmla="*/ 61913 w 2986088"/>
                    <a:gd name="connsiteY4" fmla="*/ 428625 h 42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6088" h="428625">
                      <a:moveTo>
                        <a:pt x="61913" y="428625"/>
                      </a:moveTo>
                      <a:lnTo>
                        <a:pt x="0" y="4763"/>
                      </a:lnTo>
                      <a:lnTo>
                        <a:pt x="2971800" y="0"/>
                      </a:lnTo>
                      <a:lnTo>
                        <a:pt x="2986088" y="414338"/>
                      </a:lnTo>
                      <a:lnTo>
                        <a:pt x="61913" y="428625"/>
                      </a:lnTo>
                      <a:close/>
                    </a:path>
                  </a:pathLst>
                </a:cu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1" name="任意多边形 20"/>
                <p:cNvSpPr/>
                <p:nvPr/>
              </p:nvSpPr>
              <p:spPr>
                <a:xfrm>
                  <a:off x="6267557" y="4319302"/>
                  <a:ext cx="255307" cy="1139809"/>
                </a:xfrm>
                <a:custGeom>
                  <a:avLst/>
                  <a:gdLst>
                    <a:gd name="connsiteX0" fmla="*/ 19050 w 257175"/>
                    <a:gd name="connsiteY0" fmla="*/ 1138237 h 1138237"/>
                    <a:gd name="connsiteX1" fmla="*/ 257175 w 257175"/>
                    <a:gd name="connsiteY1" fmla="*/ 328612 h 1138237"/>
                    <a:gd name="connsiteX2" fmla="*/ 242888 w 257175"/>
                    <a:gd name="connsiteY2" fmla="*/ 0 h 1138237"/>
                    <a:gd name="connsiteX3" fmla="*/ 0 w 257175"/>
                    <a:gd name="connsiteY3" fmla="*/ 728662 h 1138237"/>
                    <a:gd name="connsiteX4" fmla="*/ 19050 w 257175"/>
                    <a:gd name="connsiteY4" fmla="*/ 1138237 h 1138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138237">
                      <a:moveTo>
                        <a:pt x="19050" y="1138237"/>
                      </a:moveTo>
                      <a:lnTo>
                        <a:pt x="257175" y="328612"/>
                      </a:lnTo>
                      <a:lnTo>
                        <a:pt x="242888" y="0"/>
                      </a:lnTo>
                      <a:lnTo>
                        <a:pt x="0" y="728662"/>
                      </a:lnTo>
                      <a:lnTo>
                        <a:pt x="19050" y="1138237"/>
                      </a:lnTo>
                      <a:close/>
                    </a:path>
                  </a:pathLst>
                </a:custGeom>
                <a:gradFill flip="none" rotWithShape="1">
                  <a:gsLst>
                    <a:gs pos="58000">
                      <a:schemeClr val="bg1">
                        <a:lumMod val="65000"/>
                      </a:schemeClr>
                    </a:gs>
                    <a:gs pos="78000">
                      <a:schemeClr val="bg1">
                        <a:lumMod val="75000"/>
                      </a:schemeClr>
                    </a:gs>
                    <a:gs pos="100000">
                      <a:schemeClr val="bg1">
                        <a:lumMod val="50000"/>
                      </a:schemeClr>
                    </a:gs>
                    <a:gs pos="100000">
                      <a:schemeClr val="bg1">
                        <a:lumMod val="65000"/>
                      </a:schemeClr>
                    </a:gs>
                  </a:gsLst>
                  <a:lin ang="162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2" name="任意多边形 21"/>
                <p:cNvSpPr/>
                <p:nvPr/>
              </p:nvSpPr>
              <p:spPr>
                <a:xfrm>
                  <a:off x="4255913" y="4512937"/>
                  <a:ext cx="1655095" cy="334461"/>
                </a:xfrm>
                <a:custGeom>
                  <a:avLst/>
                  <a:gdLst>
                    <a:gd name="connsiteX0" fmla="*/ 69056 w 1652587"/>
                    <a:gd name="connsiteY0" fmla="*/ 323850 h 333375"/>
                    <a:gd name="connsiteX1" fmla="*/ 454819 w 1652587"/>
                    <a:gd name="connsiteY1" fmla="*/ 157163 h 333375"/>
                    <a:gd name="connsiteX2" fmla="*/ 0 w 1652587"/>
                    <a:gd name="connsiteY2" fmla="*/ 161925 h 333375"/>
                    <a:gd name="connsiteX3" fmla="*/ 1050131 w 1652587"/>
                    <a:gd name="connsiteY3" fmla="*/ 0 h 333375"/>
                    <a:gd name="connsiteX4" fmla="*/ 1652587 w 1652587"/>
                    <a:gd name="connsiteY4" fmla="*/ 135732 h 333375"/>
                    <a:gd name="connsiteX5" fmla="*/ 1176337 w 1652587"/>
                    <a:gd name="connsiteY5" fmla="*/ 152400 h 333375"/>
                    <a:gd name="connsiteX6" fmla="*/ 873919 w 1652587"/>
                    <a:gd name="connsiteY6" fmla="*/ 333375 h 333375"/>
                    <a:gd name="connsiteX7" fmla="*/ 69056 w 1652587"/>
                    <a:gd name="connsiteY7" fmla="*/ 323850 h 333375"/>
                    <a:gd name="connsiteX0-1" fmla="*/ 38576 w 1652587"/>
                    <a:gd name="connsiteY0-2" fmla="*/ 331470 h 333375"/>
                    <a:gd name="connsiteX1-3" fmla="*/ 454819 w 1652587"/>
                    <a:gd name="connsiteY1-4" fmla="*/ 157163 h 333375"/>
                    <a:gd name="connsiteX2-5" fmla="*/ 0 w 1652587"/>
                    <a:gd name="connsiteY2-6" fmla="*/ 161925 h 333375"/>
                    <a:gd name="connsiteX3-7" fmla="*/ 1050131 w 1652587"/>
                    <a:gd name="connsiteY3-8" fmla="*/ 0 h 333375"/>
                    <a:gd name="connsiteX4-9" fmla="*/ 1652587 w 1652587"/>
                    <a:gd name="connsiteY4-10" fmla="*/ 135732 h 333375"/>
                    <a:gd name="connsiteX5-11" fmla="*/ 1176337 w 1652587"/>
                    <a:gd name="connsiteY5-12" fmla="*/ 152400 h 333375"/>
                    <a:gd name="connsiteX6-13" fmla="*/ 873919 w 1652587"/>
                    <a:gd name="connsiteY6-14" fmla="*/ 333375 h 333375"/>
                    <a:gd name="connsiteX7-15" fmla="*/ 38576 w 1652587"/>
                    <a:gd name="connsiteY7-16" fmla="*/ 331470 h 33337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652587" h="333375">
                      <a:moveTo>
                        <a:pt x="38576" y="331470"/>
                      </a:moveTo>
                      <a:lnTo>
                        <a:pt x="454819" y="157163"/>
                      </a:lnTo>
                      <a:lnTo>
                        <a:pt x="0" y="161925"/>
                      </a:lnTo>
                      <a:lnTo>
                        <a:pt x="1050131" y="0"/>
                      </a:lnTo>
                      <a:lnTo>
                        <a:pt x="1652587" y="135732"/>
                      </a:lnTo>
                      <a:lnTo>
                        <a:pt x="1176337" y="152400"/>
                      </a:lnTo>
                      <a:lnTo>
                        <a:pt x="873919" y="333375"/>
                      </a:lnTo>
                      <a:lnTo>
                        <a:pt x="38576" y="331470"/>
                      </a:lnTo>
                      <a:close/>
                    </a:path>
                  </a:pathLst>
                </a:cu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30" name="TextBox 11"/>
              <p:cNvSpPr txBox="1">
                <a:spLocks noChangeArrowheads="1"/>
              </p:cNvSpPr>
              <p:nvPr/>
            </p:nvSpPr>
            <p:spPr bwMode="auto">
              <a:xfrm flipH="1">
                <a:off x="6651240" y="1445274"/>
                <a:ext cx="1309524" cy="276124"/>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zh-CN" altLang="en-US" sz="1200" b="1" kern="0" dirty="0" smtClean="0">
                    <a:solidFill>
                      <a:prstClr val="white"/>
                    </a:solidFill>
                    <a:latin typeface="微软雅黑" panose="020B0503020204020204" pitchFamily="34" charset="-122"/>
                    <a:ea typeface="微软雅黑" panose="020B0503020204020204" pitchFamily="34" charset="-122"/>
                  </a:rPr>
                  <a:t>标题四</a:t>
                </a:r>
                <a:endParaRPr lang="en-US" altLang="zh-CN" sz="1200" b="1" kern="0" dirty="0">
                  <a:solidFill>
                    <a:prstClr val="white"/>
                  </a:solidFill>
                  <a:latin typeface="微软雅黑" panose="020B0503020204020204" pitchFamily="34" charset="-122"/>
                  <a:ea typeface="微软雅黑" panose="020B0503020204020204" pitchFamily="34" charset="-122"/>
                </a:endParaRPr>
              </a:p>
            </p:txBody>
          </p:sp>
        </p:grpSp>
        <p:sp>
          <p:nvSpPr>
            <p:cNvPr id="31" name="TextBox 11"/>
            <p:cNvSpPr txBox="1">
              <a:spLocks noChangeArrowheads="1"/>
            </p:cNvSpPr>
            <p:nvPr/>
          </p:nvSpPr>
          <p:spPr bwMode="auto">
            <a:xfrm flipH="1">
              <a:off x="2079813" y="1135825"/>
              <a:ext cx="1369841" cy="523684"/>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14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    </a:t>
              </a:r>
              <a:endParaRPr lang="en-US" altLang="zh-CN" sz="14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zh-CN" altLang="en-US" sz="14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a:t>
              </a:r>
              <a:endParaRPr lang="en-US" altLang="zh-CN" sz="14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32" name="TextBox 11"/>
            <p:cNvSpPr txBox="1">
              <a:spLocks noChangeArrowheads="1"/>
            </p:cNvSpPr>
            <p:nvPr/>
          </p:nvSpPr>
          <p:spPr bwMode="auto">
            <a:xfrm flipH="1">
              <a:off x="871877" y="3901827"/>
              <a:ext cx="1369840" cy="522097"/>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14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    </a:t>
              </a:r>
              <a:endParaRPr lang="en-US" altLang="zh-CN" sz="14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zh-CN" altLang="en-US" sz="14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a:t>
              </a:r>
              <a:endParaRPr lang="en-US" altLang="zh-CN" sz="14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33" name="TextBox 11"/>
            <p:cNvSpPr txBox="1">
              <a:spLocks noChangeArrowheads="1"/>
            </p:cNvSpPr>
            <p:nvPr/>
          </p:nvSpPr>
          <p:spPr bwMode="auto">
            <a:xfrm flipH="1">
              <a:off x="1395687" y="2673551"/>
              <a:ext cx="1368253" cy="523684"/>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14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    </a:t>
              </a:r>
              <a:endParaRPr lang="en-US" altLang="zh-CN" sz="14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zh-CN" altLang="en-US" sz="14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a:t>
              </a:r>
              <a:endParaRPr lang="en-US" altLang="zh-CN" sz="14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34" name="TextBox 11"/>
            <p:cNvSpPr txBox="1">
              <a:spLocks noChangeArrowheads="1"/>
            </p:cNvSpPr>
            <p:nvPr/>
          </p:nvSpPr>
          <p:spPr bwMode="auto">
            <a:xfrm flipH="1">
              <a:off x="1805210" y="1810266"/>
              <a:ext cx="1369840" cy="522097"/>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14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    </a:t>
              </a:r>
              <a:endParaRPr lang="en-US" altLang="zh-CN" sz="14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zh-CN" altLang="en-US" sz="14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a:t>
              </a:r>
              <a:endParaRPr lang="en-US" altLang="zh-CN" sz="14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9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bwMode="auto">
          <a:xfrm>
            <a:off x="4500563" y="1152525"/>
            <a:ext cx="3600450" cy="554038"/>
            <a:chOff x="4499990" y="1152219"/>
            <a:chExt cx="3600402" cy="553908"/>
          </a:xfrm>
        </p:grpSpPr>
        <p:grpSp>
          <p:nvGrpSpPr>
            <p:cNvPr id="32795" name="组合 32"/>
            <p:cNvGrpSpPr/>
            <p:nvPr/>
          </p:nvGrpSpPr>
          <p:grpSpPr bwMode="auto">
            <a:xfrm>
              <a:off x="4499990" y="1152219"/>
              <a:ext cx="3600402" cy="553908"/>
              <a:chOff x="4499990" y="1152219"/>
              <a:chExt cx="3600402" cy="553908"/>
            </a:xfrm>
          </p:grpSpPr>
          <p:sp>
            <p:nvSpPr>
              <p:cNvPr id="36"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7" name="圆角矩形 1"/>
              <p:cNvSpPr/>
              <p:nvPr/>
            </p:nvSpPr>
            <p:spPr>
              <a:xfrm flipH="1">
                <a:off x="5088944" y="1152219"/>
                <a:ext cx="3001923"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34" name="TextBox 33"/>
            <p:cNvSpPr txBox="1"/>
            <p:nvPr/>
          </p:nvSpPr>
          <p:spPr>
            <a:xfrm>
              <a:off x="4669850" y="1276015"/>
              <a:ext cx="320671" cy="368214"/>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1</a:t>
              </a:r>
              <a:endParaRPr lang="zh-CN" altLang="en-US" sz="500" dirty="0">
                <a:solidFill>
                  <a:prstClr val="black"/>
                </a:solidFill>
              </a:endParaRPr>
            </a:p>
          </p:txBody>
        </p:sp>
        <p:sp>
          <p:nvSpPr>
            <p:cNvPr id="35" name="矩形 43"/>
            <p:cNvSpPr>
              <a:spLocks noChangeArrowheads="1"/>
            </p:cNvSpPr>
            <p:nvPr/>
          </p:nvSpPr>
          <p:spPr bwMode="auto">
            <a:xfrm>
              <a:off x="5436603" y="1244272"/>
              <a:ext cx="2543141"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bwMode="auto">
          <a:xfrm>
            <a:off x="3943350" y="1851025"/>
            <a:ext cx="3598863" cy="554038"/>
            <a:chOff x="3942596" y="1851670"/>
            <a:chExt cx="3600402" cy="553908"/>
          </a:xfrm>
        </p:grpSpPr>
        <p:grpSp>
          <p:nvGrpSpPr>
            <p:cNvPr id="32790" name="组合 38"/>
            <p:cNvGrpSpPr/>
            <p:nvPr/>
          </p:nvGrpSpPr>
          <p:grpSpPr bwMode="auto">
            <a:xfrm>
              <a:off x="3942596" y="1851670"/>
              <a:ext cx="3600402" cy="553908"/>
              <a:chOff x="4499990" y="1152219"/>
              <a:chExt cx="3600402" cy="553908"/>
            </a:xfrm>
          </p:grpSpPr>
          <p:sp>
            <p:nvSpPr>
              <p:cNvPr id="42"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3" name="圆角矩形 1"/>
              <p:cNvSpPr/>
              <p:nvPr/>
            </p:nvSpPr>
            <p:spPr>
              <a:xfrm flipH="1">
                <a:off x="5089205" y="1152219"/>
                <a:ext cx="3001658"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40" name="TextBox 39"/>
            <p:cNvSpPr txBox="1"/>
            <p:nvPr/>
          </p:nvSpPr>
          <p:spPr>
            <a:xfrm>
              <a:off x="4110943" y="1943723"/>
              <a:ext cx="319224" cy="369801"/>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2</a:t>
              </a:r>
              <a:endParaRPr lang="zh-CN" altLang="en-US" sz="500" dirty="0">
                <a:solidFill>
                  <a:prstClr val="black"/>
                </a:solidFill>
              </a:endParaRPr>
            </a:p>
          </p:txBody>
        </p:sp>
        <p:sp>
          <p:nvSpPr>
            <p:cNvPr id="41" name="矩形 43"/>
            <p:cNvSpPr>
              <a:spLocks noChangeArrowheads="1"/>
            </p:cNvSpPr>
            <p:nvPr/>
          </p:nvSpPr>
          <p:spPr bwMode="auto">
            <a:xfrm>
              <a:off x="4830388" y="1943723"/>
              <a:ext cx="2544263"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bwMode="auto">
          <a:xfrm>
            <a:off x="3419475" y="2571750"/>
            <a:ext cx="3600450" cy="554038"/>
            <a:chOff x="3419872" y="2571750"/>
            <a:chExt cx="3600402" cy="553908"/>
          </a:xfrm>
        </p:grpSpPr>
        <p:grpSp>
          <p:nvGrpSpPr>
            <p:cNvPr id="32785" name="组合 44"/>
            <p:cNvGrpSpPr/>
            <p:nvPr/>
          </p:nvGrpSpPr>
          <p:grpSpPr bwMode="auto">
            <a:xfrm>
              <a:off x="3419872" y="2571750"/>
              <a:ext cx="3600402" cy="553908"/>
              <a:chOff x="4499990" y="1152219"/>
              <a:chExt cx="3600402" cy="553908"/>
            </a:xfrm>
          </p:grpSpPr>
          <p:sp>
            <p:nvSpPr>
              <p:cNvPr id="48"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9" name="圆角矩形 1"/>
              <p:cNvSpPr/>
              <p:nvPr/>
            </p:nvSpPr>
            <p:spPr>
              <a:xfrm flipH="1">
                <a:off x="5088945" y="1152219"/>
                <a:ext cx="3001922"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46" name="TextBox 45"/>
            <p:cNvSpPr txBox="1"/>
            <p:nvPr/>
          </p:nvSpPr>
          <p:spPr>
            <a:xfrm>
              <a:off x="3584970" y="2663803"/>
              <a:ext cx="319084" cy="369801"/>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3</a:t>
              </a:r>
              <a:endParaRPr lang="zh-CN" altLang="en-US" sz="500" dirty="0">
                <a:solidFill>
                  <a:prstClr val="black"/>
                </a:solidFill>
              </a:endParaRPr>
            </a:p>
          </p:txBody>
        </p:sp>
        <p:sp>
          <p:nvSpPr>
            <p:cNvPr id="47" name="矩形 43"/>
            <p:cNvSpPr>
              <a:spLocks noChangeArrowheads="1"/>
            </p:cNvSpPr>
            <p:nvPr/>
          </p:nvSpPr>
          <p:spPr bwMode="auto">
            <a:xfrm>
              <a:off x="4315210" y="2663803"/>
              <a:ext cx="2544729"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bwMode="auto">
          <a:xfrm>
            <a:off x="2870200" y="3292475"/>
            <a:ext cx="3600450" cy="554038"/>
            <a:chOff x="2870096" y="3291830"/>
            <a:chExt cx="3600402" cy="553908"/>
          </a:xfrm>
        </p:grpSpPr>
        <p:grpSp>
          <p:nvGrpSpPr>
            <p:cNvPr id="32780" name="组合 50"/>
            <p:cNvGrpSpPr/>
            <p:nvPr/>
          </p:nvGrpSpPr>
          <p:grpSpPr bwMode="auto">
            <a:xfrm>
              <a:off x="2870096" y="3291830"/>
              <a:ext cx="3600402" cy="553908"/>
              <a:chOff x="4499990" y="1152219"/>
              <a:chExt cx="3600402" cy="553908"/>
            </a:xfrm>
          </p:grpSpPr>
          <p:sp>
            <p:nvSpPr>
              <p:cNvPr id="54"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5" name="圆角矩形 1"/>
              <p:cNvSpPr/>
              <p:nvPr/>
            </p:nvSpPr>
            <p:spPr>
              <a:xfrm flipH="1">
                <a:off x="5088945" y="1152219"/>
                <a:ext cx="3001922"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52" name="TextBox 51"/>
            <p:cNvSpPr txBox="1"/>
            <p:nvPr/>
          </p:nvSpPr>
          <p:spPr>
            <a:xfrm>
              <a:off x="3060593" y="3383883"/>
              <a:ext cx="319084" cy="369801"/>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4</a:t>
              </a:r>
              <a:endParaRPr lang="zh-CN" altLang="en-US" sz="500" dirty="0">
                <a:solidFill>
                  <a:prstClr val="black"/>
                </a:solidFill>
              </a:endParaRPr>
            </a:p>
          </p:txBody>
        </p:sp>
        <p:sp>
          <p:nvSpPr>
            <p:cNvPr id="53" name="矩形 43"/>
            <p:cNvSpPr>
              <a:spLocks noChangeArrowheads="1"/>
            </p:cNvSpPr>
            <p:nvPr/>
          </p:nvSpPr>
          <p:spPr bwMode="auto">
            <a:xfrm>
              <a:off x="3805122" y="3383883"/>
              <a:ext cx="2543141"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56" name="组合 55"/>
          <p:cNvGrpSpPr/>
          <p:nvPr/>
        </p:nvGrpSpPr>
        <p:grpSpPr bwMode="auto">
          <a:xfrm>
            <a:off x="358775" y="366713"/>
            <a:ext cx="3149600" cy="584200"/>
            <a:chOff x="359530" y="366782"/>
            <a:chExt cx="3148119" cy="584775"/>
          </a:xfrm>
        </p:grpSpPr>
        <p:sp>
          <p:nvSpPr>
            <p:cNvPr id="57" name="圆角矩形 1"/>
            <p:cNvSpPr/>
            <p:nvPr/>
          </p:nvSpPr>
          <p:spPr>
            <a:xfrm>
              <a:off x="359530" y="409686"/>
              <a:ext cx="3148119" cy="484665"/>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8" name="矩形 57"/>
            <p:cNvSpPr/>
            <p:nvPr/>
          </p:nvSpPr>
          <p:spPr bwMode="auto">
            <a:xfrm>
              <a:off x="542007" y="366782"/>
              <a:ext cx="1367782" cy="584775"/>
            </a:xfrm>
            <a:prstGeom prst="rect">
              <a:avLst/>
            </a:prstGeom>
          </p:spPr>
          <p:txBody>
            <a:bodyPr>
              <a:spAutoFit/>
            </a:bodyPr>
            <a:lstStyle/>
            <a:p>
              <a:pPr eaLnBrk="1" fontAlgn="auto" hangingPunct="1">
                <a:spcBef>
                  <a:spcPts val="0"/>
                </a:spcBef>
                <a:spcAft>
                  <a:spcPts val="0"/>
                </a:spcAft>
                <a:tabLst>
                  <a:tab pos="0" algn="l"/>
                </a:tabLst>
                <a:defRPr/>
              </a:pPr>
              <a:r>
                <a:rPr lang="en-US" altLang="zh-CN" sz="3200" b="1" spc="30" dirty="0">
                  <a:solidFill>
                    <a:prstClr val="white"/>
                  </a:solidFill>
                  <a:latin typeface="微软雅黑" panose="020B0503020204020204" pitchFamily="34" charset="-122"/>
                  <a:ea typeface="微软雅黑" panose="020B0503020204020204" pitchFamily="34" charset="-122"/>
                </a:rPr>
                <a:t>C</a:t>
              </a:r>
              <a:r>
                <a:rPr lang="en-US" altLang="zh-CN" sz="1200" b="1" spc="30" dirty="0">
                  <a:solidFill>
                    <a:prstClr val="white"/>
                  </a:solidFill>
                  <a:latin typeface="微软雅黑" panose="020B0503020204020204" pitchFamily="34" charset="-122"/>
                  <a:ea typeface="微软雅黑" panose="020B0503020204020204" pitchFamily="34" charset="-122"/>
                </a:rPr>
                <a:t>ONTENTS</a:t>
              </a:r>
              <a:endParaRPr lang="zh-CN" altLang="en-US" sz="1200" b="1" spc="30" dirty="0">
                <a:solidFill>
                  <a:prstClr val="white"/>
                </a:solidFill>
                <a:latin typeface="微软雅黑" panose="020B0503020204020204" pitchFamily="34" charset="-122"/>
                <a:ea typeface="微软雅黑" panose="020B0503020204020204" pitchFamily="34" charset="-122"/>
              </a:endParaRPr>
            </a:p>
          </p:txBody>
        </p:sp>
        <p:sp>
          <p:nvSpPr>
            <p:cNvPr id="59" name="TextBox 58"/>
            <p:cNvSpPr txBox="1"/>
            <p:nvPr/>
          </p:nvSpPr>
          <p:spPr>
            <a:xfrm>
              <a:off x="2068464" y="460536"/>
              <a:ext cx="918730" cy="400444"/>
            </a:xfrm>
            <a:prstGeom prst="rect">
              <a:avLst/>
            </a:prstGeom>
            <a:noFill/>
          </p:spPr>
          <p:txBody>
            <a:bodyPr>
              <a:spAutoFit/>
            </a:bodyPr>
            <a:lstStyle/>
            <a:p>
              <a:pPr eaLnBrk="1" fontAlgn="auto" hangingPunct="1">
                <a:spcBef>
                  <a:spcPts val="0"/>
                </a:spcBef>
                <a:spcAft>
                  <a:spcPts val="0"/>
                </a:spcAft>
                <a:defRPr/>
              </a:pPr>
              <a:r>
                <a:rPr lang="zh-CN" altLang="en-US" sz="2000" b="1" spc="500" dirty="0">
                  <a:solidFill>
                    <a:prstClr val="white"/>
                  </a:solidFill>
                  <a:latin typeface="微软雅黑" panose="020B0503020204020204" pitchFamily="34" charset="-122"/>
                  <a:ea typeface="微软雅黑" panose="020B0503020204020204" pitchFamily="34" charset="-122"/>
                </a:rPr>
                <a:t>目录</a:t>
              </a:r>
              <a:endParaRPr lang="zh-CN" altLang="en-US" sz="2000" b="1" spc="500" dirty="0">
                <a:solidFill>
                  <a:prstClr val="white"/>
                </a:solidFill>
                <a:latin typeface="微软雅黑" panose="020B0503020204020204" pitchFamily="34" charset="-122"/>
                <a:ea typeface="微软雅黑" panose="020B0503020204020204" pitchFamily="34" charset="-122"/>
              </a:endParaRPr>
            </a:p>
          </p:txBody>
        </p:sp>
        <p:cxnSp>
          <p:nvCxnSpPr>
            <p:cNvPr id="60" name="直接连接符 59"/>
            <p:cNvCxnSpPr/>
            <p:nvPr/>
          </p:nvCxnSpPr>
          <p:spPr>
            <a:xfrm>
              <a:off x="1657494" y="423988"/>
              <a:ext cx="314177" cy="47036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3144283" y="571771"/>
              <a:ext cx="144394" cy="144605"/>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0-#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1+#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par>
                                <p:cTn id="13" presetID="12" presetClass="entr" presetSubtype="1" fill="hold" nodeType="withEffect">
                                  <p:stCondLst>
                                    <p:cond delay="30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p:tgtEl>
                                          <p:spTgt spid="38"/>
                                        </p:tgtEl>
                                        <p:attrNameLst>
                                          <p:attrName>ppt_y</p:attrName>
                                        </p:attrNameLst>
                                      </p:cBhvr>
                                      <p:tavLst>
                                        <p:tav tm="0">
                                          <p:val>
                                            <p:strVal val="#ppt_y-#ppt_h*1.125000"/>
                                          </p:val>
                                        </p:tav>
                                        <p:tav tm="100000">
                                          <p:val>
                                            <p:strVal val="#ppt_y"/>
                                          </p:val>
                                        </p:tav>
                                      </p:tavLst>
                                    </p:anim>
                                    <p:animEffect transition="in" filter="wipe(down)">
                                      <p:cBhvr>
                                        <p:cTn id="16" dur="500"/>
                                        <p:tgtEl>
                                          <p:spTgt spid="38"/>
                                        </p:tgtEl>
                                      </p:cBhvr>
                                    </p:animEffect>
                                  </p:childTnLst>
                                </p:cTn>
                              </p:par>
                              <p:par>
                                <p:cTn id="17" presetID="12" presetClass="entr" presetSubtype="1" fill="hold" nodeType="withEffect">
                                  <p:stCondLst>
                                    <p:cond delay="50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p:tgtEl>
                                          <p:spTgt spid="44"/>
                                        </p:tgtEl>
                                        <p:attrNameLst>
                                          <p:attrName>ppt_y</p:attrName>
                                        </p:attrNameLst>
                                      </p:cBhvr>
                                      <p:tavLst>
                                        <p:tav tm="0">
                                          <p:val>
                                            <p:strVal val="#ppt_y-#ppt_h*1.125000"/>
                                          </p:val>
                                        </p:tav>
                                        <p:tav tm="100000">
                                          <p:val>
                                            <p:strVal val="#ppt_y"/>
                                          </p:val>
                                        </p:tav>
                                      </p:tavLst>
                                    </p:anim>
                                    <p:animEffect transition="in" filter="wipe(down)">
                                      <p:cBhvr>
                                        <p:cTn id="20" dur="500"/>
                                        <p:tgtEl>
                                          <p:spTgt spid="44"/>
                                        </p:tgtEl>
                                      </p:cBhvr>
                                    </p:animEffect>
                                  </p:childTnLst>
                                </p:cTn>
                              </p:par>
                              <p:par>
                                <p:cTn id="21" presetID="12" presetClass="entr" presetSubtype="1" fill="hold" nodeType="withEffect">
                                  <p:stCondLst>
                                    <p:cond delay="80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p:tgtEl>
                                          <p:spTgt spid="50"/>
                                        </p:tgtEl>
                                        <p:attrNameLst>
                                          <p:attrName>ppt_y</p:attrName>
                                        </p:attrNameLst>
                                      </p:cBhvr>
                                      <p:tavLst>
                                        <p:tav tm="0">
                                          <p:val>
                                            <p:strVal val="#ppt_y-#ppt_h*1.125000"/>
                                          </p:val>
                                        </p:tav>
                                        <p:tav tm="100000">
                                          <p:val>
                                            <p:strVal val="#ppt_y"/>
                                          </p:val>
                                        </p:tav>
                                      </p:tavLst>
                                    </p:anim>
                                    <p:animEffect transition="in" filter="wipe(down)">
                                      <p:cBhvr>
                                        <p:cTn id="24" dur="500"/>
                                        <p:tgtEl>
                                          <p:spTgt spid="50"/>
                                        </p:tgtEl>
                                      </p:cBhvr>
                                    </p:animEffect>
                                  </p:childTnLst>
                                </p:cTn>
                              </p:par>
                              <p:par>
                                <p:cTn id="25" presetID="26" presetClass="emph" presetSubtype="0" fill="hold" nodeType="withEffect">
                                  <p:stCondLst>
                                    <p:cond delay="1100"/>
                                  </p:stCondLst>
                                  <p:childTnLst>
                                    <p:animEffect transition="out" filter="fade">
                                      <p:cBhvr>
                                        <p:cTn id="26" dur="500" tmFilter="0, 0; .2, .5; .8, .5; 1, 0"/>
                                        <p:tgtEl>
                                          <p:spTgt spid="50"/>
                                        </p:tgtEl>
                                      </p:cBhvr>
                                    </p:animEffect>
                                    <p:animScale>
                                      <p:cBhvr>
                                        <p:cTn id="27" dur="250" autoRev="1" fill="hold"/>
                                        <p:tgtEl>
                                          <p:spTgt spid="50"/>
                                        </p:tgtEl>
                                      </p:cBhvr>
                                      <p:by x="105000" y="105000"/>
                                    </p:animScale>
                                  </p:childTnLst>
                                </p:cTn>
                              </p:par>
                              <p:par>
                                <p:cTn id="28" presetID="26" presetClass="emph" presetSubtype="0" fill="hold" nodeType="withEffect">
                                  <p:stCondLst>
                                    <p:cond delay="1600"/>
                                  </p:stCondLst>
                                  <p:childTnLst>
                                    <p:animEffect transition="out" filter="fade">
                                      <p:cBhvr>
                                        <p:cTn id="29" dur="500" tmFilter="0, 0; .2, .5; .8, .5; 1, 0"/>
                                        <p:tgtEl>
                                          <p:spTgt spid="50"/>
                                        </p:tgtEl>
                                      </p:cBhvr>
                                    </p:animEffect>
                                    <p:animScale>
                                      <p:cBhvr>
                                        <p:cTn id="30" dur="250" autoRev="1" fill="hold"/>
                                        <p:tgtEl>
                                          <p:spTgt spid="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1"/>
          <p:cNvSpPr/>
          <p:nvPr/>
        </p:nvSpPr>
        <p:spPr>
          <a:xfrm>
            <a:off x="-1588" y="1693863"/>
            <a:ext cx="3130551" cy="3154362"/>
          </a:xfrm>
          <a:custGeom>
            <a:avLst/>
            <a:gdLst/>
            <a:ahLst/>
            <a:cxnLst/>
            <a:rect l="l" t="t" r="r" b="b"/>
            <a:pathLst>
              <a:path w="2627784" h="2643758">
                <a:moveTo>
                  <a:pt x="755576" y="0"/>
                </a:moveTo>
                <a:cubicBezTo>
                  <a:pt x="1789568" y="0"/>
                  <a:pt x="2627784" y="838216"/>
                  <a:pt x="2627784" y="1872208"/>
                </a:cubicBezTo>
                <a:cubicBezTo>
                  <a:pt x="2627784" y="2147554"/>
                  <a:pt x="2568344" y="2409017"/>
                  <a:pt x="2460038" y="2643758"/>
                </a:cubicBezTo>
                <a:lnTo>
                  <a:pt x="0" y="2643758"/>
                </a:lnTo>
                <a:lnTo>
                  <a:pt x="0" y="160051"/>
                </a:lnTo>
                <a:cubicBezTo>
                  <a:pt x="230731" y="56753"/>
                  <a:pt x="486526" y="0"/>
                  <a:pt x="755576" y="0"/>
                </a:cubicBezTo>
                <a:close/>
              </a:path>
            </a:pathLst>
          </a:cu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 name="矩形 11"/>
          <p:cNvSpPr/>
          <p:nvPr/>
        </p:nvSpPr>
        <p:spPr>
          <a:xfrm>
            <a:off x="-1588" y="1989138"/>
            <a:ext cx="2843213" cy="2859087"/>
          </a:xfrm>
          <a:custGeom>
            <a:avLst/>
            <a:gdLst/>
            <a:ahLst/>
            <a:cxnLst/>
            <a:rect l="l" t="t" r="r" b="b"/>
            <a:pathLst>
              <a:path w="2627784" h="2643758">
                <a:moveTo>
                  <a:pt x="755576" y="0"/>
                </a:moveTo>
                <a:cubicBezTo>
                  <a:pt x="1789568" y="0"/>
                  <a:pt x="2627784" y="838216"/>
                  <a:pt x="2627784" y="1872208"/>
                </a:cubicBezTo>
                <a:cubicBezTo>
                  <a:pt x="2627784" y="2147554"/>
                  <a:pt x="2568344" y="2409017"/>
                  <a:pt x="2460038" y="2643758"/>
                </a:cubicBezTo>
                <a:lnTo>
                  <a:pt x="0" y="2643758"/>
                </a:lnTo>
                <a:lnTo>
                  <a:pt x="0" y="160051"/>
                </a:lnTo>
                <a:cubicBezTo>
                  <a:pt x="230731" y="56753"/>
                  <a:pt x="486526" y="0"/>
                  <a:pt x="755576"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 name="矩形 11"/>
          <p:cNvSpPr/>
          <p:nvPr/>
        </p:nvSpPr>
        <p:spPr bwMode="auto">
          <a:xfrm>
            <a:off x="-3175" y="2205038"/>
            <a:ext cx="2628900" cy="2643187"/>
          </a:xfrm>
          <a:custGeom>
            <a:avLst/>
            <a:gdLst>
              <a:gd name="T0" fmla="*/ 755576 w 2627784"/>
              <a:gd name="T1" fmla="*/ 0 h 2643758"/>
              <a:gd name="T2" fmla="*/ 2627784 w 2627784"/>
              <a:gd name="T3" fmla="*/ 1872208 h 2643758"/>
              <a:gd name="T4" fmla="*/ 2460038 w 2627784"/>
              <a:gd name="T5" fmla="*/ 2643758 h 2643758"/>
              <a:gd name="T6" fmla="*/ 0 w 2627784"/>
              <a:gd name="T7" fmla="*/ 2643758 h 2643758"/>
              <a:gd name="T8" fmla="*/ 0 w 2627784"/>
              <a:gd name="T9" fmla="*/ 160051 h 2643758"/>
              <a:gd name="T10" fmla="*/ 755576 w 2627784"/>
              <a:gd name="T11" fmla="*/ 0 h 2643758"/>
            </a:gdLst>
            <a:ahLst/>
            <a:cxnLst>
              <a:cxn ang="0">
                <a:pos x="T0" y="T1"/>
              </a:cxn>
              <a:cxn ang="0">
                <a:pos x="T2" y="T3"/>
              </a:cxn>
              <a:cxn ang="0">
                <a:pos x="T4" y="T5"/>
              </a:cxn>
              <a:cxn ang="0">
                <a:pos x="T6" y="T7"/>
              </a:cxn>
              <a:cxn ang="0">
                <a:pos x="T8" y="T9"/>
              </a:cxn>
              <a:cxn ang="0">
                <a:pos x="T10" y="T11"/>
              </a:cxn>
            </a:cxnLst>
            <a:rect l="0" t="0" r="r" b="b"/>
            <a:pathLst>
              <a:path w="2627784" h="2643758">
                <a:moveTo>
                  <a:pt x="755576" y="0"/>
                </a:moveTo>
                <a:cubicBezTo>
                  <a:pt x="1789568" y="0"/>
                  <a:pt x="2627784" y="838216"/>
                  <a:pt x="2627784" y="1872208"/>
                </a:cubicBezTo>
                <a:cubicBezTo>
                  <a:pt x="2627784" y="2147554"/>
                  <a:pt x="2568344" y="2409017"/>
                  <a:pt x="2460038" y="2643758"/>
                </a:cubicBezTo>
                <a:lnTo>
                  <a:pt x="0" y="2643758"/>
                </a:lnTo>
                <a:lnTo>
                  <a:pt x="0" y="160051"/>
                </a:lnTo>
                <a:cubicBezTo>
                  <a:pt x="230731" y="56753"/>
                  <a:pt x="486526" y="0"/>
                  <a:pt x="755576" y="0"/>
                </a:cubicBezTo>
                <a:close/>
              </a:path>
            </a:pathLst>
          </a:custGeom>
          <a:solidFill>
            <a:srgbClr val="BA2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cxnSp>
        <p:nvCxnSpPr>
          <p:cNvPr id="5" name="直接连接符 4"/>
          <p:cNvCxnSpPr/>
          <p:nvPr/>
        </p:nvCxnSpPr>
        <p:spPr>
          <a:xfrm>
            <a:off x="862013" y="1333500"/>
            <a:ext cx="0" cy="1800225"/>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862013" y="1333500"/>
            <a:ext cx="5400675" cy="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905000" y="1824038"/>
            <a:ext cx="0" cy="727075"/>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905000" y="1827213"/>
            <a:ext cx="4357688" cy="4762"/>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228850" y="2327275"/>
            <a:ext cx="4032250" cy="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a:spLocks noChangeArrowheads="1"/>
          </p:cNvSpPr>
          <p:nvPr/>
        </p:nvSpPr>
        <p:spPr bwMode="auto">
          <a:xfrm>
            <a:off x="5137150" y="1027113"/>
            <a:ext cx="1185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300">
                <a:solidFill>
                  <a:srgbClr val="000000"/>
                </a:solidFill>
                <a:latin typeface="微软雅黑" panose="020B0503020204020204" pitchFamily="34" charset="-122"/>
                <a:ea typeface="微软雅黑" panose="020B0503020204020204" pitchFamily="34" charset="-122"/>
              </a:rPr>
              <a:t>点击添加内容</a:t>
            </a:r>
            <a:endParaRPr lang="zh-CN" altLang="en-US" sz="1300">
              <a:solidFill>
                <a:srgbClr val="000000"/>
              </a:solidFill>
              <a:latin typeface="微软雅黑" panose="020B0503020204020204" pitchFamily="34" charset="-122"/>
              <a:ea typeface="微软雅黑" panose="020B0503020204020204" pitchFamily="34" charset="-122"/>
            </a:endParaRPr>
          </a:p>
        </p:txBody>
      </p:sp>
      <p:sp>
        <p:nvSpPr>
          <p:cNvPr id="11" name="TextBox 10"/>
          <p:cNvSpPr txBox="1">
            <a:spLocks noChangeArrowheads="1"/>
          </p:cNvSpPr>
          <p:nvPr/>
        </p:nvSpPr>
        <p:spPr bwMode="auto">
          <a:xfrm>
            <a:off x="5137150" y="1531938"/>
            <a:ext cx="1185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300">
                <a:solidFill>
                  <a:srgbClr val="000000"/>
                </a:solidFill>
                <a:latin typeface="微软雅黑" panose="020B0503020204020204" pitchFamily="34" charset="-122"/>
                <a:ea typeface="微软雅黑" panose="020B0503020204020204" pitchFamily="34" charset="-122"/>
              </a:rPr>
              <a:t>点击添加内容</a:t>
            </a:r>
            <a:endParaRPr lang="zh-CN" altLang="en-US" sz="1300">
              <a:solidFill>
                <a:srgbClr val="000000"/>
              </a:solidFill>
              <a:latin typeface="微软雅黑" panose="020B0503020204020204" pitchFamily="34" charset="-122"/>
              <a:ea typeface="微软雅黑" panose="020B0503020204020204" pitchFamily="34" charset="-122"/>
            </a:endParaRPr>
          </a:p>
        </p:txBody>
      </p:sp>
      <p:sp>
        <p:nvSpPr>
          <p:cNvPr id="12" name="TextBox 11"/>
          <p:cNvSpPr txBox="1">
            <a:spLocks noChangeArrowheads="1"/>
          </p:cNvSpPr>
          <p:nvPr/>
        </p:nvSpPr>
        <p:spPr bwMode="auto">
          <a:xfrm>
            <a:off x="5137150" y="2035175"/>
            <a:ext cx="1185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300">
                <a:solidFill>
                  <a:srgbClr val="000000"/>
                </a:solidFill>
                <a:latin typeface="微软雅黑" panose="020B0503020204020204" pitchFamily="34" charset="-122"/>
                <a:ea typeface="微软雅黑" panose="020B0503020204020204" pitchFamily="34" charset="-122"/>
              </a:rPr>
              <a:t>点击添加内容</a:t>
            </a:r>
            <a:endParaRPr lang="zh-CN" altLang="en-US" sz="1300">
              <a:solidFill>
                <a:srgbClr val="000000"/>
              </a:solidFill>
              <a:latin typeface="微软雅黑" panose="020B0503020204020204" pitchFamily="34" charset="-122"/>
              <a:ea typeface="微软雅黑" panose="020B0503020204020204" pitchFamily="34" charset="-122"/>
            </a:endParaRPr>
          </a:p>
        </p:txBody>
      </p:sp>
      <p:sp>
        <p:nvSpPr>
          <p:cNvPr id="13" name="矩形 12"/>
          <p:cNvSpPr>
            <a:spLocks noChangeArrowheads="1"/>
          </p:cNvSpPr>
          <p:nvPr/>
        </p:nvSpPr>
        <p:spPr bwMode="auto">
          <a:xfrm>
            <a:off x="3513138" y="2655888"/>
            <a:ext cx="280352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Clr>
                <a:srgbClr val="0070C0"/>
              </a:buClr>
              <a:buFontTx/>
              <a:buNone/>
            </a:pPr>
            <a:r>
              <a:rPr lang="zh-CN" altLang="zh-CN" sz="1200">
                <a:solidFill>
                  <a:srgbClr val="000000"/>
                </a:solidFill>
                <a:latin typeface="微软雅黑" panose="020B0503020204020204" pitchFamily="34" charset="-122"/>
                <a:ea typeface="微软雅黑" panose="020B0503020204020204" pitchFamily="34" charset="-122"/>
              </a:rPr>
              <a:t>拥有国内顶尖的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制作技术、顶级的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展示效果，让您的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创造卓越价值</a:t>
            </a:r>
            <a:r>
              <a:rPr lang="zh-CN" altLang="en-US" sz="1200">
                <a:solidFill>
                  <a:srgbClr val="000000"/>
                </a:solidFill>
                <a:latin typeface="微软雅黑" panose="020B0503020204020204" pitchFamily="34" charset="-122"/>
                <a:ea typeface="微软雅黑" panose="020B0503020204020204" pitchFamily="34" charset="-122"/>
              </a:rPr>
              <a:t>。</a:t>
            </a:r>
            <a:endParaRPr lang="zh-CN" altLang="zh-CN" sz="1200">
              <a:solidFill>
                <a:srgbClr val="000000"/>
              </a:solidFill>
              <a:latin typeface="微软雅黑" panose="020B0503020204020204" pitchFamily="34" charset="-122"/>
              <a:ea typeface="微软雅黑" panose="020B0503020204020204" pitchFamily="34" charset="-122"/>
            </a:endParaRPr>
          </a:p>
        </p:txBody>
      </p:sp>
      <p:sp>
        <p:nvSpPr>
          <p:cNvPr id="14" name="TextBox 13"/>
          <p:cNvSpPr txBox="1">
            <a:spLocks noChangeArrowheads="1"/>
          </p:cNvSpPr>
          <p:nvPr/>
        </p:nvSpPr>
        <p:spPr bwMode="auto">
          <a:xfrm>
            <a:off x="488950" y="3306763"/>
            <a:ext cx="14160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600" b="1">
                <a:solidFill>
                  <a:srgbClr val="FFFFFF"/>
                </a:solidFill>
                <a:latin typeface="微软雅黑" panose="020B0503020204020204" pitchFamily="34" charset="-122"/>
                <a:ea typeface="微软雅黑" panose="020B0503020204020204" pitchFamily="34" charset="-122"/>
              </a:rPr>
              <a:t>点击添加主题</a:t>
            </a:r>
            <a:endParaRPr lang="en-US" altLang="zh-CN" sz="1600" b="1">
              <a:solidFill>
                <a:srgbClr val="FFFFFF"/>
              </a:solidFill>
              <a:latin typeface="微软雅黑" panose="020B0503020204020204" pitchFamily="34" charset="-122"/>
              <a:ea typeface="微软雅黑" panose="020B0503020204020204" pitchFamily="34" charset="-122"/>
            </a:endParaRPr>
          </a:p>
          <a:p>
            <a:pPr algn="ctr" eaLnBrk="1" hangingPunct="1">
              <a:spcBef>
                <a:spcPct val="0"/>
              </a:spcBef>
              <a:buFontTx/>
              <a:buNone/>
            </a:pPr>
            <a:r>
              <a:rPr lang="zh-CN" altLang="en-US" sz="1600" b="1">
                <a:solidFill>
                  <a:srgbClr val="FFFFFF"/>
                </a:solidFill>
                <a:latin typeface="微软雅黑" panose="020B0503020204020204" pitchFamily="34" charset="-122"/>
                <a:ea typeface="微软雅黑" panose="020B0503020204020204" pitchFamily="34" charset="-122"/>
              </a:rPr>
              <a:t>点击添加标题</a:t>
            </a:r>
            <a:endParaRPr lang="zh-CN" altLang="en-US" sz="1600" b="1">
              <a:solidFill>
                <a:srgbClr val="FFFFFF"/>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flipH="1">
            <a:off x="6643688" y="958999"/>
            <a:ext cx="1922660" cy="2841626"/>
            <a:chOff x="6732588" y="2014538"/>
            <a:chExt cx="1795463" cy="2841626"/>
          </a:xfrm>
          <a:solidFill>
            <a:schemeClr val="bg1">
              <a:lumMod val="50000"/>
            </a:schemeClr>
          </a:solidFill>
        </p:grpSpPr>
        <p:sp>
          <p:nvSpPr>
            <p:cNvPr id="16" name="Freeform 7"/>
            <p:cNvSpPr/>
            <p:nvPr/>
          </p:nvSpPr>
          <p:spPr bwMode="auto">
            <a:xfrm>
              <a:off x="6732588" y="2619376"/>
              <a:ext cx="1303338" cy="2236788"/>
            </a:xfrm>
            <a:custGeom>
              <a:avLst/>
              <a:gdLst>
                <a:gd name="T0" fmla="*/ 34 w 435"/>
                <a:gd name="T1" fmla="*/ 384 h 747"/>
                <a:gd name="T2" fmla="*/ 36 w 435"/>
                <a:gd name="T3" fmla="*/ 384 h 747"/>
                <a:gd name="T4" fmla="*/ 66 w 435"/>
                <a:gd name="T5" fmla="*/ 350 h 747"/>
                <a:gd name="T6" fmla="*/ 64 w 435"/>
                <a:gd name="T7" fmla="*/ 284 h 747"/>
                <a:gd name="T8" fmla="*/ 98 w 435"/>
                <a:gd name="T9" fmla="*/ 93 h 747"/>
                <a:gd name="T10" fmla="*/ 99 w 435"/>
                <a:gd name="T11" fmla="*/ 92 h 747"/>
                <a:gd name="T12" fmla="*/ 99 w 435"/>
                <a:gd name="T13" fmla="*/ 697 h 747"/>
                <a:gd name="T14" fmla="*/ 149 w 435"/>
                <a:gd name="T15" fmla="*/ 747 h 747"/>
                <a:gd name="T16" fmla="*/ 198 w 435"/>
                <a:gd name="T17" fmla="*/ 697 h 747"/>
                <a:gd name="T18" fmla="*/ 198 w 435"/>
                <a:gd name="T19" fmla="*/ 336 h 747"/>
                <a:gd name="T20" fmla="*/ 217 w 435"/>
                <a:gd name="T21" fmla="*/ 336 h 747"/>
                <a:gd name="T22" fmla="*/ 217 w 435"/>
                <a:gd name="T23" fmla="*/ 697 h 747"/>
                <a:gd name="T24" fmla="*/ 266 w 435"/>
                <a:gd name="T25" fmla="*/ 747 h 747"/>
                <a:gd name="T26" fmla="*/ 316 w 435"/>
                <a:gd name="T27" fmla="*/ 697 h 747"/>
                <a:gd name="T28" fmla="*/ 316 w 435"/>
                <a:gd name="T29" fmla="*/ 113 h 747"/>
                <a:gd name="T30" fmla="*/ 351 w 435"/>
                <a:gd name="T31" fmla="*/ 153 h 747"/>
                <a:gd name="T32" fmla="*/ 432 w 435"/>
                <a:gd name="T33" fmla="*/ 205 h 747"/>
                <a:gd name="T34" fmla="*/ 431 w 435"/>
                <a:gd name="T35" fmla="*/ 180 h 747"/>
                <a:gd name="T36" fmla="*/ 401 w 435"/>
                <a:gd name="T37" fmla="*/ 136 h 747"/>
                <a:gd name="T38" fmla="*/ 318 w 435"/>
                <a:gd name="T39" fmla="*/ 8 h 747"/>
                <a:gd name="T40" fmla="*/ 312 w 435"/>
                <a:gd name="T41" fmla="*/ 5 h 747"/>
                <a:gd name="T42" fmla="*/ 293 w 435"/>
                <a:gd name="T43" fmla="*/ 0 h 747"/>
                <a:gd name="T44" fmla="*/ 288 w 435"/>
                <a:gd name="T45" fmla="*/ 1 h 747"/>
                <a:gd name="T46" fmla="*/ 285 w 435"/>
                <a:gd name="T47" fmla="*/ 1 h 747"/>
                <a:gd name="T48" fmla="*/ 135 w 435"/>
                <a:gd name="T49" fmla="*/ 1 h 747"/>
                <a:gd name="T50" fmla="*/ 131 w 435"/>
                <a:gd name="T51" fmla="*/ 0 h 747"/>
                <a:gd name="T52" fmla="*/ 43 w 435"/>
                <a:gd name="T53" fmla="*/ 61 h 747"/>
                <a:gd name="T54" fmla="*/ 0 w 435"/>
                <a:gd name="T55" fmla="*/ 284 h 747"/>
                <a:gd name="T56" fmla="*/ 2 w 435"/>
                <a:gd name="T57" fmla="*/ 354 h 747"/>
                <a:gd name="T58" fmla="*/ 34 w 435"/>
                <a:gd name="T59" fmla="*/ 384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5" h="747">
                  <a:moveTo>
                    <a:pt x="34" y="384"/>
                  </a:moveTo>
                  <a:cubicBezTo>
                    <a:pt x="35" y="384"/>
                    <a:pt x="35" y="384"/>
                    <a:pt x="36" y="384"/>
                  </a:cubicBezTo>
                  <a:cubicBezTo>
                    <a:pt x="54" y="383"/>
                    <a:pt x="67" y="367"/>
                    <a:pt x="66" y="350"/>
                  </a:cubicBezTo>
                  <a:cubicBezTo>
                    <a:pt x="65" y="326"/>
                    <a:pt x="64" y="304"/>
                    <a:pt x="64" y="284"/>
                  </a:cubicBezTo>
                  <a:cubicBezTo>
                    <a:pt x="64" y="179"/>
                    <a:pt x="81" y="121"/>
                    <a:pt x="98" y="93"/>
                  </a:cubicBezTo>
                  <a:cubicBezTo>
                    <a:pt x="99" y="93"/>
                    <a:pt x="99" y="92"/>
                    <a:pt x="99" y="92"/>
                  </a:cubicBezTo>
                  <a:cubicBezTo>
                    <a:pt x="99" y="697"/>
                    <a:pt x="99" y="697"/>
                    <a:pt x="99" y="697"/>
                  </a:cubicBezTo>
                  <a:cubicBezTo>
                    <a:pt x="99" y="724"/>
                    <a:pt x="121" y="747"/>
                    <a:pt x="149" y="747"/>
                  </a:cubicBezTo>
                  <a:cubicBezTo>
                    <a:pt x="176" y="747"/>
                    <a:pt x="198" y="724"/>
                    <a:pt x="198" y="697"/>
                  </a:cubicBezTo>
                  <a:cubicBezTo>
                    <a:pt x="198" y="336"/>
                    <a:pt x="198" y="336"/>
                    <a:pt x="198" y="336"/>
                  </a:cubicBezTo>
                  <a:cubicBezTo>
                    <a:pt x="217" y="336"/>
                    <a:pt x="217" y="336"/>
                    <a:pt x="217" y="336"/>
                  </a:cubicBezTo>
                  <a:cubicBezTo>
                    <a:pt x="217" y="697"/>
                    <a:pt x="217" y="697"/>
                    <a:pt x="217" y="697"/>
                  </a:cubicBezTo>
                  <a:cubicBezTo>
                    <a:pt x="217" y="724"/>
                    <a:pt x="239" y="747"/>
                    <a:pt x="266" y="747"/>
                  </a:cubicBezTo>
                  <a:cubicBezTo>
                    <a:pt x="293" y="747"/>
                    <a:pt x="316" y="724"/>
                    <a:pt x="316" y="697"/>
                  </a:cubicBezTo>
                  <a:cubicBezTo>
                    <a:pt x="316" y="113"/>
                    <a:pt x="316" y="113"/>
                    <a:pt x="316" y="113"/>
                  </a:cubicBezTo>
                  <a:cubicBezTo>
                    <a:pt x="325" y="125"/>
                    <a:pt x="337" y="139"/>
                    <a:pt x="351" y="153"/>
                  </a:cubicBezTo>
                  <a:cubicBezTo>
                    <a:pt x="372" y="172"/>
                    <a:pt x="398" y="190"/>
                    <a:pt x="432" y="205"/>
                  </a:cubicBezTo>
                  <a:cubicBezTo>
                    <a:pt x="435" y="200"/>
                    <a:pt x="435" y="191"/>
                    <a:pt x="431" y="180"/>
                  </a:cubicBezTo>
                  <a:cubicBezTo>
                    <a:pt x="420" y="169"/>
                    <a:pt x="409" y="154"/>
                    <a:pt x="401" y="136"/>
                  </a:cubicBezTo>
                  <a:cubicBezTo>
                    <a:pt x="340" y="112"/>
                    <a:pt x="322" y="52"/>
                    <a:pt x="318" y="8"/>
                  </a:cubicBezTo>
                  <a:cubicBezTo>
                    <a:pt x="316" y="7"/>
                    <a:pt x="314" y="6"/>
                    <a:pt x="312" y="5"/>
                  </a:cubicBezTo>
                  <a:cubicBezTo>
                    <a:pt x="306" y="2"/>
                    <a:pt x="300" y="0"/>
                    <a:pt x="293" y="0"/>
                  </a:cubicBezTo>
                  <a:cubicBezTo>
                    <a:pt x="291" y="0"/>
                    <a:pt x="289" y="1"/>
                    <a:pt x="288" y="1"/>
                  </a:cubicBezTo>
                  <a:cubicBezTo>
                    <a:pt x="287" y="1"/>
                    <a:pt x="286" y="1"/>
                    <a:pt x="285" y="1"/>
                  </a:cubicBezTo>
                  <a:cubicBezTo>
                    <a:pt x="135" y="1"/>
                    <a:pt x="135" y="1"/>
                    <a:pt x="135" y="1"/>
                  </a:cubicBezTo>
                  <a:cubicBezTo>
                    <a:pt x="134" y="1"/>
                    <a:pt x="133" y="0"/>
                    <a:pt x="131" y="0"/>
                  </a:cubicBezTo>
                  <a:cubicBezTo>
                    <a:pt x="104" y="0"/>
                    <a:pt x="68" y="17"/>
                    <a:pt x="43" y="61"/>
                  </a:cubicBezTo>
                  <a:cubicBezTo>
                    <a:pt x="18" y="104"/>
                    <a:pt x="0" y="172"/>
                    <a:pt x="0" y="284"/>
                  </a:cubicBezTo>
                  <a:cubicBezTo>
                    <a:pt x="0" y="305"/>
                    <a:pt x="1" y="329"/>
                    <a:pt x="2" y="354"/>
                  </a:cubicBezTo>
                  <a:cubicBezTo>
                    <a:pt x="3" y="371"/>
                    <a:pt x="17" y="384"/>
                    <a:pt x="34" y="3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7" name="Freeform 8"/>
            <p:cNvSpPr/>
            <p:nvPr/>
          </p:nvSpPr>
          <p:spPr bwMode="auto">
            <a:xfrm>
              <a:off x="8153401" y="3105151"/>
              <a:ext cx="109538" cy="161925"/>
            </a:xfrm>
            <a:custGeom>
              <a:avLst/>
              <a:gdLst>
                <a:gd name="T0" fmla="*/ 5 w 37"/>
                <a:gd name="T1" fmla="*/ 18 h 54"/>
                <a:gd name="T2" fmla="*/ 8 w 37"/>
                <a:gd name="T3" fmla="*/ 47 h 54"/>
                <a:gd name="T4" fmla="*/ 8 w 37"/>
                <a:gd name="T5" fmla="*/ 47 h 54"/>
                <a:gd name="T6" fmla="*/ 18 w 37"/>
                <a:gd name="T7" fmla="*/ 54 h 54"/>
                <a:gd name="T8" fmla="*/ 32 w 37"/>
                <a:gd name="T9" fmla="*/ 36 h 54"/>
                <a:gd name="T10" fmla="*/ 20 w 37"/>
                <a:gd name="T11" fmla="*/ 0 h 54"/>
                <a:gd name="T12" fmla="*/ 5 w 37"/>
                <a:gd name="T13" fmla="*/ 18 h 54"/>
              </a:gdLst>
              <a:ahLst/>
              <a:cxnLst>
                <a:cxn ang="0">
                  <a:pos x="T0" y="T1"/>
                </a:cxn>
                <a:cxn ang="0">
                  <a:pos x="T2" y="T3"/>
                </a:cxn>
                <a:cxn ang="0">
                  <a:pos x="T4" y="T5"/>
                </a:cxn>
                <a:cxn ang="0">
                  <a:pos x="T6" y="T7"/>
                </a:cxn>
                <a:cxn ang="0">
                  <a:pos x="T8" y="T9"/>
                </a:cxn>
                <a:cxn ang="0">
                  <a:pos x="T10" y="T11"/>
                </a:cxn>
                <a:cxn ang="0">
                  <a:pos x="T12" y="T13"/>
                </a:cxn>
              </a:cxnLst>
              <a:rect l="0" t="0" r="r" b="b"/>
              <a:pathLst>
                <a:path w="37" h="54">
                  <a:moveTo>
                    <a:pt x="5" y="18"/>
                  </a:moveTo>
                  <a:cubicBezTo>
                    <a:pt x="0" y="32"/>
                    <a:pt x="1" y="42"/>
                    <a:pt x="8" y="47"/>
                  </a:cubicBezTo>
                  <a:cubicBezTo>
                    <a:pt x="8" y="47"/>
                    <a:pt x="8" y="47"/>
                    <a:pt x="8" y="47"/>
                  </a:cubicBezTo>
                  <a:cubicBezTo>
                    <a:pt x="10" y="48"/>
                    <a:pt x="12" y="50"/>
                    <a:pt x="18" y="54"/>
                  </a:cubicBezTo>
                  <a:cubicBezTo>
                    <a:pt x="25" y="50"/>
                    <a:pt x="30" y="44"/>
                    <a:pt x="32" y="36"/>
                  </a:cubicBezTo>
                  <a:cubicBezTo>
                    <a:pt x="37" y="23"/>
                    <a:pt x="32" y="8"/>
                    <a:pt x="20" y="0"/>
                  </a:cubicBezTo>
                  <a:cubicBezTo>
                    <a:pt x="16" y="7"/>
                    <a:pt x="10" y="13"/>
                    <a:pt x="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8" name="Oval 9"/>
            <p:cNvSpPr>
              <a:spLocks noChangeArrowheads="1"/>
            </p:cNvSpPr>
            <p:nvPr/>
          </p:nvSpPr>
          <p:spPr bwMode="auto">
            <a:xfrm>
              <a:off x="7083426" y="2014538"/>
              <a:ext cx="539750" cy="539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9" name="Freeform 10"/>
            <p:cNvSpPr>
              <a:spLocks noEditPoints="1"/>
            </p:cNvSpPr>
            <p:nvPr/>
          </p:nvSpPr>
          <p:spPr bwMode="auto">
            <a:xfrm>
              <a:off x="7667626" y="2446338"/>
              <a:ext cx="860425" cy="895350"/>
            </a:xfrm>
            <a:custGeom>
              <a:avLst/>
              <a:gdLst>
                <a:gd name="T0" fmla="*/ 95 w 287"/>
                <a:gd name="T1" fmla="*/ 187 h 299"/>
                <a:gd name="T2" fmla="*/ 126 w 287"/>
                <a:gd name="T3" fmla="*/ 233 h 299"/>
                <a:gd name="T4" fmla="*/ 121 w 287"/>
                <a:gd name="T5" fmla="*/ 274 h 299"/>
                <a:gd name="T6" fmla="*/ 106 w 287"/>
                <a:gd name="T7" fmla="*/ 285 h 299"/>
                <a:gd name="T8" fmla="*/ 100 w 287"/>
                <a:gd name="T9" fmla="*/ 297 h 299"/>
                <a:gd name="T10" fmla="*/ 100 w 287"/>
                <a:gd name="T11" fmla="*/ 298 h 299"/>
                <a:gd name="T12" fmla="*/ 102 w 287"/>
                <a:gd name="T13" fmla="*/ 299 h 299"/>
                <a:gd name="T14" fmla="*/ 184 w 287"/>
                <a:gd name="T15" fmla="*/ 299 h 299"/>
                <a:gd name="T16" fmla="*/ 186 w 287"/>
                <a:gd name="T17" fmla="*/ 298 h 299"/>
                <a:gd name="T18" fmla="*/ 186 w 287"/>
                <a:gd name="T19" fmla="*/ 297 h 299"/>
                <a:gd name="T20" fmla="*/ 180 w 287"/>
                <a:gd name="T21" fmla="*/ 285 h 299"/>
                <a:gd name="T22" fmla="*/ 166 w 287"/>
                <a:gd name="T23" fmla="*/ 274 h 299"/>
                <a:gd name="T24" fmla="*/ 160 w 287"/>
                <a:gd name="T25" fmla="*/ 233 h 299"/>
                <a:gd name="T26" fmla="*/ 192 w 287"/>
                <a:gd name="T27" fmla="*/ 187 h 299"/>
                <a:gd name="T28" fmla="*/ 273 w 287"/>
                <a:gd name="T29" fmla="*/ 19 h 299"/>
                <a:gd name="T30" fmla="*/ 223 w 287"/>
                <a:gd name="T31" fmla="*/ 19 h 299"/>
                <a:gd name="T32" fmla="*/ 224 w 287"/>
                <a:gd name="T33" fmla="*/ 5 h 299"/>
                <a:gd name="T34" fmla="*/ 224 w 287"/>
                <a:gd name="T35" fmla="*/ 3 h 299"/>
                <a:gd name="T36" fmla="*/ 222 w 287"/>
                <a:gd name="T37" fmla="*/ 0 h 299"/>
                <a:gd name="T38" fmla="*/ 64 w 287"/>
                <a:gd name="T39" fmla="*/ 0 h 299"/>
                <a:gd name="T40" fmla="*/ 62 w 287"/>
                <a:gd name="T41" fmla="*/ 3 h 299"/>
                <a:gd name="T42" fmla="*/ 63 w 287"/>
                <a:gd name="T43" fmla="*/ 5 h 299"/>
                <a:gd name="T44" fmla="*/ 63 w 287"/>
                <a:gd name="T45" fmla="*/ 19 h 299"/>
                <a:gd name="T46" fmla="*/ 13 w 287"/>
                <a:gd name="T47" fmla="*/ 19 h 299"/>
                <a:gd name="T48" fmla="*/ 95 w 287"/>
                <a:gd name="T49" fmla="*/ 187 h 299"/>
                <a:gd name="T50" fmla="*/ 222 w 287"/>
                <a:gd name="T51" fmla="*/ 37 h 299"/>
                <a:gd name="T52" fmla="*/ 257 w 287"/>
                <a:gd name="T53" fmla="*/ 37 h 299"/>
                <a:gd name="T54" fmla="*/ 203 w 287"/>
                <a:gd name="T55" fmla="*/ 157 h 299"/>
                <a:gd name="T56" fmla="*/ 222 w 287"/>
                <a:gd name="T57" fmla="*/ 37 h 299"/>
                <a:gd name="T58" fmla="*/ 64 w 287"/>
                <a:gd name="T59" fmla="*/ 37 h 299"/>
                <a:gd name="T60" fmla="*/ 83 w 287"/>
                <a:gd name="T61" fmla="*/ 157 h 299"/>
                <a:gd name="T62" fmla="*/ 30 w 287"/>
                <a:gd name="T63" fmla="*/ 37 h 299"/>
                <a:gd name="T64" fmla="*/ 64 w 287"/>
                <a:gd name="T65" fmla="*/ 37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7" h="299">
                  <a:moveTo>
                    <a:pt x="95" y="187"/>
                  </a:moveTo>
                  <a:cubicBezTo>
                    <a:pt x="103" y="206"/>
                    <a:pt x="113" y="222"/>
                    <a:pt x="126" y="233"/>
                  </a:cubicBezTo>
                  <a:cubicBezTo>
                    <a:pt x="126" y="233"/>
                    <a:pt x="139" y="262"/>
                    <a:pt x="121" y="274"/>
                  </a:cubicBezTo>
                  <a:cubicBezTo>
                    <a:pt x="120" y="274"/>
                    <a:pt x="106" y="285"/>
                    <a:pt x="106" y="285"/>
                  </a:cubicBezTo>
                  <a:cubicBezTo>
                    <a:pt x="106" y="285"/>
                    <a:pt x="101" y="296"/>
                    <a:pt x="100" y="297"/>
                  </a:cubicBezTo>
                  <a:cubicBezTo>
                    <a:pt x="100" y="297"/>
                    <a:pt x="100" y="298"/>
                    <a:pt x="100" y="298"/>
                  </a:cubicBezTo>
                  <a:cubicBezTo>
                    <a:pt x="100" y="298"/>
                    <a:pt x="101" y="299"/>
                    <a:pt x="102" y="299"/>
                  </a:cubicBezTo>
                  <a:cubicBezTo>
                    <a:pt x="184" y="299"/>
                    <a:pt x="184" y="299"/>
                    <a:pt x="184" y="299"/>
                  </a:cubicBezTo>
                  <a:cubicBezTo>
                    <a:pt x="185" y="299"/>
                    <a:pt x="186" y="298"/>
                    <a:pt x="186" y="298"/>
                  </a:cubicBezTo>
                  <a:cubicBezTo>
                    <a:pt x="186" y="298"/>
                    <a:pt x="186" y="297"/>
                    <a:pt x="186" y="297"/>
                  </a:cubicBezTo>
                  <a:cubicBezTo>
                    <a:pt x="186" y="296"/>
                    <a:pt x="180" y="285"/>
                    <a:pt x="180" y="285"/>
                  </a:cubicBezTo>
                  <a:cubicBezTo>
                    <a:pt x="180" y="285"/>
                    <a:pt x="166" y="274"/>
                    <a:pt x="166" y="274"/>
                  </a:cubicBezTo>
                  <a:cubicBezTo>
                    <a:pt x="147" y="262"/>
                    <a:pt x="160" y="233"/>
                    <a:pt x="160" y="233"/>
                  </a:cubicBezTo>
                  <a:cubicBezTo>
                    <a:pt x="173" y="222"/>
                    <a:pt x="183" y="206"/>
                    <a:pt x="192" y="187"/>
                  </a:cubicBezTo>
                  <a:cubicBezTo>
                    <a:pt x="287" y="153"/>
                    <a:pt x="273" y="19"/>
                    <a:pt x="273" y="19"/>
                  </a:cubicBezTo>
                  <a:cubicBezTo>
                    <a:pt x="223" y="19"/>
                    <a:pt x="223" y="19"/>
                    <a:pt x="223" y="19"/>
                  </a:cubicBezTo>
                  <a:cubicBezTo>
                    <a:pt x="223" y="13"/>
                    <a:pt x="224" y="8"/>
                    <a:pt x="224" y="5"/>
                  </a:cubicBezTo>
                  <a:cubicBezTo>
                    <a:pt x="224" y="4"/>
                    <a:pt x="224" y="4"/>
                    <a:pt x="224" y="3"/>
                  </a:cubicBezTo>
                  <a:cubicBezTo>
                    <a:pt x="224" y="2"/>
                    <a:pt x="223" y="0"/>
                    <a:pt x="222" y="0"/>
                  </a:cubicBezTo>
                  <a:cubicBezTo>
                    <a:pt x="64" y="0"/>
                    <a:pt x="64" y="0"/>
                    <a:pt x="64" y="0"/>
                  </a:cubicBezTo>
                  <a:cubicBezTo>
                    <a:pt x="63" y="0"/>
                    <a:pt x="62" y="2"/>
                    <a:pt x="62" y="3"/>
                  </a:cubicBezTo>
                  <a:cubicBezTo>
                    <a:pt x="62" y="4"/>
                    <a:pt x="62" y="4"/>
                    <a:pt x="63" y="5"/>
                  </a:cubicBezTo>
                  <a:cubicBezTo>
                    <a:pt x="63" y="8"/>
                    <a:pt x="63" y="13"/>
                    <a:pt x="63" y="19"/>
                  </a:cubicBezTo>
                  <a:cubicBezTo>
                    <a:pt x="13" y="19"/>
                    <a:pt x="13" y="19"/>
                    <a:pt x="13" y="19"/>
                  </a:cubicBezTo>
                  <a:cubicBezTo>
                    <a:pt x="13" y="19"/>
                    <a:pt x="0" y="153"/>
                    <a:pt x="95" y="187"/>
                  </a:cubicBezTo>
                  <a:close/>
                  <a:moveTo>
                    <a:pt x="222" y="37"/>
                  </a:moveTo>
                  <a:cubicBezTo>
                    <a:pt x="257" y="37"/>
                    <a:pt x="257" y="37"/>
                    <a:pt x="257" y="37"/>
                  </a:cubicBezTo>
                  <a:cubicBezTo>
                    <a:pt x="257" y="37"/>
                    <a:pt x="257" y="145"/>
                    <a:pt x="203" y="157"/>
                  </a:cubicBezTo>
                  <a:cubicBezTo>
                    <a:pt x="215" y="115"/>
                    <a:pt x="220" y="68"/>
                    <a:pt x="222" y="37"/>
                  </a:cubicBezTo>
                  <a:close/>
                  <a:moveTo>
                    <a:pt x="64" y="37"/>
                  </a:moveTo>
                  <a:cubicBezTo>
                    <a:pt x="66" y="68"/>
                    <a:pt x="71" y="115"/>
                    <a:pt x="83" y="157"/>
                  </a:cubicBezTo>
                  <a:cubicBezTo>
                    <a:pt x="29" y="145"/>
                    <a:pt x="30" y="37"/>
                    <a:pt x="30" y="37"/>
                  </a:cubicBezTo>
                  <a:lnTo>
                    <a:pt x="64"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350" fill="hold"/>
                                        <p:tgtEl>
                                          <p:spTgt spid="4"/>
                                        </p:tgtEl>
                                        <p:attrNameLst>
                                          <p:attrName>ppt_w</p:attrName>
                                        </p:attrNameLst>
                                      </p:cBhvr>
                                      <p:tavLst>
                                        <p:tav tm="0">
                                          <p:val>
                                            <p:strVal val="2/3*#ppt_w"/>
                                          </p:val>
                                        </p:tav>
                                        <p:tav tm="100000">
                                          <p:val>
                                            <p:strVal val="#ppt_w"/>
                                          </p:val>
                                        </p:tav>
                                      </p:tavLst>
                                    </p:anim>
                                    <p:anim calcmode="lin" valueType="num">
                                      <p:cBhvr>
                                        <p:cTn id="8" dur="350" fill="hold"/>
                                        <p:tgtEl>
                                          <p:spTgt spid="4"/>
                                        </p:tgtEl>
                                        <p:attrNameLst>
                                          <p:attrName>ppt_h</p:attrName>
                                        </p:attrNameLst>
                                      </p:cBhvr>
                                      <p:tavLst>
                                        <p:tav tm="0">
                                          <p:val>
                                            <p:strVal val="2/3*#ppt_h"/>
                                          </p:val>
                                        </p:tav>
                                        <p:tav tm="100000">
                                          <p:val>
                                            <p:strVal val="#ppt_h"/>
                                          </p:val>
                                        </p:tav>
                                      </p:tavLst>
                                    </p:anim>
                                  </p:childTnLst>
                                </p:cTn>
                              </p:par>
                              <p:par>
                                <p:cTn id="9" presetID="23" presetClass="entr" presetSubtype="272" fill="hold" nodeType="withEffect">
                                  <p:stCondLst>
                                    <p:cond delay="150"/>
                                  </p:stCondLst>
                                  <p:childTnLst>
                                    <p:set>
                                      <p:cBhvr>
                                        <p:cTn id="10" dur="1" fill="hold">
                                          <p:stCondLst>
                                            <p:cond delay="0"/>
                                          </p:stCondLst>
                                        </p:cTn>
                                        <p:tgtEl>
                                          <p:spTgt spid="3"/>
                                        </p:tgtEl>
                                        <p:attrNameLst>
                                          <p:attrName>style.visibility</p:attrName>
                                        </p:attrNameLst>
                                      </p:cBhvr>
                                      <p:to>
                                        <p:strVal val="visible"/>
                                      </p:to>
                                    </p:set>
                                    <p:anim calcmode="lin" valueType="num">
                                      <p:cBhvr>
                                        <p:cTn id="11" dur="350" fill="hold"/>
                                        <p:tgtEl>
                                          <p:spTgt spid="3"/>
                                        </p:tgtEl>
                                        <p:attrNameLst>
                                          <p:attrName>ppt_w</p:attrName>
                                        </p:attrNameLst>
                                      </p:cBhvr>
                                      <p:tavLst>
                                        <p:tav tm="0">
                                          <p:val>
                                            <p:strVal val="2/3*#ppt_w"/>
                                          </p:val>
                                        </p:tav>
                                        <p:tav tm="100000">
                                          <p:val>
                                            <p:strVal val="#ppt_w"/>
                                          </p:val>
                                        </p:tav>
                                      </p:tavLst>
                                    </p:anim>
                                    <p:anim calcmode="lin" valueType="num">
                                      <p:cBhvr>
                                        <p:cTn id="12" dur="350" fill="hold"/>
                                        <p:tgtEl>
                                          <p:spTgt spid="3"/>
                                        </p:tgtEl>
                                        <p:attrNameLst>
                                          <p:attrName>ppt_h</p:attrName>
                                        </p:attrNameLst>
                                      </p:cBhvr>
                                      <p:tavLst>
                                        <p:tav tm="0">
                                          <p:val>
                                            <p:strVal val="2/3*#ppt_h"/>
                                          </p:val>
                                        </p:tav>
                                        <p:tav tm="100000">
                                          <p:val>
                                            <p:strVal val="#ppt_h"/>
                                          </p:val>
                                        </p:tav>
                                      </p:tavLst>
                                    </p:anim>
                                  </p:childTnLst>
                                </p:cTn>
                              </p:par>
                              <p:par>
                                <p:cTn id="13" presetID="23" presetClass="entr" presetSubtype="272" fill="hold" nodeType="withEffect">
                                  <p:stCondLst>
                                    <p:cond delay="300"/>
                                  </p:stCondLst>
                                  <p:childTnLst>
                                    <p:set>
                                      <p:cBhvr>
                                        <p:cTn id="14" dur="1" fill="hold">
                                          <p:stCondLst>
                                            <p:cond delay="0"/>
                                          </p:stCondLst>
                                        </p:cTn>
                                        <p:tgtEl>
                                          <p:spTgt spid="2"/>
                                        </p:tgtEl>
                                        <p:attrNameLst>
                                          <p:attrName>style.visibility</p:attrName>
                                        </p:attrNameLst>
                                      </p:cBhvr>
                                      <p:to>
                                        <p:strVal val="visible"/>
                                      </p:to>
                                    </p:set>
                                    <p:anim calcmode="lin" valueType="num">
                                      <p:cBhvr>
                                        <p:cTn id="15" dur="350" fill="hold"/>
                                        <p:tgtEl>
                                          <p:spTgt spid="2"/>
                                        </p:tgtEl>
                                        <p:attrNameLst>
                                          <p:attrName>ppt_w</p:attrName>
                                        </p:attrNameLst>
                                      </p:cBhvr>
                                      <p:tavLst>
                                        <p:tav tm="0">
                                          <p:val>
                                            <p:strVal val="2/3*#ppt_w"/>
                                          </p:val>
                                        </p:tav>
                                        <p:tav tm="100000">
                                          <p:val>
                                            <p:strVal val="#ppt_w"/>
                                          </p:val>
                                        </p:tav>
                                      </p:tavLst>
                                    </p:anim>
                                    <p:anim calcmode="lin" valueType="num">
                                      <p:cBhvr>
                                        <p:cTn id="16" dur="350" fill="hold"/>
                                        <p:tgtEl>
                                          <p:spTgt spid="2"/>
                                        </p:tgtEl>
                                        <p:attrNameLst>
                                          <p:attrName>ppt_h</p:attrName>
                                        </p:attrNameLst>
                                      </p:cBhvr>
                                      <p:tavLst>
                                        <p:tav tm="0">
                                          <p:val>
                                            <p:strVal val="2/3*#ppt_h"/>
                                          </p:val>
                                        </p:tav>
                                        <p:tav tm="100000">
                                          <p:val>
                                            <p:strVal val="#ppt_h"/>
                                          </p:val>
                                        </p:tav>
                                      </p:tavLst>
                                    </p:anim>
                                  </p:childTnLst>
                                </p:cTn>
                              </p:par>
                              <p:par>
                                <p:cTn id="17" presetID="12" presetClass="entr" presetSubtype="4" fill="hold" grpId="0" nodeType="withEffect">
                                  <p:stCondLst>
                                    <p:cond delay="8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350"/>
                                        <p:tgtEl>
                                          <p:spTgt spid="14"/>
                                        </p:tgtEl>
                                        <p:attrNameLst>
                                          <p:attrName>ppt_y</p:attrName>
                                        </p:attrNameLst>
                                      </p:cBhvr>
                                      <p:tavLst>
                                        <p:tav tm="0">
                                          <p:val>
                                            <p:strVal val="#ppt_y+#ppt_h*1.125000"/>
                                          </p:val>
                                        </p:tav>
                                        <p:tav tm="100000">
                                          <p:val>
                                            <p:strVal val="#ppt_y"/>
                                          </p:val>
                                        </p:tav>
                                      </p:tavLst>
                                    </p:anim>
                                    <p:animEffect transition="in" filter="wipe(up)">
                                      <p:cBhvr>
                                        <p:cTn id="20" dur="350"/>
                                        <p:tgtEl>
                                          <p:spTgt spid="14"/>
                                        </p:tgtEl>
                                      </p:cBhvr>
                                    </p:animEffect>
                                  </p:childTnLst>
                                </p:cTn>
                              </p:par>
                              <p:par>
                                <p:cTn id="21" presetID="22" presetClass="entr" presetSubtype="4" fill="hold" nodeType="withEffect">
                                  <p:stCondLst>
                                    <p:cond delay="125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par>
                                <p:cTn id="24" presetID="22" presetClass="entr" presetSubtype="8" fill="hold" nodeType="withEffect">
                                  <p:stCondLst>
                                    <p:cond delay="175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par>
                                <p:cTn id="27" presetID="42" presetClass="entr" presetSubtype="0" fill="hold" grpId="0" nodeType="withEffect">
                                  <p:stCondLst>
                                    <p:cond delay="200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450"/>
                                        <p:tgtEl>
                                          <p:spTgt spid="10"/>
                                        </p:tgtEl>
                                      </p:cBhvr>
                                    </p:animEffect>
                                    <p:anim calcmode="lin" valueType="num">
                                      <p:cBhvr>
                                        <p:cTn id="30" dur="450" fill="hold"/>
                                        <p:tgtEl>
                                          <p:spTgt spid="10"/>
                                        </p:tgtEl>
                                        <p:attrNameLst>
                                          <p:attrName>ppt_x</p:attrName>
                                        </p:attrNameLst>
                                      </p:cBhvr>
                                      <p:tavLst>
                                        <p:tav tm="0">
                                          <p:val>
                                            <p:strVal val="#ppt_x"/>
                                          </p:val>
                                        </p:tav>
                                        <p:tav tm="100000">
                                          <p:val>
                                            <p:strVal val="#ppt_x"/>
                                          </p:val>
                                        </p:tav>
                                      </p:tavLst>
                                    </p:anim>
                                    <p:anim calcmode="lin" valueType="num">
                                      <p:cBhvr>
                                        <p:cTn id="31" dur="450" fill="hold"/>
                                        <p:tgtEl>
                                          <p:spTgt spid="10"/>
                                        </p:tgtEl>
                                        <p:attrNameLst>
                                          <p:attrName>ppt_y</p:attrName>
                                        </p:attrNameLst>
                                      </p:cBhvr>
                                      <p:tavLst>
                                        <p:tav tm="0">
                                          <p:val>
                                            <p:strVal val="#ppt_y+.1"/>
                                          </p:val>
                                        </p:tav>
                                        <p:tav tm="100000">
                                          <p:val>
                                            <p:strVal val="#ppt_y"/>
                                          </p:val>
                                        </p:tav>
                                      </p:tavLst>
                                    </p:anim>
                                  </p:childTnLst>
                                </p:cTn>
                              </p:par>
                              <p:par>
                                <p:cTn id="32" presetID="22" presetClass="entr" presetSubtype="8" fill="hold" nodeType="withEffect">
                                  <p:stCondLst>
                                    <p:cond delay="225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par>
                                <p:cTn id="35" presetID="22" presetClass="entr" presetSubtype="8" fill="hold" nodeType="withEffect">
                                  <p:stCondLst>
                                    <p:cond delay="275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par>
                                <p:cTn id="38" presetID="42" presetClass="entr" presetSubtype="0" fill="hold" grpId="0" nodeType="withEffect">
                                  <p:stCondLst>
                                    <p:cond delay="30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450"/>
                                        <p:tgtEl>
                                          <p:spTgt spid="11"/>
                                        </p:tgtEl>
                                      </p:cBhvr>
                                    </p:animEffect>
                                    <p:anim calcmode="lin" valueType="num">
                                      <p:cBhvr>
                                        <p:cTn id="41" dur="450" fill="hold"/>
                                        <p:tgtEl>
                                          <p:spTgt spid="11"/>
                                        </p:tgtEl>
                                        <p:attrNameLst>
                                          <p:attrName>ppt_x</p:attrName>
                                        </p:attrNameLst>
                                      </p:cBhvr>
                                      <p:tavLst>
                                        <p:tav tm="0">
                                          <p:val>
                                            <p:strVal val="#ppt_x"/>
                                          </p:val>
                                        </p:tav>
                                        <p:tav tm="100000">
                                          <p:val>
                                            <p:strVal val="#ppt_x"/>
                                          </p:val>
                                        </p:tav>
                                      </p:tavLst>
                                    </p:anim>
                                    <p:anim calcmode="lin" valueType="num">
                                      <p:cBhvr>
                                        <p:cTn id="42" dur="450" fill="hold"/>
                                        <p:tgtEl>
                                          <p:spTgt spid="11"/>
                                        </p:tgtEl>
                                        <p:attrNameLst>
                                          <p:attrName>ppt_y</p:attrName>
                                        </p:attrNameLst>
                                      </p:cBhvr>
                                      <p:tavLst>
                                        <p:tav tm="0">
                                          <p:val>
                                            <p:strVal val="#ppt_y+.1"/>
                                          </p:val>
                                        </p:tav>
                                        <p:tav tm="100000">
                                          <p:val>
                                            <p:strVal val="#ppt_y"/>
                                          </p:val>
                                        </p:tav>
                                      </p:tavLst>
                                    </p:anim>
                                  </p:childTnLst>
                                </p:cTn>
                              </p:par>
                              <p:par>
                                <p:cTn id="43" presetID="22" presetClass="entr" presetSubtype="8" fill="hold" nodeType="withEffect">
                                  <p:stCondLst>
                                    <p:cond delay="3500"/>
                                  </p:stCondLst>
                                  <p:childTnLst>
                                    <p:set>
                                      <p:cBhvr>
                                        <p:cTn id="44" dur="1" fill="hold">
                                          <p:stCondLst>
                                            <p:cond delay="0"/>
                                          </p:stCondLst>
                                        </p:cTn>
                                        <p:tgtEl>
                                          <p:spTgt spid="9"/>
                                        </p:tgtEl>
                                        <p:attrNameLst>
                                          <p:attrName>style.visibility</p:attrName>
                                        </p:attrNameLst>
                                      </p:cBhvr>
                                      <p:to>
                                        <p:strVal val="visible"/>
                                      </p:to>
                                    </p:set>
                                    <p:animEffect transition="in" filter="wipe(left)">
                                      <p:cBhvr>
                                        <p:cTn id="45" dur="500"/>
                                        <p:tgtEl>
                                          <p:spTgt spid="9"/>
                                        </p:tgtEl>
                                      </p:cBhvr>
                                    </p:animEffect>
                                  </p:childTnLst>
                                </p:cTn>
                              </p:par>
                              <p:par>
                                <p:cTn id="46" presetID="42" presetClass="entr" presetSubtype="0" fill="hold" grpId="0" nodeType="withEffect">
                                  <p:stCondLst>
                                    <p:cond delay="375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450"/>
                                        <p:tgtEl>
                                          <p:spTgt spid="12"/>
                                        </p:tgtEl>
                                      </p:cBhvr>
                                    </p:animEffect>
                                    <p:anim calcmode="lin" valueType="num">
                                      <p:cBhvr>
                                        <p:cTn id="49" dur="450" fill="hold"/>
                                        <p:tgtEl>
                                          <p:spTgt spid="12"/>
                                        </p:tgtEl>
                                        <p:attrNameLst>
                                          <p:attrName>ppt_x</p:attrName>
                                        </p:attrNameLst>
                                      </p:cBhvr>
                                      <p:tavLst>
                                        <p:tav tm="0">
                                          <p:val>
                                            <p:strVal val="#ppt_x"/>
                                          </p:val>
                                        </p:tav>
                                        <p:tav tm="100000">
                                          <p:val>
                                            <p:strVal val="#ppt_x"/>
                                          </p:val>
                                        </p:tav>
                                      </p:tavLst>
                                    </p:anim>
                                    <p:anim calcmode="lin" valueType="num">
                                      <p:cBhvr>
                                        <p:cTn id="50" dur="450" fill="hold"/>
                                        <p:tgtEl>
                                          <p:spTgt spid="12"/>
                                        </p:tgtEl>
                                        <p:attrNameLst>
                                          <p:attrName>ppt_y</p:attrName>
                                        </p:attrNameLst>
                                      </p:cBhvr>
                                      <p:tavLst>
                                        <p:tav tm="0">
                                          <p:val>
                                            <p:strVal val="#ppt_y+.1"/>
                                          </p:val>
                                        </p:tav>
                                        <p:tav tm="100000">
                                          <p:val>
                                            <p:strVal val="#ppt_y"/>
                                          </p:val>
                                        </p:tav>
                                      </p:tavLst>
                                    </p:anim>
                                  </p:childTnLst>
                                </p:cTn>
                              </p:par>
                              <p:par>
                                <p:cTn id="51" presetID="22" presetClass="entr" presetSubtype="8" fill="hold" grpId="0" nodeType="withEffect">
                                  <p:stCondLst>
                                    <p:cond delay="4000"/>
                                  </p:stCondLst>
                                  <p:childTnLst>
                                    <p:set>
                                      <p:cBhvr>
                                        <p:cTn id="52" dur="1" fill="hold">
                                          <p:stCondLst>
                                            <p:cond delay="0"/>
                                          </p:stCondLst>
                                        </p:cTn>
                                        <p:tgtEl>
                                          <p:spTgt spid="13"/>
                                        </p:tgtEl>
                                        <p:attrNameLst>
                                          <p:attrName>style.visibility</p:attrName>
                                        </p:attrNameLst>
                                      </p:cBhvr>
                                      <p:to>
                                        <p:strVal val="visible"/>
                                      </p:to>
                                    </p:set>
                                    <p:animEffect transition="in" filter="wipe(left)">
                                      <p:cBhvr>
                                        <p:cTn id="53" dur="750"/>
                                        <p:tgtEl>
                                          <p:spTgt spid="13"/>
                                        </p:tgtEl>
                                      </p:cBhvr>
                                    </p:animEffect>
                                  </p:childTnLst>
                                </p:cTn>
                              </p:par>
                              <p:par>
                                <p:cTn id="54" presetID="42" presetClass="entr" presetSubtype="0" fill="hold" nodeType="withEffect">
                                  <p:stCondLst>
                                    <p:cond delay="425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anim calcmode="lin" valueType="num">
                                      <p:cBhvr>
                                        <p:cTn id="57" dur="500" fill="hold"/>
                                        <p:tgtEl>
                                          <p:spTgt spid="15"/>
                                        </p:tgtEl>
                                        <p:attrNameLst>
                                          <p:attrName>ppt_x</p:attrName>
                                        </p:attrNameLst>
                                      </p:cBhvr>
                                      <p:tavLst>
                                        <p:tav tm="0">
                                          <p:val>
                                            <p:strVal val="#ppt_x"/>
                                          </p:val>
                                        </p:tav>
                                        <p:tav tm="100000">
                                          <p:val>
                                            <p:strVal val="#ppt_x"/>
                                          </p:val>
                                        </p:tav>
                                      </p:tavLst>
                                    </p:anim>
                                    <p:anim calcmode="lin" valueType="num">
                                      <p:cBhvr>
                                        <p:cTn id="58"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bwMode="auto">
          <a:xfrm>
            <a:off x="0" y="-19050"/>
            <a:ext cx="9144000" cy="5143500"/>
            <a:chOff x="0" y="0"/>
            <a:chExt cx="9144000" cy="5144244"/>
          </a:xfrm>
        </p:grpSpPr>
        <p:pic>
          <p:nvPicPr>
            <p:cNvPr id="348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66850" y="21491"/>
              <a:ext cx="7677150" cy="5122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0" y="0"/>
              <a:ext cx="5724525" cy="5144244"/>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7" name="组合 6"/>
          <p:cNvGrpSpPr/>
          <p:nvPr/>
        </p:nvGrpSpPr>
        <p:grpSpPr bwMode="auto">
          <a:xfrm>
            <a:off x="231775" y="871538"/>
            <a:ext cx="3979863" cy="2990850"/>
            <a:chOff x="4516438" y="752475"/>
            <a:chExt cx="3979862" cy="2989638"/>
          </a:xfrm>
        </p:grpSpPr>
        <p:sp>
          <p:nvSpPr>
            <p:cNvPr id="34820" name="TextBox 3"/>
            <p:cNvSpPr txBox="1">
              <a:spLocks noChangeArrowheads="1"/>
            </p:cNvSpPr>
            <p:nvPr/>
          </p:nvSpPr>
          <p:spPr bwMode="auto">
            <a:xfrm>
              <a:off x="4581526" y="2188580"/>
              <a:ext cx="3165474" cy="52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a:solidFill>
                    <a:srgbClr val="595959"/>
                  </a:solidFill>
                  <a:latin typeface="微软雅黑" panose="020B0503020204020204" pitchFamily="34" charset="-122"/>
                  <a:ea typeface="微软雅黑" panose="020B0503020204020204" pitchFamily="34" charset="-122"/>
                </a:rPr>
                <a:t>点击添加标题</a:t>
              </a:r>
              <a:endParaRPr lang="zh-CN" altLang="en-US" sz="2800">
                <a:solidFill>
                  <a:srgbClr val="595959"/>
                </a:solidFill>
                <a:latin typeface="微软雅黑" panose="020B0503020204020204" pitchFamily="34" charset="-122"/>
                <a:ea typeface="微软雅黑" panose="020B0503020204020204" pitchFamily="34" charset="-122"/>
              </a:endParaRPr>
            </a:p>
          </p:txBody>
        </p:sp>
        <p:grpSp>
          <p:nvGrpSpPr>
            <p:cNvPr id="34821" name="组合 19"/>
            <p:cNvGrpSpPr/>
            <p:nvPr/>
          </p:nvGrpSpPr>
          <p:grpSpPr bwMode="auto">
            <a:xfrm>
              <a:off x="4516438" y="752475"/>
              <a:ext cx="3979862" cy="1135063"/>
              <a:chOff x="3712353" y="1361564"/>
              <a:chExt cx="3979637" cy="1136316"/>
            </a:xfrm>
          </p:grpSpPr>
          <p:sp>
            <p:nvSpPr>
              <p:cNvPr id="11" name="TextBox 21"/>
              <p:cNvSpPr txBox="1">
                <a:spLocks noChangeArrowheads="1"/>
              </p:cNvSpPr>
              <p:nvPr/>
            </p:nvSpPr>
            <p:spPr bwMode="auto">
              <a:xfrm>
                <a:off x="3712353" y="1361564"/>
                <a:ext cx="3960588" cy="824823"/>
              </a:xfrm>
              <a:prstGeom prst="rect">
                <a:avLst/>
              </a:prstGeom>
              <a:noFill/>
              <a:ln w="9525">
                <a:noFill/>
                <a:miter lim="800000"/>
              </a:ln>
            </p:spPr>
            <p:txBody>
              <a:bodyPr>
                <a:spAutoFit/>
              </a:bodyPr>
              <a:lstStyle/>
              <a:p>
                <a:pPr eaLnBrk="1" fontAlgn="auto" hangingPunct="1">
                  <a:spcBef>
                    <a:spcPts val="0"/>
                  </a:spcBef>
                  <a:spcAft>
                    <a:spcPts val="0"/>
                  </a:spcAft>
                  <a:defRPr/>
                </a:pPr>
                <a:r>
                  <a:rPr lang="zh-CN" altLang="en-US" sz="4800" dirty="0">
                    <a:gradFill flip="none" rotWithShape="1">
                      <a:gsLst>
                        <a:gs pos="0">
                          <a:srgbClr val="C00000"/>
                        </a:gs>
                        <a:gs pos="100000">
                          <a:srgbClr val="FF0000"/>
                        </a:gs>
                      </a:gsLst>
                      <a:lin ang="16200000" scaled="1"/>
                      <a:tileRect/>
                    </a:gradFill>
                    <a:effectLst>
                      <a:outerShdw blurRad="38100" dist="25400" dir="2700000" algn="tl">
                        <a:prstClr val="black">
                          <a:lumMod val="75000"/>
                          <a:lumOff val="25000"/>
                        </a:prstClr>
                      </a:outerShdw>
                    </a:effectLst>
                    <a:latin typeface="微软雅黑" panose="020B0503020204020204" pitchFamily="34" charset="-122"/>
                    <a:ea typeface="微软雅黑" panose="020B0503020204020204" pitchFamily="34" charset="-122"/>
                  </a:rPr>
                  <a:t>志在行业领先</a:t>
                </a:r>
                <a:endParaRPr lang="zh-CN" altLang="en-US" sz="4800" dirty="0">
                  <a:gradFill flip="none" rotWithShape="1">
                    <a:gsLst>
                      <a:gs pos="0">
                        <a:srgbClr val="C00000"/>
                      </a:gs>
                      <a:gs pos="100000">
                        <a:srgbClr val="FF0000"/>
                      </a:gs>
                    </a:gsLst>
                    <a:lin ang="16200000" scaled="1"/>
                    <a:tileRect/>
                  </a:gradFill>
                  <a:effectLst>
                    <a:outerShdw blurRad="38100" dist="25400" dir="2700000" algn="tl">
                      <a:prstClr val="black">
                        <a:lumMod val="75000"/>
                        <a:lumOff val="25000"/>
                      </a:prstClr>
                    </a:outerShdw>
                  </a:effectLst>
                  <a:latin typeface="微软雅黑" panose="020B0503020204020204" pitchFamily="34" charset="-122"/>
                  <a:ea typeface="微软雅黑" panose="020B0503020204020204" pitchFamily="34" charset="-122"/>
                </a:endParaRPr>
              </a:p>
            </p:txBody>
          </p:sp>
          <p:sp>
            <p:nvSpPr>
              <p:cNvPr id="12" name="矩形 11"/>
              <p:cNvSpPr/>
              <p:nvPr/>
            </p:nvSpPr>
            <p:spPr>
              <a:xfrm>
                <a:off x="3775849" y="2128861"/>
                <a:ext cx="3916141" cy="368557"/>
              </a:xfrm>
              <a:prstGeom prst="rect">
                <a:avLst/>
              </a:prstGeom>
            </p:spPr>
            <p:txBody>
              <a:bodyPr wrap="none">
                <a:spAutoFit/>
              </a:bodyPr>
              <a:lstStyle/>
              <a:p>
                <a:pPr eaLnBrk="1" fontAlgn="auto" hangingPunct="1">
                  <a:spcBef>
                    <a:spcPts val="0"/>
                  </a:spcBef>
                  <a:spcAft>
                    <a:spcPts val="0"/>
                  </a:spcAft>
                  <a:defRPr/>
                </a:pPr>
                <a:r>
                  <a:rPr lang="en-US" altLang="zh-CN" sz="1350" spc="180" dirty="0">
                    <a:solidFill>
                      <a:prstClr val="black">
                        <a:lumMod val="65000"/>
                        <a:lumOff val="35000"/>
                      </a:prstClr>
                    </a:solidFill>
                    <a:latin typeface="+mn-lt"/>
                    <a:ea typeface="+mn-ea"/>
                  </a:rPr>
                  <a:t>Overall development objectives</a:t>
                </a:r>
                <a:endParaRPr lang="en-US" altLang="zh-CN" sz="1350" spc="180" dirty="0">
                  <a:solidFill>
                    <a:prstClr val="black">
                      <a:lumMod val="65000"/>
                      <a:lumOff val="35000"/>
                    </a:prstClr>
                  </a:solidFill>
                  <a:latin typeface="+mn-lt"/>
                  <a:ea typeface="+mn-ea"/>
                </a:endParaRPr>
              </a:p>
            </p:txBody>
          </p:sp>
          <p:cxnSp>
            <p:nvCxnSpPr>
              <p:cNvPr id="13" name="直接连接符 12"/>
              <p:cNvCxnSpPr/>
              <p:nvPr/>
            </p:nvCxnSpPr>
            <p:spPr>
              <a:xfrm>
                <a:off x="3852045" y="2157456"/>
                <a:ext cx="3578022" cy="0"/>
              </a:xfrm>
              <a:prstGeom prst="line">
                <a:avLst/>
              </a:prstGeom>
              <a:ln w="6350">
                <a:solidFill>
                  <a:srgbClr val="760000"/>
                </a:solidFill>
              </a:ln>
              <a:effectLst>
                <a:outerShdw blurRad="12700" dist="6350" dir="5400000" algn="t" rotWithShape="0">
                  <a:srgbClr val="EAF1FA"/>
                </a:outerShdw>
              </a:effectLst>
            </p:spPr>
            <p:style>
              <a:lnRef idx="1">
                <a:schemeClr val="accent1"/>
              </a:lnRef>
              <a:fillRef idx="0">
                <a:schemeClr val="accent1"/>
              </a:fillRef>
              <a:effectRef idx="0">
                <a:schemeClr val="accent1"/>
              </a:effectRef>
              <a:fontRef idx="minor">
                <a:schemeClr val="tx1"/>
              </a:fontRef>
            </p:style>
          </p:cxnSp>
        </p:grpSp>
        <p:sp>
          <p:nvSpPr>
            <p:cNvPr id="34822" name="矩形 9"/>
            <p:cNvSpPr>
              <a:spLocks noChangeArrowheads="1"/>
            </p:cNvSpPr>
            <p:nvPr/>
          </p:nvSpPr>
          <p:spPr bwMode="auto">
            <a:xfrm>
              <a:off x="4573588" y="2675745"/>
              <a:ext cx="3721099" cy="1066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ts val="1900"/>
                </a:lnSpc>
                <a:spcBef>
                  <a:spcPct val="0"/>
                </a:spcBef>
                <a:buClr>
                  <a:srgbClr val="0070C0"/>
                </a:buClr>
                <a:buFontTx/>
                <a:buNone/>
              </a:pPr>
              <a:r>
                <a:rPr lang="zh-CN" altLang="zh-CN" sz="1200">
                  <a:solidFill>
                    <a:srgbClr val="595959"/>
                  </a:solidFill>
                  <a:latin typeface="微软雅黑" panose="020B0503020204020204" pitchFamily="34" charset="-122"/>
                  <a:ea typeface="微软雅黑" panose="020B0503020204020204" pitchFamily="34" charset="-122"/>
                </a:rPr>
                <a:t>拥有国内顶尖的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制作技术、顶级的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展示效果，让您的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创造卓越价值</a:t>
              </a:r>
              <a:endParaRPr lang="zh-CN" altLang="zh-CN" sz="1200">
                <a:solidFill>
                  <a:srgbClr val="595959"/>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600" fill="hold"/>
                                        <p:tgtEl>
                                          <p:spTgt spid="4"/>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11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400" fill="hold"/>
                                        <p:tgtEl>
                                          <p:spTgt spid="7"/>
                                        </p:tgtEl>
                                        <p:attrNameLst>
                                          <p:attrName>ppt_x</p:attrName>
                                        </p:attrNameLst>
                                      </p:cBhvr>
                                      <p:tavLst>
                                        <p:tav tm="0">
                                          <p:val>
                                            <p:strVal val="0-#ppt_w/2"/>
                                          </p:val>
                                        </p:tav>
                                        <p:tav tm="100000">
                                          <p:val>
                                            <p:strVal val="#ppt_x"/>
                                          </p:val>
                                        </p:tav>
                                      </p:tavLst>
                                    </p:anim>
                                    <p:anim calcmode="lin" valueType="num">
                                      <p:cBhvr additive="base">
                                        <p:cTn id="13" dur="4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4406900" y="1646238"/>
            <a:ext cx="331788" cy="2581275"/>
            <a:chOff x="4427984" y="1865613"/>
            <a:chExt cx="330707" cy="2692838"/>
          </a:xfrm>
        </p:grpSpPr>
        <p:sp>
          <p:nvSpPr>
            <p:cNvPr id="35925" name="TextBox 15"/>
            <p:cNvSpPr txBox="1">
              <a:spLocks noChangeArrowheads="1"/>
            </p:cNvSpPr>
            <p:nvPr/>
          </p:nvSpPr>
          <p:spPr bwMode="auto">
            <a:xfrm>
              <a:off x="4427984" y="1865613"/>
              <a:ext cx="322728"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00"/>
                  </a:solidFill>
                </a:rPr>
                <a:t>A</a:t>
              </a:r>
              <a:endParaRPr lang="zh-CN" altLang="en-US" sz="1800" b="1">
                <a:solidFill>
                  <a:srgbClr val="000000"/>
                </a:solidFill>
              </a:endParaRPr>
            </a:p>
          </p:txBody>
        </p:sp>
        <p:sp>
          <p:nvSpPr>
            <p:cNvPr id="35926" name="TextBox 16"/>
            <p:cNvSpPr txBox="1">
              <a:spLocks noChangeArrowheads="1"/>
            </p:cNvSpPr>
            <p:nvPr/>
          </p:nvSpPr>
          <p:spPr bwMode="auto">
            <a:xfrm>
              <a:off x="4427984" y="2256357"/>
              <a:ext cx="313152"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00"/>
                  </a:solidFill>
                </a:rPr>
                <a:t>B</a:t>
              </a:r>
              <a:endParaRPr lang="zh-CN" altLang="en-US" sz="1800" b="1">
                <a:solidFill>
                  <a:srgbClr val="000000"/>
                </a:solidFill>
              </a:endParaRPr>
            </a:p>
          </p:txBody>
        </p:sp>
        <p:sp>
          <p:nvSpPr>
            <p:cNvPr id="35927" name="TextBox 17"/>
            <p:cNvSpPr txBox="1">
              <a:spLocks noChangeArrowheads="1"/>
            </p:cNvSpPr>
            <p:nvPr/>
          </p:nvSpPr>
          <p:spPr bwMode="auto">
            <a:xfrm>
              <a:off x="4427984" y="2639727"/>
              <a:ext cx="305170"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00"/>
                  </a:solidFill>
                </a:rPr>
                <a:t>C</a:t>
              </a:r>
              <a:endParaRPr lang="zh-CN" altLang="en-US" sz="1800" b="1">
                <a:solidFill>
                  <a:srgbClr val="000000"/>
                </a:solidFill>
              </a:endParaRPr>
            </a:p>
          </p:txBody>
        </p:sp>
        <p:sp>
          <p:nvSpPr>
            <p:cNvPr id="35928" name="TextBox 18"/>
            <p:cNvSpPr txBox="1">
              <a:spLocks noChangeArrowheads="1"/>
            </p:cNvSpPr>
            <p:nvPr/>
          </p:nvSpPr>
          <p:spPr bwMode="auto">
            <a:xfrm>
              <a:off x="4427984" y="3023098"/>
              <a:ext cx="329112"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00"/>
                  </a:solidFill>
                </a:rPr>
                <a:t>D</a:t>
              </a:r>
              <a:endParaRPr lang="zh-CN" altLang="en-US" sz="1800" b="1">
                <a:solidFill>
                  <a:srgbClr val="000000"/>
                </a:solidFill>
              </a:endParaRPr>
            </a:p>
          </p:txBody>
        </p:sp>
        <p:sp>
          <p:nvSpPr>
            <p:cNvPr id="35929" name="TextBox 19"/>
            <p:cNvSpPr txBox="1">
              <a:spLocks noChangeArrowheads="1"/>
            </p:cNvSpPr>
            <p:nvPr/>
          </p:nvSpPr>
          <p:spPr bwMode="auto">
            <a:xfrm>
              <a:off x="4427984" y="3406467"/>
              <a:ext cx="295593"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00"/>
                  </a:solidFill>
                </a:rPr>
                <a:t>E</a:t>
              </a:r>
              <a:endParaRPr lang="zh-CN" altLang="en-US" sz="1800" b="1">
                <a:solidFill>
                  <a:srgbClr val="000000"/>
                </a:solidFill>
              </a:endParaRPr>
            </a:p>
          </p:txBody>
        </p:sp>
        <p:sp>
          <p:nvSpPr>
            <p:cNvPr id="35930" name="TextBox 20"/>
            <p:cNvSpPr txBox="1">
              <a:spLocks noChangeArrowheads="1"/>
            </p:cNvSpPr>
            <p:nvPr/>
          </p:nvSpPr>
          <p:spPr bwMode="auto">
            <a:xfrm>
              <a:off x="4427984" y="3789838"/>
              <a:ext cx="289209"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00"/>
                  </a:solidFill>
                </a:rPr>
                <a:t>F</a:t>
              </a:r>
              <a:endParaRPr lang="zh-CN" altLang="en-US" sz="1800" b="1">
                <a:solidFill>
                  <a:srgbClr val="000000"/>
                </a:solidFill>
              </a:endParaRPr>
            </a:p>
          </p:txBody>
        </p:sp>
        <p:sp>
          <p:nvSpPr>
            <p:cNvPr id="35931" name="TextBox 21"/>
            <p:cNvSpPr txBox="1">
              <a:spLocks noChangeArrowheads="1"/>
            </p:cNvSpPr>
            <p:nvPr/>
          </p:nvSpPr>
          <p:spPr bwMode="auto">
            <a:xfrm>
              <a:off x="4427984" y="4173205"/>
              <a:ext cx="330707"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00"/>
                  </a:solidFill>
                </a:rPr>
                <a:t>G</a:t>
              </a:r>
              <a:endParaRPr lang="zh-CN" altLang="en-US" sz="1800" b="1">
                <a:solidFill>
                  <a:srgbClr val="000000"/>
                </a:solidFill>
              </a:endParaRPr>
            </a:p>
          </p:txBody>
        </p:sp>
      </p:grpSp>
      <p:grpSp>
        <p:nvGrpSpPr>
          <p:cNvPr id="10" name="组合 9"/>
          <p:cNvGrpSpPr/>
          <p:nvPr/>
        </p:nvGrpSpPr>
        <p:grpSpPr bwMode="auto">
          <a:xfrm>
            <a:off x="1411288" y="1665288"/>
            <a:ext cx="2968625" cy="261937"/>
            <a:chOff x="1431864" y="1885640"/>
            <a:chExt cx="2969063" cy="273580"/>
          </a:xfrm>
        </p:grpSpPr>
        <p:sp>
          <p:nvSpPr>
            <p:cNvPr id="11" name="矩形 10"/>
            <p:cNvSpPr/>
            <p:nvPr/>
          </p:nvSpPr>
          <p:spPr>
            <a:xfrm>
              <a:off x="1958992" y="1920459"/>
              <a:ext cx="2441935" cy="198968"/>
            </a:xfrm>
            <a:prstGeom prst="rect">
              <a:avLst/>
            </a:prstGeom>
            <a:solidFill>
              <a:srgbClr val="BA2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5924" name="TextBox 42"/>
            <p:cNvSpPr txBox="1">
              <a:spLocks noChangeArrowheads="1"/>
            </p:cNvSpPr>
            <p:nvPr/>
          </p:nvSpPr>
          <p:spPr bwMode="auto">
            <a:xfrm>
              <a:off x="1431864" y="1885640"/>
              <a:ext cx="481222" cy="27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bwMode="auto">
          <a:xfrm>
            <a:off x="1787525" y="2049463"/>
            <a:ext cx="2592388" cy="261937"/>
            <a:chOff x="1807558" y="2286131"/>
            <a:chExt cx="2593369" cy="271972"/>
          </a:xfrm>
        </p:grpSpPr>
        <p:sp>
          <p:nvSpPr>
            <p:cNvPr id="14" name="矩形 13"/>
            <p:cNvSpPr/>
            <p:nvPr/>
          </p:nvSpPr>
          <p:spPr>
            <a:xfrm>
              <a:off x="2320515" y="2320745"/>
              <a:ext cx="2080412" cy="199447"/>
            </a:xfrm>
            <a:prstGeom prst="rect">
              <a:avLst/>
            </a:prstGeom>
            <a:solidFill>
              <a:srgbClr val="BA2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5922" name="TextBox 43"/>
            <p:cNvSpPr txBox="1">
              <a:spLocks noChangeArrowheads="1"/>
            </p:cNvSpPr>
            <p:nvPr/>
          </p:nvSpPr>
          <p:spPr bwMode="auto">
            <a:xfrm>
              <a:off x="1807558" y="2286131"/>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bwMode="auto">
          <a:xfrm>
            <a:off x="2859088" y="2406650"/>
            <a:ext cx="1520825" cy="261938"/>
            <a:chOff x="2879824" y="2659754"/>
            <a:chExt cx="1521102" cy="271972"/>
          </a:xfrm>
        </p:grpSpPr>
        <p:sp>
          <p:nvSpPr>
            <p:cNvPr id="17" name="矩形 16"/>
            <p:cNvSpPr/>
            <p:nvPr/>
          </p:nvSpPr>
          <p:spPr>
            <a:xfrm>
              <a:off x="3360924" y="2694369"/>
              <a:ext cx="1040002" cy="199445"/>
            </a:xfrm>
            <a:prstGeom prst="rect">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5920" name="TextBox 44"/>
            <p:cNvSpPr txBox="1">
              <a:spLocks noChangeArrowheads="1"/>
            </p:cNvSpPr>
            <p:nvPr/>
          </p:nvSpPr>
          <p:spPr bwMode="auto">
            <a:xfrm>
              <a:off x="2879824" y="2659754"/>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bwMode="auto">
          <a:xfrm>
            <a:off x="1985963" y="2774950"/>
            <a:ext cx="2393950" cy="261938"/>
            <a:chOff x="2006846" y="3043125"/>
            <a:chExt cx="2394079" cy="273581"/>
          </a:xfrm>
        </p:grpSpPr>
        <p:sp>
          <p:nvSpPr>
            <p:cNvPr id="20" name="矩形 19"/>
            <p:cNvSpPr/>
            <p:nvPr/>
          </p:nvSpPr>
          <p:spPr>
            <a:xfrm>
              <a:off x="2487884" y="3077945"/>
              <a:ext cx="1913041" cy="198968"/>
            </a:xfrm>
            <a:prstGeom prst="rect">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5918" name="TextBox 45"/>
            <p:cNvSpPr txBox="1">
              <a:spLocks noChangeArrowheads="1"/>
            </p:cNvSpPr>
            <p:nvPr/>
          </p:nvSpPr>
          <p:spPr bwMode="auto">
            <a:xfrm>
              <a:off x="2006846" y="3043125"/>
              <a:ext cx="481222" cy="273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bwMode="auto">
          <a:xfrm>
            <a:off x="1216025" y="3141663"/>
            <a:ext cx="3163888" cy="261937"/>
            <a:chOff x="1237344" y="3426494"/>
            <a:chExt cx="3163583" cy="271972"/>
          </a:xfrm>
        </p:grpSpPr>
        <p:sp>
          <p:nvSpPr>
            <p:cNvPr id="23" name="矩形 22"/>
            <p:cNvSpPr/>
            <p:nvPr/>
          </p:nvSpPr>
          <p:spPr>
            <a:xfrm>
              <a:off x="1718311" y="3461108"/>
              <a:ext cx="2682616" cy="199447"/>
            </a:xfrm>
            <a:prstGeom prst="rect">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5916" name="TextBox 46"/>
            <p:cNvSpPr txBox="1">
              <a:spLocks noChangeArrowheads="1"/>
            </p:cNvSpPr>
            <p:nvPr/>
          </p:nvSpPr>
          <p:spPr bwMode="auto">
            <a:xfrm>
              <a:off x="1237344" y="3426494"/>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bwMode="auto">
          <a:xfrm>
            <a:off x="3143250" y="3509963"/>
            <a:ext cx="1236663" cy="261937"/>
            <a:chOff x="3164281" y="3809865"/>
            <a:chExt cx="1236645" cy="273580"/>
          </a:xfrm>
        </p:grpSpPr>
        <p:sp>
          <p:nvSpPr>
            <p:cNvPr id="26" name="矩形 25"/>
            <p:cNvSpPr/>
            <p:nvPr/>
          </p:nvSpPr>
          <p:spPr>
            <a:xfrm>
              <a:off x="3646874" y="3844684"/>
              <a:ext cx="754052" cy="198968"/>
            </a:xfrm>
            <a:prstGeom prst="rect">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5914" name="TextBox 47"/>
            <p:cNvSpPr txBox="1">
              <a:spLocks noChangeArrowheads="1"/>
            </p:cNvSpPr>
            <p:nvPr/>
          </p:nvSpPr>
          <p:spPr bwMode="auto">
            <a:xfrm>
              <a:off x="3164281" y="3809865"/>
              <a:ext cx="481222" cy="27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bwMode="auto">
          <a:xfrm>
            <a:off x="2362200" y="3876675"/>
            <a:ext cx="2017713" cy="261938"/>
            <a:chOff x="2382284" y="4193232"/>
            <a:chExt cx="2018642" cy="271972"/>
          </a:xfrm>
        </p:grpSpPr>
        <p:sp>
          <p:nvSpPr>
            <p:cNvPr id="29" name="矩形 28"/>
            <p:cNvSpPr/>
            <p:nvPr/>
          </p:nvSpPr>
          <p:spPr>
            <a:xfrm>
              <a:off x="2863518" y="4227847"/>
              <a:ext cx="1537408" cy="199445"/>
            </a:xfrm>
            <a:prstGeom prst="rect">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5912" name="TextBox 48"/>
            <p:cNvSpPr txBox="1">
              <a:spLocks noChangeArrowheads="1"/>
            </p:cNvSpPr>
            <p:nvPr/>
          </p:nvSpPr>
          <p:spPr bwMode="auto">
            <a:xfrm>
              <a:off x="2382284" y="4193232"/>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bwMode="auto">
          <a:xfrm>
            <a:off x="4725988" y="3876675"/>
            <a:ext cx="2874962" cy="261938"/>
            <a:chOff x="4746039" y="4193232"/>
            <a:chExt cx="2876195" cy="271972"/>
          </a:xfrm>
        </p:grpSpPr>
        <p:sp>
          <p:nvSpPr>
            <p:cNvPr id="32" name="矩形 31"/>
            <p:cNvSpPr/>
            <p:nvPr/>
          </p:nvSpPr>
          <p:spPr>
            <a:xfrm>
              <a:off x="4746039" y="4227847"/>
              <a:ext cx="2394977" cy="199445"/>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5910" name="TextBox 49"/>
            <p:cNvSpPr txBox="1">
              <a:spLocks noChangeArrowheads="1"/>
            </p:cNvSpPr>
            <p:nvPr/>
          </p:nvSpPr>
          <p:spPr bwMode="auto">
            <a:xfrm>
              <a:off x="7141012" y="4193232"/>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bwMode="auto">
          <a:xfrm>
            <a:off x="4725988" y="3509963"/>
            <a:ext cx="1235075" cy="261937"/>
            <a:chOff x="4746040" y="3809865"/>
            <a:chExt cx="1235262" cy="273580"/>
          </a:xfrm>
        </p:grpSpPr>
        <p:sp>
          <p:nvSpPr>
            <p:cNvPr id="35" name="矩形 34"/>
            <p:cNvSpPr/>
            <p:nvPr/>
          </p:nvSpPr>
          <p:spPr>
            <a:xfrm>
              <a:off x="4746040" y="3844684"/>
              <a:ext cx="754176" cy="198968"/>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5908" name="TextBox 50"/>
            <p:cNvSpPr txBox="1">
              <a:spLocks noChangeArrowheads="1"/>
            </p:cNvSpPr>
            <p:nvPr/>
          </p:nvSpPr>
          <p:spPr bwMode="auto">
            <a:xfrm>
              <a:off x="5500080" y="3809865"/>
              <a:ext cx="481222" cy="27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bwMode="auto">
          <a:xfrm>
            <a:off x="4725988" y="3141663"/>
            <a:ext cx="3162300" cy="261937"/>
            <a:chOff x="4746040" y="3426494"/>
            <a:chExt cx="3163582" cy="271972"/>
          </a:xfrm>
        </p:grpSpPr>
        <p:sp>
          <p:nvSpPr>
            <p:cNvPr id="38" name="矩形 37"/>
            <p:cNvSpPr/>
            <p:nvPr/>
          </p:nvSpPr>
          <p:spPr>
            <a:xfrm>
              <a:off x="4746040" y="3461108"/>
              <a:ext cx="2682374" cy="199447"/>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5906" name="TextBox 51"/>
            <p:cNvSpPr txBox="1">
              <a:spLocks noChangeArrowheads="1"/>
            </p:cNvSpPr>
            <p:nvPr/>
          </p:nvSpPr>
          <p:spPr bwMode="auto">
            <a:xfrm>
              <a:off x="7428400" y="3426494"/>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bwMode="auto">
          <a:xfrm>
            <a:off x="4725988" y="2774950"/>
            <a:ext cx="2028825" cy="261938"/>
            <a:chOff x="4746041" y="3043125"/>
            <a:chExt cx="2029268" cy="273581"/>
          </a:xfrm>
        </p:grpSpPr>
        <p:sp>
          <p:nvSpPr>
            <p:cNvPr id="41" name="矩形 40"/>
            <p:cNvSpPr/>
            <p:nvPr/>
          </p:nvSpPr>
          <p:spPr>
            <a:xfrm>
              <a:off x="4746041" y="3077945"/>
              <a:ext cx="1548150" cy="198968"/>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5904" name="TextBox 52"/>
            <p:cNvSpPr txBox="1">
              <a:spLocks noChangeArrowheads="1"/>
            </p:cNvSpPr>
            <p:nvPr/>
          </p:nvSpPr>
          <p:spPr bwMode="auto">
            <a:xfrm>
              <a:off x="6294087" y="3043125"/>
              <a:ext cx="481222" cy="273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bwMode="auto">
          <a:xfrm>
            <a:off x="4725988" y="2406650"/>
            <a:ext cx="993775" cy="261938"/>
            <a:chOff x="4746041" y="2659754"/>
            <a:chExt cx="994649" cy="271972"/>
          </a:xfrm>
        </p:grpSpPr>
        <p:sp>
          <p:nvSpPr>
            <p:cNvPr id="44" name="矩形 43"/>
            <p:cNvSpPr/>
            <p:nvPr/>
          </p:nvSpPr>
          <p:spPr>
            <a:xfrm>
              <a:off x="4746041" y="2697666"/>
              <a:ext cx="519569" cy="192852"/>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5902" name="TextBox 53"/>
            <p:cNvSpPr txBox="1">
              <a:spLocks noChangeArrowheads="1"/>
            </p:cNvSpPr>
            <p:nvPr/>
          </p:nvSpPr>
          <p:spPr bwMode="auto">
            <a:xfrm>
              <a:off x="5259468" y="2659754"/>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bwMode="auto">
          <a:xfrm>
            <a:off x="4725988" y="2049463"/>
            <a:ext cx="1836737" cy="261937"/>
            <a:chOff x="4746041" y="2286131"/>
            <a:chExt cx="1836744" cy="271972"/>
          </a:xfrm>
        </p:grpSpPr>
        <p:sp>
          <p:nvSpPr>
            <p:cNvPr id="47" name="矩形 46"/>
            <p:cNvSpPr/>
            <p:nvPr/>
          </p:nvSpPr>
          <p:spPr>
            <a:xfrm>
              <a:off x="4746041" y="2319097"/>
              <a:ext cx="1355730" cy="202743"/>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5900" name="TextBox 54"/>
            <p:cNvSpPr txBox="1">
              <a:spLocks noChangeArrowheads="1"/>
            </p:cNvSpPr>
            <p:nvPr/>
          </p:nvSpPr>
          <p:spPr bwMode="auto">
            <a:xfrm>
              <a:off x="6101563" y="2286131"/>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bwMode="auto">
          <a:xfrm>
            <a:off x="4725988" y="1665288"/>
            <a:ext cx="1385887" cy="261937"/>
            <a:chOff x="4746040" y="1885640"/>
            <a:chExt cx="1387146" cy="273580"/>
          </a:xfrm>
        </p:grpSpPr>
        <p:sp>
          <p:nvSpPr>
            <p:cNvPr id="50" name="矩形 49"/>
            <p:cNvSpPr/>
            <p:nvPr/>
          </p:nvSpPr>
          <p:spPr>
            <a:xfrm>
              <a:off x="4746040" y="1920459"/>
              <a:ext cx="905697" cy="198968"/>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5898" name="TextBox 55"/>
            <p:cNvSpPr txBox="1">
              <a:spLocks noChangeArrowheads="1"/>
            </p:cNvSpPr>
            <p:nvPr/>
          </p:nvSpPr>
          <p:spPr bwMode="auto">
            <a:xfrm>
              <a:off x="5651964" y="1885640"/>
              <a:ext cx="481222" cy="27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bwMode="auto">
          <a:xfrm>
            <a:off x="1135063" y="1108075"/>
            <a:ext cx="3244850" cy="354013"/>
            <a:chOff x="1156290" y="1304221"/>
            <a:chExt cx="3244730" cy="369336"/>
          </a:xfrm>
        </p:grpSpPr>
        <p:cxnSp>
          <p:nvCxnSpPr>
            <p:cNvPr id="53" name="直接连接符 52"/>
            <p:cNvCxnSpPr/>
            <p:nvPr/>
          </p:nvCxnSpPr>
          <p:spPr>
            <a:xfrm>
              <a:off x="1326146" y="1612277"/>
              <a:ext cx="30748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326146"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672208"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2365920"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2711982"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3404107"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3751756"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2018270"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3058045"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097818"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888" name="TextBox 56"/>
            <p:cNvSpPr txBox="1">
              <a:spLocks noChangeArrowheads="1"/>
            </p:cNvSpPr>
            <p:nvPr/>
          </p:nvSpPr>
          <p:spPr bwMode="auto">
            <a:xfrm>
              <a:off x="3941184"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10</a:t>
              </a:r>
              <a:endParaRPr lang="zh-CN" altLang="en-US" sz="1400">
                <a:solidFill>
                  <a:srgbClr val="000000"/>
                </a:solidFill>
              </a:endParaRPr>
            </a:p>
          </p:txBody>
        </p:sp>
        <p:sp>
          <p:nvSpPr>
            <p:cNvPr id="35889" name="TextBox 59"/>
            <p:cNvSpPr txBox="1">
              <a:spLocks noChangeArrowheads="1"/>
            </p:cNvSpPr>
            <p:nvPr/>
          </p:nvSpPr>
          <p:spPr bwMode="auto">
            <a:xfrm>
              <a:off x="3610352"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20</a:t>
              </a:r>
              <a:endParaRPr lang="zh-CN" altLang="en-US" sz="1400">
                <a:solidFill>
                  <a:srgbClr val="000000"/>
                </a:solidFill>
              </a:endParaRPr>
            </a:p>
          </p:txBody>
        </p:sp>
        <p:sp>
          <p:nvSpPr>
            <p:cNvPr id="35890" name="TextBox 60"/>
            <p:cNvSpPr txBox="1">
              <a:spLocks noChangeArrowheads="1"/>
            </p:cNvSpPr>
            <p:nvPr/>
          </p:nvSpPr>
          <p:spPr bwMode="auto">
            <a:xfrm>
              <a:off x="3251158"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30</a:t>
              </a:r>
              <a:endParaRPr lang="zh-CN" altLang="en-US" sz="1400">
                <a:solidFill>
                  <a:srgbClr val="000000"/>
                </a:solidFill>
              </a:endParaRPr>
            </a:p>
          </p:txBody>
        </p:sp>
        <p:sp>
          <p:nvSpPr>
            <p:cNvPr id="35891" name="TextBox 63"/>
            <p:cNvSpPr txBox="1">
              <a:spLocks noChangeArrowheads="1"/>
            </p:cNvSpPr>
            <p:nvPr/>
          </p:nvSpPr>
          <p:spPr bwMode="auto">
            <a:xfrm>
              <a:off x="2906013"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40</a:t>
              </a:r>
              <a:endParaRPr lang="zh-CN" altLang="en-US" sz="1400">
                <a:solidFill>
                  <a:srgbClr val="000000"/>
                </a:solidFill>
              </a:endParaRPr>
            </a:p>
          </p:txBody>
        </p:sp>
        <p:sp>
          <p:nvSpPr>
            <p:cNvPr id="35892" name="TextBox 64"/>
            <p:cNvSpPr txBox="1">
              <a:spLocks noChangeArrowheads="1"/>
            </p:cNvSpPr>
            <p:nvPr/>
          </p:nvSpPr>
          <p:spPr bwMode="auto">
            <a:xfrm>
              <a:off x="2572358"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50</a:t>
              </a:r>
              <a:endParaRPr lang="zh-CN" altLang="en-US" sz="1400">
                <a:solidFill>
                  <a:srgbClr val="000000"/>
                </a:solidFill>
              </a:endParaRPr>
            </a:p>
          </p:txBody>
        </p:sp>
        <p:sp>
          <p:nvSpPr>
            <p:cNvPr id="35893" name="TextBox 67"/>
            <p:cNvSpPr txBox="1">
              <a:spLocks noChangeArrowheads="1"/>
            </p:cNvSpPr>
            <p:nvPr/>
          </p:nvSpPr>
          <p:spPr bwMode="auto">
            <a:xfrm>
              <a:off x="2218651"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60</a:t>
              </a:r>
              <a:endParaRPr lang="zh-CN" altLang="en-US" sz="1400">
                <a:solidFill>
                  <a:srgbClr val="000000"/>
                </a:solidFill>
              </a:endParaRPr>
            </a:p>
          </p:txBody>
        </p:sp>
        <p:sp>
          <p:nvSpPr>
            <p:cNvPr id="35894" name="TextBox 68"/>
            <p:cNvSpPr txBox="1">
              <a:spLocks noChangeArrowheads="1"/>
            </p:cNvSpPr>
            <p:nvPr/>
          </p:nvSpPr>
          <p:spPr bwMode="auto">
            <a:xfrm>
              <a:off x="1865226"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70</a:t>
              </a:r>
              <a:endParaRPr lang="zh-CN" altLang="en-US" sz="1400">
                <a:solidFill>
                  <a:srgbClr val="000000"/>
                </a:solidFill>
              </a:endParaRPr>
            </a:p>
          </p:txBody>
        </p:sp>
        <p:sp>
          <p:nvSpPr>
            <p:cNvPr id="35895" name="TextBox 71"/>
            <p:cNvSpPr txBox="1">
              <a:spLocks noChangeArrowheads="1"/>
            </p:cNvSpPr>
            <p:nvPr/>
          </p:nvSpPr>
          <p:spPr bwMode="auto">
            <a:xfrm>
              <a:off x="1518742"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80</a:t>
              </a:r>
              <a:endParaRPr lang="zh-CN" altLang="en-US" sz="1400">
                <a:solidFill>
                  <a:srgbClr val="000000"/>
                </a:solidFill>
              </a:endParaRPr>
            </a:p>
          </p:txBody>
        </p:sp>
        <p:sp>
          <p:nvSpPr>
            <p:cNvPr id="35896" name="TextBox 72"/>
            <p:cNvSpPr txBox="1">
              <a:spLocks noChangeArrowheads="1"/>
            </p:cNvSpPr>
            <p:nvPr/>
          </p:nvSpPr>
          <p:spPr bwMode="auto">
            <a:xfrm>
              <a:off x="1156290"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90</a:t>
              </a:r>
              <a:endParaRPr lang="zh-CN" altLang="en-US" sz="1400">
                <a:solidFill>
                  <a:srgbClr val="000000"/>
                </a:solidFill>
              </a:endParaRPr>
            </a:p>
          </p:txBody>
        </p:sp>
      </p:grpSp>
      <p:grpSp>
        <p:nvGrpSpPr>
          <p:cNvPr id="72" name="组合 71"/>
          <p:cNvGrpSpPr/>
          <p:nvPr/>
        </p:nvGrpSpPr>
        <p:grpSpPr bwMode="auto">
          <a:xfrm>
            <a:off x="4735513" y="1108075"/>
            <a:ext cx="3292475" cy="354013"/>
            <a:chOff x="4756574" y="1304221"/>
            <a:chExt cx="3290963" cy="369336"/>
          </a:xfrm>
        </p:grpSpPr>
        <p:cxnSp>
          <p:nvCxnSpPr>
            <p:cNvPr id="73" name="直接连接符 72"/>
            <p:cNvCxnSpPr/>
            <p:nvPr/>
          </p:nvCxnSpPr>
          <p:spPr>
            <a:xfrm>
              <a:off x="4756574" y="1612277"/>
              <a:ext cx="307516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062820"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408736"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02156"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6448072"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7139904"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7487406"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5754652"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6793988"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7833322"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869" name="TextBox 57"/>
            <p:cNvSpPr txBox="1">
              <a:spLocks noChangeArrowheads="1"/>
            </p:cNvSpPr>
            <p:nvPr/>
          </p:nvSpPr>
          <p:spPr bwMode="auto">
            <a:xfrm>
              <a:off x="4891535"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10</a:t>
              </a:r>
              <a:endParaRPr lang="zh-CN" altLang="en-US" sz="1400">
                <a:solidFill>
                  <a:srgbClr val="000000"/>
                </a:solidFill>
              </a:endParaRPr>
            </a:p>
          </p:txBody>
        </p:sp>
        <p:sp>
          <p:nvSpPr>
            <p:cNvPr id="35870" name="TextBox 58"/>
            <p:cNvSpPr txBox="1">
              <a:spLocks noChangeArrowheads="1"/>
            </p:cNvSpPr>
            <p:nvPr/>
          </p:nvSpPr>
          <p:spPr bwMode="auto">
            <a:xfrm>
              <a:off x="5234199"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20</a:t>
              </a:r>
              <a:endParaRPr lang="zh-CN" altLang="en-US" sz="1400">
                <a:solidFill>
                  <a:srgbClr val="000000"/>
                </a:solidFill>
              </a:endParaRPr>
            </a:p>
          </p:txBody>
        </p:sp>
        <p:sp>
          <p:nvSpPr>
            <p:cNvPr id="35871" name="TextBox 61"/>
            <p:cNvSpPr txBox="1">
              <a:spLocks noChangeArrowheads="1"/>
            </p:cNvSpPr>
            <p:nvPr/>
          </p:nvSpPr>
          <p:spPr bwMode="auto">
            <a:xfrm>
              <a:off x="5585109"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30</a:t>
              </a:r>
              <a:endParaRPr lang="zh-CN" altLang="en-US" sz="1400">
                <a:solidFill>
                  <a:srgbClr val="000000"/>
                </a:solidFill>
              </a:endParaRPr>
            </a:p>
          </p:txBody>
        </p:sp>
        <p:sp>
          <p:nvSpPr>
            <p:cNvPr id="35872" name="TextBox 62"/>
            <p:cNvSpPr txBox="1">
              <a:spLocks noChangeArrowheads="1"/>
            </p:cNvSpPr>
            <p:nvPr/>
          </p:nvSpPr>
          <p:spPr bwMode="auto">
            <a:xfrm>
              <a:off x="5947829"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40</a:t>
              </a:r>
              <a:endParaRPr lang="zh-CN" altLang="en-US" sz="1400">
                <a:solidFill>
                  <a:srgbClr val="000000"/>
                </a:solidFill>
              </a:endParaRPr>
            </a:p>
          </p:txBody>
        </p:sp>
        <p:sp>
          <p:nvSpPr>
            <p:cNvPr id="35873" name="TextBox 65"/>
            <p:cNvSpPr txBox="1">
              <a:spLocks noChangeArrowheads="1"/>
            </p:cNvSpPr>
            <p:nvPr/>
          </p:nvSpPr>
          <p:spPr bwMode="auto">
            <a:xfrm>
              <a:off x="6292664"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50</a:t>
              </a:r>
              <a:endParaRPr lang="zh-CN" altLang="en-US" sz="1400">
                <a:solidFill>
                  <a:srgbClr val="000000"/>
                </a:solidFill>
              </a:endParaRPr>
            </a:p>
          </p:txBody>
        </p:sp>
        <p:sp>
          <p:nvSpPr>
            <p:cNvPr id="35874" name="TextBox 66"/>
            <p:cNvSpPr txBox="1">
              <a:spLocks noChangeArrowheads="1"/>
            </p:cNvSpPr>
            <p:nvPr/>
          </p:nvSpPr>
          <p:spPr bwMode="auto">
            <a:xfrm>
              <a:off x="6640796"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60</a:t>
              </a:r>
              <a:endParaRPr lang="zh-CN" altLang="en-US" sz="1400">
                <a:solidFill>
                  <a:srgbClr val="000000"/>
                </a:solidFill>
              </a:endParaRPr>
            </a:p>
          </p:txBody>
        </p:sp>
        <p:sp>
          <p:nvSpPr>
            <p:cNvPr id="35875" name="TextBox 69"/>
            <p:cNvSpPr txBox="1">
              <a:spLocks noChangeArrowheads="1"/>
            </p:cNvSpPr>
            <p:nvPr/>
          </p:nvSpPr>
          <p:spPr bwMode="auto">
            <a:xfrm>
              <a:off x="6987278"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70</a:t>
              </a:r>
              <a:endParaRPr lang="zh-CN" altLang="en-US" sz="1400">
                <a:solidFill>
                  <a:srgbClr val="000000"/>
                </a:solidFill>
              </a:endParaRPr>
            </a:p>
          </p:txBody>
        </p:sp>
        <p:sp>
          <p:nvSpPr>
            <p:cNvPr id="35876" name="TextBox 70"/>
            <p:cNvSpPr txBox="1">
              <a:spLocks noChangeArrowheads="1"/>
            </p:cNvSpPr>
            <p:nvPr/>
          </p:nvSpPr>
          <p:spPr bwMode="auto">
            <a:xfrm>
              <a:off x="7319095"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80</a:t>
              </a:r>
              <a:endParaRPr lang="zh-CN" altLang="en-US" sz="1400">
                <a:solidFill>
                  <a:srgbClr val="000000"/>
                </a:solidFill>
              </a:endParaRPr>
            </a:p>
          </p:txBody>
        </p:sp>
        <p:sp>
          <p:nvSpPr>
            <p:cNvPr id="35877" name="TextBox 73"/>
            <p:cNvSpPr txBox="1">
              <a:spLocks noChangeArrowheads="1"/>
            </p:cNvSpPr>
            <p:nvPr/>
          </p:nvSpPr>
          <p:spPr bwMode="auto">
            <a:xfrm>
              <a:off x="7680244"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90</a:t>
              </a:r>
              <a:endParaRPr lang="zh-CN" altLang="en-US" sz="1400">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400"/>
                                  </p:stCondLst>
                                  <p:childTnLst>
                                    <p:set>
                                      <p:cBhvr>
                                        <p:cTn id="6" dur="1" fill="hold">
                                          <p:stCondLst>
                                            <p:cond delay="0"/>
                                          </p:stCondLst>
                                        </p:cTn>
                                        <p:tgtEl>
                                          <p:spTgt spid="52"/>
                                        </p:tgtEl>
                                        <p:attrNameLst>
                                          <p:attrName>style.visibility</p:attrName>
                                        </p:attrNameLst>
                                      </p:cBhvr>
                                      <p:to>
                                        <p:strVal val="visible"/>
                                      </p:to>
                                    </p:set>
                                    <p:animEffect transition="in" filter="wipe(right)">
                                      <p:cBhvr>
                                        <p:cTn id="7" dur="400"/>
                                        <p:tgtEl>
                                          <p:spTgt spid="52"/>
                                        </p:tgtEl>
                                      </p:cBhvr>
                                    </p:animEffect>
                                  </p:childTnLst>
                                </p:cTn>
                              </p:par>
                              <p:par>
                                <p:cTn id="8" presetID="22" presetClass="entr" presetSubtype="8" fill="hold" nodeType="withEffect">
                                  <p:stCondLst>
                                    <p:cond delay="400"/>
                                  </p:stCondLst>
                                  <p:childTnLst>
                                    <p:set>
                                      <p:cBhvr>
                                        <p:cTn id="9" dur="1" fill="hold">
                                          <p:stCondLst>
                                            <p:cond delay="0"/>
                                          </p:stCondLst>
                                        </p:cTn>
                                        <p:tgtEl>
                                          <p:spTgt spid="72"/>
                                        </p:tgtEl>
                                        <p:attrNameLst>
                                          <p:attrName>style.visibility</p:attrName>
                                        </p:attrNameLst>
                                      </p:cBhvr>
                                      <p:to>
                                        <p:strVal val="visible"/>
                                      </p:to>
                                    </p:set>
                                    <p:animEffect transition="in" filter="wipe(left)">
                                      <p:cBhvr>
                                        <p:cTn id="10" dur="400"/>
                                        <p:tgtEl>
                                          <p:spTgt spid="72"/>
                                        </p:tgtEl>
                                      </p:cBhvr>
                                    </p:animEffect>
                                  </p:childTnLst>
                                </p:cTn>
                              </p:par>
                              <p:par>
                                <p:cTn id="11" presetID="22" presetClass="entr" presetSubtype="2" fill="hold" nodeType="withEffect">
                                  <p:stCondLst>
                                    <p:cond delay="700"/>
                                  </p:stCondLst>
                                  <p:childTnLst>
                                    <p:set>
                                      <p:cBhvr>
                                        <p:cTn id="12" dur="1" fill="hold">
                                          <p:stCondLst>
                                            <p:cond delay="0"/>
                                          </p:stCondLst>
                                        </p:cTn>
                                        <p:tgtEl>
                                          <p:spTgt spid="10"/>
                                        </p:tgtEl>
                                        <p:attrNameLst>
                                          <p:attrName>style.visibility</p:attrName>
                                        </p:attrNameLst>
                                      </p:cBhvr>
                                      <p:to>
                                        <p:strVal val="visible"/>
                                      </p:to>
                                    </p:set>
                                    <p:animEffect transition="in" filter="wipe(right)">
                                      <p:cBhvr>
                                        <p:cTn id="13" dur="400"/>
                                        <p:tgtEl>
                                          <p:spTgt spid="10"/>
                                        </p:tgtEl>
                                      </p:cBhvr>
                                    </p:animEffect>
                                  </p:childTnLst>
                                </p:cTn>
                              </p:par>
                              <p:par>
                                <p:cTn id="14" presetID="22" presetClass="entr" presetSubtype="8" fill="hold" nodeType="withEffect">
                                  <p:stCondLst>
                                    <p:cond delay="70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400"/>
                                        <p:tgtEl>
                                          <p:spTgt spid="49"/>
                                        </p:tgtEl>
                                      </p:cBhvr>
                                    </p:animEffect>
                                  </p:childTnLst>
                                </p:cTn>
                              </p:par>
                              <p:par>
                                <p:cTn id="17" presetID="22" presetClass="entr" presetSubtype="2" fill="hold" nodeType="withEffect">
                                  <p:stCondLst>
                                    <p:cond delay="90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400"/>
                                        <p:tgtEl>
                                          <p:spTgt spid="13"/>
                                        </p:tgtEl>
                                      </p:cBhvr>
                                    </p:animEffect>
                                  </p:childTnLst>
                                </p:cTn>
                              </p:par>
                              <p:par>
                                <p:cTn id="20" presetID="22" presetClass="entr" presetSubtype="8" fill="hold" nodeType="withEffect">
                                  <p:stCondLst>
                                    <p:cond delay="900"/>
                                  </p:stCondLst>
                                  <p:childTnLst>
                                    <p:set>
                                      <p:cBhvr>
                                        <p:cTn id="21" dur="1" fill="hold">
                                          <p:stCondLst>
                                            <p:cond delay="0"/>
                                          </p:stCondLst>
                                        </p:cTn>
                                        <p:tgtEl>
                                          <p:spTgt spid="46"/>
                                        </p:tgtEl>
                                        <p:attrNameLst>
                                          <p:attrName>style.visibility</p:attrName>
                                        </p:attrNameLst>
                                      </p:cBhvr>
                                      <p:to>
                                        <p:strVal val="visible"/>
                                      </p:to>
                                    </p:set>
                                    <p:animEffect transition="in" filter="wipe(left)">
                                      <p:cBhvr>
                                        <p:cTn id="22" dur="400"/>
                                        <p:tgtEl>
                                          <p:spTgt spid="46"/>
                                        </p:tgtEl>
                                      </p:cBhvr>
                                    </p:animEffect>
                                  </p:childTnLst>
                                </p:cTn>
                              </p:par>
                              <p:par>
                                <p:cTn id="23" presetID="22" presetClass="entr" presetSubtype="2" fill="hold" nodeType="withEffect">
                                  <p:stCondLst>
                                    <p:cond delay="110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400"/>
                                        <p:tgtEl>
                                          <p:spTgt spid="16"/>
                                        </p:tgtEl>
                                      </p:cBhvr>
                                    </p:animEffect>
                                  </p:childTnLst>
                                </p:cTn>
                              </p:par>
                              <p:par>
                                <p:cTn id="26" presetID="22" presetClass="entr" presetSubtype="8" fill="hold" nodeType="withEffect">
                                  <p:stCondLst>
                                    <p:cond delay="1100"/>
                                  </p:stCondLst>
                                  <p:childTnLst>
                                    <p:set>
                                      <p:cBhvr>
                                        <p:cTn id="27" dur="1" fill="hold">
                                          <p:stCondLst>
                                            <p:cond delay="0"/>
                                          </p:stCondLst>
                                        </p:cTn>
                                        <p:tgtEl>
                                          <p:spTgt spid="43"/>
                                        </p:tgtEl>
                                        <p:attrNameLst>
                                          <p:attrName>style.visibility</p:attrName>
                                        </p:attrNameLst>
                                      </p:cBhvr>
                                      <p:to>
                                        <p:strVal val="visible"/>
                                      </p:to>
                                    </p:set>
                                    <p:animEffect transition="in" filter="wipe(left)">
                                      <p:cBhvr>
                                        <p:cTn id="28" dur="400"/>
                                        <p:tgtEl>
                                          <p:spTgt spid="43"/>
                                        </p:tgtEl>
                                      </p:cBhvr>
                                    </p:animEffect>
                                  </p:childTnLst>
                                </p:cTn>
                              </p:par>
                              <p:par>
                                <p:cTn id="29" presetID="22" presetClass="entr" presetSubtype="2" fill="hold" nodeType="withEffect">
                                  <p:stCondLst>
                                    <p:cond delay="1200"/>
                                  </p:stCondLst>
                                  <p:childTnLst>
                                    <p:set>
                                      <p:cBhvr>
                                        <p:cTn id="30" dur="1" fill="hold">
                                          <p:stCondLst>
                                            <p:cond delay="0"/>
                                          </p:stCondLst>
                                        </p:cTn>
                                        <p:tgtEl>
                                          <p:spTgt spid="19"/>
                                        </p:tgtEl>
                                        <p:attrNameLst>
                                          <p:attrName>style.visibility</p:attrName>
                                        </p:attrNameLst>
                                      </p:cBhvr>
                                      <p:to>
                                        <p:strVal val="visible"/>
                                      </p:to>
                                    </p:set>
                                    <p:animEffect transition="in" filter="wipe(right)">
                                      <p:cBhvr>
                                        <p:cTn id="31" dur="400"/>
                                        <p:tgtEl>
                                          <p:spTgt spid="19"/>
                                        </p:tgtEl>
                                      </p:cBhvr>
                                    </p:animEffect>
                                  </p:childTnLst>
                                </p:cTn>
                              </p:par>
                              <p:par>
                                <p:cTn id="32" presetID="22" presetClass="entr" presetSubtype="8" fill="hold" nodeType="withEffect">
                                  <p:stCondLst>
                                    <p:cond delay="1200"/>
                                  </p:stCondLst>
                                  <p:childTnLst>
                                    <p:set>
                                      <p:cBhvr>
                                        <p:cTn id="33" dur="1" fill="hold">
                                          <p:stCondLst>
                                            <p:cond delay="0"/>
                                          </p:stCondLst>
                                        </p:cTn>
                                        <p:tgtEl>
                                          <p:spTgt spid="40"/>
                                        </p:tgtEl>
                                        <p:attrNameLst>
                                          <p:attrName>style.visibility</p:attrName>
                                        </p:attrNameLst>
                                      </p:cBhvr>
                                      <p:to>
                                        <p:strVal val="visible"/>
                                      </p:to>
                                    </p:set>
                                    <p:animEffect transition="in" filter="wipe(left)">
                                      <p:cBhvr>
                                        <p:cTn id="34" dur="400"/>
                                        <p:tgtEl>
                                          <p:spTgt spid="40"/>
                                        </p:tgtEl>
                                      </p:cBhvr>
                                    </p:animEffect>
                                  </p:childTnLst>
                                </p:cTn>
                              </p:par>
                              <p:par>
                                <p:cTn id="35" presetID="22" presetClass="entr" presetSubtype="2" fill="hold" nodeType="withEffect">
                                  <p:stCondLst>
                                    <p:cond delay="1500"/>
                                  </p:stCondLst>
                                  <p:childTnLst>
                                    <p:set>
                                      <p:cBhvr>
                                        <p:cTn id="36" dur="1" fill="hold">
                                          <p:stCondLst>
                                            <p:cond delay="0"/>
                                          </p:stCondLst>
                                        </p:cTn>
                                        <p:tgtEl>
                                          <p:spTgt spid="22"/>
                                        </p:tgtEl>
                                        <p:attrNameLst>
                                          <p:attrName>style.visibility</p:attrName>
                                        </p:attrNameLst>
                                      </p:cBhvr>
                                      <p:to>
                                        <p:strVal val="visible"/>
                                      </p:to>
                                    </p:set>
                                    <p:animEffect transition="in" filter="wipe(right)">
                                      <p:cBhvr>
                                        <p:cTn id="37" dur="400"/>
                                        <p:tgtEl>
                                          <p:spTgt spid="22"/>
                                        </p:tgtEl>
                                      </p:cBhvr>
                                    </p:animEffect>
                                  </p:childTnLst>
                                </p:cTn>
                              </p:par>
                              <p:par>
                                <p:cTn id="38" presetID="22" presetClass="entr" presetSubtype="8" fill="hold" nodeType="withEffect">
                                  <p:stCondLst>
                                    <p:cond delay="1500"/>
                                  </p:stCondLst>
                                  <p:childTnLst>
                                    <p:set>
                                      <p:cBhvr>
                                        <p:cTn id="39" dur="1" fill="hold">
                                          <p:stCondLst>
                                            <p:cond delay="0"/>
                                          </p:stCondLst>
                                        </p:cTn>
                                        <p:tgtEl>
                                          <p:spTgt spid="37"/>
                                        </p:tgtEl>
                                        <p:attrNameLst>
                                          <p:attrName>style.visibility</p:attrName>
                                        </p:attrNameLst>
                                      </p:cBhvr>
                                      <p:to>
                                        <p:strVal val="visible"/>
                                      </p:to>
                                    </p:set>
                                    <p:animEffect transition="in" filter="wipe(left)">
                                      <p:cBhvr>
                                        <p:cTn id="40" dur="400"/>
                                        <p:tgtEl>
                                          <p:spTgt spid="37"/>
                                        </p:tgtEl>
                                      </p:cBhvr>
                                    </p:animEffect>
                                  </p:childTnLst>
                                </p:cTn>
                              </p:par>
                              <p:par>
                                <p:cTn id="41" presetID="22" presetClass="entr" presetSubtype="2" fill="hold" nodeType="withEffect">
                                  <p:stCondLst>
                                    <p:cond delay="1800"/>
                                  </p:stCondLst>
                                  <p:childTnLst>
                                    <p:set>
                                      <p:cBhvr>
                                        <p:cTn id="42" dur="1" fill="hold">
                                          <p:stCondLst>
                                            <p:cond delay="0"/>
                                          </p:stCondLst>
                                        </p:cTn>
                                        <p:tgtEl>
                                          <p:spTgt spid="25"/>
                                        </p:tgtEl>
                                        <p:attrNameLst>
                                          <p:attrName>style.visibility</p:attrName>
                                        </p:attrNameLst>
                                      </p:cBhvr>
                                      <p:to>
                                        <p:strVal val="visible"/>
                                      </p:to>
                                    </p:set>
                                    <p:animEffect transition="in" filter="wipe(right)">
                                      <p:cBhvr>
                                        <p:cTn id="43" dur="400"/>
                                        <p:tgtEl>
                                          <p:spTgt spid="25"/>
                                        </p:tgtEl>
                                      </p:cBhvr>
                                    </p:animEffect>
                                  </p:childTnLst>
                                </p:cTn>
                              </p:par>
                              <p:par>
                                <p:cTn id="44" presetID="22" presetClass="entr" presetSubtype="8" fill="hold" nodeType="withEffect">
                                  <p:stCondLst>
                                    <p:cond delay="1800"/>
                                  </p:stCondLst>
                                  <p:childTnLst>
                                    <p:set>
                                      <p:cBhvr>
                                        <p:cTn id="45" dur="1" fill="hold">
                                          <p:stCondLst>
                                            <p:cond delay="0"/>
                                          </p:stCondLst>
                                        </p:cTn>
                                        <p:tgtEl>
                                          <p:spTgt spid="34"/>
                                        </p:tgtEl>
                                        <p:attrNameLst>
                                          <p:attrName>style.visibility</p:attrName>
                                        </p:attrNameLst>
                                      </p:cBhvr>
                                      <p:to>
                                        <p:strVal val="visible"/>
                                      </p:to>
                                    </p:set>
                                    <p:animEffect transition="in" filter="wipe(left)">
                                      <p:cBhvr>
                                        <p:cTn id="46" dur="400"/>
                                        <p:tgtEl>
                                          <p:spTgt spid="34"/>
                                        </p:tgtEl>
                                      </p:cBhvr>
                                    </p:animEffect>
                                  </p:childTnLst>
                                </p:cTn>
                              </p:par>
                              <p:par>
                                <p:cTn id="47" presetID="22" presetClass="entr" presetSubtype="2" fill="hold" nodeType="withEffect">
                                  <p:stCondLst>
                                    <p:cond delay="2100"/>
                                  </p:stCondLst>
                                  <p:childTnLst>
                                    <p:set>
                                      <p:cBhvr>
                                        <p:cTn id="48" dur="1" fill="hold">
                                          <p:stCondLst>
                                            <p:cond delay="0"/>
                                          </p:stCondLst>
                                        </p:cTn>
                                        <p:tgtEl>
                                          <p:spTgt spid="28"/>
                                        </p:tgtEl>
                                        <p:attrNameLst>
                                          <p:attrName>style.visibility</p:attrName>
                                        </p:attrNameLst>
                                      </p:cBhvr>
                                      <p:to>
                                        <p:strVal val="visible"/>
                                      </p:to>
                                    </p:set>
                                    <p:animEffect transition="in" filter="wipe(right)">
                                      <p:cBhvr>
                                        <p:cTn id="49" dur="400"/>
                                        <p:tgtEl>
                                          <p:spTgt spid="28"/>
                                        </p:tgtEl>
                                      </p:cBhvr>
                                    </p:animEffect>
                                  </p:childTnLst>
                                </p:cTn>
                              </p:par>
                              <p:par>
                                <p:cTn id="50" presetID="22" presetClass="entr" presetSubtype="8" fill="hold" nodeType="withEffect">
                                  <p:stCondLst>
                                    <p:cond delay="2100"/>
                                  </p:stCondLst>
                                  <p:childTnLst>
                                    <p:set>
                                      <p:cBhvr>
                                        <p:cTn id="51" dur="1" fill="hold">
                                          <p:stCondLst>
                                            <p:cond delay="0"/>
                                          </p:stCondLst>
                                        </p:cTn>
                                        <p:tgtEl>
                                          <p:spTgt spid="31"/>
                                        </p:tgtEl>
                                        <p:attrNameLst>
                                          <p:attrName>style.visibility</p:attrName>
                                        </p:attrNameLst>
                                      </p:cBhvr>
                                      <p:to>
                                        <p:strVal val="visible"/>
                                      </p:to>
                                    </p:set>
                                    <p:animEffect transition="in" filter="wipe(left)">
                                      <p:cBhvr>
                                        <p:cTn id="52" dur="400"/>
                                        <p:tgtEl>
                                          <p:spTgt spid="31"/>
                                        </p:tgtEl>
                                      </p:cBhvr>
                                    </p:animEffect>
                                  </p:childTnLst>
                                </p:cTn>
                              </p:par>
                              <p:par>
                                <p:cTn id="53" presetID="53" presetClass="entr" presetSubtype="16" fill="hold" nodeType="withEffect">
                                  <p:stCondLst>
                                    <p:cond delay="2500"/>
                                  </p:stCondLst>
                                  <p:childTnLst>
                                    <p:set>
                                      <p:cBhvr>
                                        <p:cTn id="54" dur="1" fill="hold">
                                          <p:stCondLst>
                                            <p:cond delay="0"/>
                                          </p:stCondLst>
                                        </p:cTn>
                                        <p:tgtEl>
                                          <p:spTgt spid="2"/>
                                        </p:tgtEl>
                                        <p:attrNameLst>
                                          <p:attrName>style.visibility</p:attrName>
                                        </p:attrNameLst>
                                      </p:cBhvr>
                                      <p:to>
                                        <p:strVal val="visible"/>
                                      </p:to>
                                    </p:set>
                                    <p:anim calcmode="lin" valueType="num">
                                      <p:cBhvr>
                                        <p:cTn id="55" dur="500" fill="hold"/>
                                        <p:tgtEl>
                                          <p:spTgt spid="2"/>
                                        </p:tgtEl>
                                        <p:attrNameLst>
                                          <p:attrName>ppt_w</p:attrName>
                                        </p:attrNameLst>
                                      </p:cBhvr>
                                      <p:tavLst>
                                        <p:tav tm="0">
                                          <p:val>
                                            <p:fltVal val="0"/>
                                          </p:val>
                                        </p:tav>
                                        <p:tav tm="100000">
                                          <p:val>
                                            <p:strVal val="#ppt_w"/>
                                          </p:val>
                                        </p:tav>
                                      </p:tavLst>
                                    </p:anim>
                                    <p:anim calcmode="lin" valueType="num">
                                      <p:cBhvr>
                                        <p:cTn id="56" dur="500" fill="hold"/>
                                        <p:tgtEl>
                                          <p:spTgt spid="2"/>
                                        </p:tgtEl>
                                        <p:attrNameLst>
                                          <p:attrName>ppt_h</p:attrName>
                                        </p:attrNameLst>
                                      </p:cBhvr>
                                      <p:tavLst>
                                        <p:tav tm="0">
                                          <p:val>
                                            <p:fltVal val="0"/>
                                          </p:val>
                                        </p:tav>
                                        <p:tav tm="100000">
                                          <p:val>
                                            <p:strVal val="#ppt_h"/>
                                          </p:val>
                                        </p:tav>
                                      </p:tavLst>
                                    </p:anim>
                                    <p:animEffect transition="in" filter="fade">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bwMode="auto">
          <a:xfrm>
            <a:off x="4500563" y="1152525"/>
            <a:ext cx="3600450" cy="554038"/>
            <a:chOff x="4499990" y="1152219"/>
            <a:chExt cx="3600402" cy="553908"/>
          </a:xfrm>
        </p:grpSpPr>
        <p:grpSp>
          <p:nvGrpSpPr>
            <p:cNvPr id="9243" name="组合 11"/>
            <p:cNvGrpSpPr/>
            <p:nvPr/>
          </p:nvGrpSpPr>
          <p:grpSpPr bwMode="auto">
            <a:xfrm>
              <a:off x="4499990" y="1152219"/>
              <a:ext cx="3600402" cy="553908"/>
              <a:chOff x="4499990" y="1152219"/>
              <a:chExt cx="3600402" cy="553908"/>
            </a:xfrm>
          </p:grpSpPr>
          <p:sp>
            <p:nvSpPr>
              <p:cNvPr id="5"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9" name="圆角矩形 1"/>
              <p:cNvSpPr/>
              <p:nvPr/>
            </p:nvSpPr>
            <p:spPr>
              <a:xfrm flipH="1">
                <a:off x="5088944" y="1152219"/>
                <a:ext cx="3001923"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25" name="TextBox 24"/>
            <p:cNvSpPr txBox="1"/>
            <p:nvPr/>
          </p:nvSpPr>
          <p:spPr>
            <a:xfrm>
              <a:off x="4669850" y="1276015"/>
              <a:ext cx="320671" cy="368214"/>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1</a:t>
              </a:r>
              <a:endParaRPr lang="zh-CN" altLang="en-US" sz="500" dirty="0">
                <a:solidFill>
                  <a:prstClr val="black"/>
                </a:solidFill>
              </a:endParaRPr>
            </a:p>
          </p:txBody>
        </p:sp>
        <p:sp>
          <p:nvSpPr>
            <p:cNvPr id="29" name="矩形 43"/>
            <p:cNvSpPr>
              <a:spLocks noChangeArrowheads="1"/>
            </p:cNvSpPr>
            <p:nvPr/>
          </p:nvSpPr>
          <p:spPr bwMode="auto">
            <a:xfrm>
              <a:off x="5436603" y="1244272"/>
              <a:ext cx="2543141"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9219" name="组合 5"/>
          <p:cNvGrpSpPr/>
          <p:nvPr/>
        </p:nvGrpSpPr>
        <p:grpSpPr bwMode="auto">
          <a:xfrm>
            <a:off x="3943350" y="1851025"/>
            <a:ext cx="3598863" cy="554038"/>
            <a:chOff x="3942596" y="1851670"/>
            <a:chExt cx="3600402" cy="553908"/>
          </a:xfrm>
        </p:grpSpPr>
        <p:grpSp>
          <p:nvGrpSpPr>
            <p:cNvPr id="9238" name="组合 12"/>
            <p:cNvGrpSpPr/>
            <p:nvPr/>
          </p:nvGrpSpPr>
          <p:grpSpPr bwMode="auto">
            <a:xfrm>
              <a:off x="3942596" y="1851670"/>
              <a:ext cx="3600402" cy="553908"/>
              <a:chOff x="4499990" y="1152219"/>
              <a:chExt cx="3600402" cy="553908"/>
            </a:xfrm>
          </p:grpSpPr>
          <p:sp>
            <p:nvSpPr>
              <p:cNvPr id="14"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5" name="圆角矩形 1"/>
              <p:cNvSpPr/>
              <p:nvPr/>
            </p:nvSpPr>
            <p:spPr>
              <a:xfrm flipH="1">
                <a:off x="5089205" y="1152219"/>
                <a:ext cx="3001658"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26" name="TextBox 25"/>
            <p:cNvSpPr txBox="1"/>
            <p:nvPr/>
          </p:nvSpPr>
          <p:spPr>
            <a:xfrm>
              <a:off x="4110943" y="1943723"/>
              <a:ext cx="319224" cy="369801"/>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2</a:t>
              </a:r>
              <a:endParaRPr lang="zh-CN" altLang="en-US" sz="500" dirty="0">
                <a:solidFill>
                  <a:prstClr val="black"/>
                </a:solidFill>
              </a:endParaRPr>
            </a:p>
          </p:txBody>
        </p:sp>
        <p:sp>
          <p:nvSpPr>
            <p:cNvPr id="30" name="矩形 43"/>
            <p:cNvSpPr>
              <a:spLocks noChangeArrowheads="1"/>
            </p:cNvSpPr>
            <p:nvPr/>
          </p:nvSpPr>
          <p:spPr bwMode="auto">
            <a:xfrm>
              <a:off x="4830388" y="1943723"/>
              <a:ext cx="2544263"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9220" name="组合 6"/>
          <p:cNvGrpSpPr/>
          <p:nvPr/>
        </p:nvGrpSpPr>
        <p:grpSpPr bwMode="auto">
          <a:xfrm>
            <a:off x="3419475" y="2571750"/>
            <a:ext cx="3600450" cy="554038"/>
            <a:chOff x="3419872" y="2571750"/>
            <a:chExt cx="3600402" cy="553908"/>
          </a:xfrm>
        </p:grpSpPr>
        <p:grpSp>
          <p:nvGrpSpPr>
            <p:cNvPr id="9233" name="组合 15"/>
            <p:cNvGrpSpPr/>
            <p:nvPr/>
          </p:nvGrpSpPr>
          <p:grpSpPr bwMode="auto">
            <a:xfrm>
              <a:off x="3419872" y="2571750"/>
              <a:ext cx="3600402" cy="553908"/>
              <a:chOff x="4499990" y="1152219"/>
              <a:chExt cx="3600402" cy="553908"/>
            </a:xfrm>
          </p:grpSpPr>
          <p:sp>
            <p:nvSpPr>
              <p:cNvPr id="17"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8" name="圆角矩形 1"/>
              <p:cNvSpPr/>
              <p:nvPr/>
            </p:nvSpPr>
            <p:spPr>
              <a:xfrm flipH="1">
                <a:off x="5088945" y="1152219"/>
                <a:ext cx="3001922"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27" name="TextBox 26"/>
            <p:cNvSpPr txBox="1"/>
            <p:nvPr/>
          </p:nvSpPr>
          <p:spPr>
            <a:xfrm>
              <a:off x="3584970" y="2663803"/>
              <a:ext cx="319084" cy="369801"/>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3</a:t>
              </a:r>
              <a:endParaRPr lang="zh-CN" altLang="en-US" sz="500" dirty="0">
                <a:solidFill>
                  <a:prstClr val="black"/>
                </a:solidFill>
              </a:endParaRPr>
            </a:p>
          </p:txBody>
        </p:sp>
        <p:sp>
          <p:nvSpPr>
            <p:cNvPr id="34" name="矩形 43"/>
            <p:cNvSpPr>
              <a:spLocks noChangeArrowheads="1"/>
            </p:cNvSpPr>
            <p:nvPr/>
          </p:nvSpPr>
          <p:spPr bwMode="auto">
            <a:xfrm>
              <a:off x="4315210" y="2663803"/>
              <a:ext cx="2544729"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9221" name="组合 7"/>
          <p:cNvGrpSpPr/>
          <p:nvPr/>
        </p:nvGrpSpPr>
        <p:grpSpPr bwMode="auto">
          <a:xfrm>
            <a:off x="2870200" y="3292475"/>
            <a:ext cx="3600450" cy="554038"/>
            <a:chOff x="2870096" y="3291830"/>
            <a:chExt cx="3600402" cy="553908"/>
          </a:xfrm>
        </p:grpSpPr>
        <p:grpSp>
          <p:nvGrpSpPr>
            <p:cNvPr id="9228" name="组合 18"/>
            <p:cNvGrpSpPr/>
            <p:nvPr/>
          </p:nvGrpSpPr>
          <p:grpSpPr bwMode="auto">
            <a:xfrm>
              <a:off x="2870096" y="3291830"/>
              <a:ext cx="3600402" cy="553908"/>
              <a:chOff x="4499990" y="1152219"/>
              <a:chExt cx="3600402" cy="553908"/>
            </a:xfrm>
          </p:grpSpPr>
          <p:sp>
            <p:nvSpPr>
              <p:cNvPr id="20"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1" name="圆角矩形 1"/>
              <p:cNvSpPr/>
              <p:nvPr/>
            </p:nvSpPr>
            <p:spPr>
              <a:xfrm flipH="1">
                <a:off x="5088945" y="1152219"/>
                <a:ext cx="3001922"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28" name="TextBox 27"/>
            <p:cNvSpPr txBox="1"/>
            <p:nvPr/>
          </p:nvSpPr>
          <p:spPr>
            <a:xfrm>
              <a:off x="3060593" y="3383883"/>
              <a:ext cx="319084" cy="369801"/>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4</a:t>
              </a:r>
              <a:endParaRPr lang="zh-CN" altLang="en-US" sz="500" dirty="0">
                <a:solidFill>
                  <a:prstClr val="black"/>
                </a:solidFill>
              </a:endParaRPr>
            </a:p>
          </p:txBody>
        </p:sp>
        <p:sp>
          <p:nvSpPr>
            <p:cNvPr id="35" name="矩形 43"/>
            <p:cNvSpPr>
              <a:spLocks noChangeArrowheads="1"/>
            </p:cNvSpPr>
            <p:nvPr/>
          </p:nvSpPr>
          <p:spPr bwMode="auto">
            <a:xfrm>
              <a:off x="3805122" y="3383883"/>
              <a:ext cx="2543141"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9222" name="组合 2"/>
          <p:cNvGrpSpPr/>
          <p:nvPr/>
        </p:nvGrpSpPr>
        <p:grpSpPr bwMode="auto">
          <a:xfrm>
            <a:off x="358775" y="366713"/>
            <a:ext cx="3149600" cy="584200"/>
            <a:chOff x="359530" y="366782"/>
            <a:chExt cx="3148119" cy="584775"/>
          </a:xfrm>
        </p:grpSpPr>
        <p:sp>
          <p:nvSpPr>
            <p:cNvPr id="2" name="圆角矩形 1"/>
            <p:cNvSpPr/>
            <p:nvPr/>
          </p:nvSpPr>
          <p:spPr>
            <a:xfrm>
              <a:off x="359530" y="409686"/>
              <a:ext cx="3148119" cy="484665"/>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7" name="矩形 36"/>
            <p:cNvSpPr/>
            <p:nvPr/>
          </p:nvSpPr>
          <p:spPr bwMode="auto">
            <a:xfrm>
              <a:off x="542007" y="366782"/>
              <a:ext cx="1367782" cy="584775"/>
            </a:xfrm>
            <a:prstGeom prst="rect">
              <a:avLst/>
            </a:prstGeom>
          </p:spPr>
          <p:txBody>
            <a:bodyPr>
              <a:spAutoFit/>
            </a:bodyPr>
            <a:lstStyle/>
            <a:p>
              <a:pPr eaLnBrk="1" fontAlgn="auto" hangingPunct="1">
                <a:spcBef>
                  <a:spcPts val="0"/>
                </a:spcBef>
                <a:spcAft>
                  <a:spcPts val="0"/>
                </a:spcAft>
                <a:tabLst>
                  <a:tab pos="0" algn="l"/>
                </a:tabLst>
                <a:defRPr/>
              </a:pPr>
              <a:r>
                <a:rPr lang="en-US" altLang="zh-CN" sz="3200" b="1" spc="30" dirty="0">
                  <a:solidFill>
                    <a:prstClr val="white"/>
                  </a:solidFill>
                  <a:latin typeface="微软雅黑" panose="020B0503020204020204" pitchFamily="34" charset="-122"/>
                  <a:ea typeface="微软雅黑" panose="020B0503020204020204" pitchFamily="34" charset="-122"/>
                </a:rPr>
                <a:t>C</a:t>
              </a:r>
              <a:r>
                <a:rPr lang="en-US" altLang="zh-CN" sz="1200" b="1" spc="30" dirty="0">
                  <a:solidFill>
                    <a:prstClr val="white"/>
                  </a:solidFill>
                  <a:latin typeface="微软雅黑" panose="020B0503020204020204" pitchFamily="34" charset="-122"/>
                  <a:ea typeface="微软雅黑" panose="020B0503020204020204" pitchFamily="34" charset="-122"/>
                </a:rPr>
                <a:t>ONTENTS</a:t>
              </a:r>
              <a:endParaRPr lang="zh-CN" altLang="en-US" sz="1200" b="1" spc="30" dirty="0">
                <a:solidFill>
                  <a:prstClr val="white"/>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2068464" y="460536"/>
              <a:ext cx="918730" cy="400444"/>
            </a:xfrm>
            <a:prstGeom prst="rect">
              <a:avLst/>
            </a:prstGeom>
            <a:noFill/>
          </p:spPr>
          <p:txBody>
            <a:bodyPr>
              <a:spAutoFit/>
            </a:bodyPr>
            <a:lstStyle/>
            <a:p>
              <a:pPr eaLnBrk="1" fontAlgn="auto" hangingPunct="1">
                <a:spcBef>
                  <a:spcPts val="0"/>
                </a:spcBef>
                <a:spcAft>
                  <a:spcPts val="0"/>
                </a:spcAft>
                <a:defRPr/>
              </a:pPr>
              <a:r>
                <a:rPr lang="zh-CN" altLang="en-US" sz="2000" b="1" spc="500" dirty="0">
                  <a:solidFill>
                    <a:prstClr val="white"/>
                  </a:solidFill>
                  <a:latin typeface="微软雅黑" panose="020B0503020204020204" pitchFamily="34" charset="-122"/>
                  <a:ea typeface="微软雅黑" panose="020B0503020204020204" pitchFamily="34" charset="-122"/>
                </a:rPr>
                <a:t>目录</a:t>
              </a:r>
              <a:endParaRPr lang="zh-CN" altLang="en-US" sz="2000" b="1" spc="500" dirty="0">
                <a:solidFill>
                  <a:prstClr val="white"/>
                </a:solidFill>
                <a:latin typeface="微软雅黑" panose="020B0503020204020204" pitchFamily="34" charset="-122"/>
                <a:ea typeface="微软雅黑" panose="020B0503020204020204" pitchFamily="34" charset="-122"/>
              </a:endParaRPr>
            </a:p>
          </p:txBody>
        </p:sp>
        <p:cxnSp>
          <p:nvCxnSpPr>
            <p:cNvPr id="40" name="直接连接符 39"/>
            <p:cNvCxnSpPr/>
            <p:nvPr/>
          </p:nvCxnSpPr>
          <p:spPr>
            <a:xfrm>
              <a:off x="1657494" y="423988"/>
              <a:ext cx="314177" cy="47036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3144283" y="571771"/>
              <a:ext cx="144394" cy="144605"/>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par>
                                <p:cTn id="8" presetID="26" presetClass="emph" presetSubtype="0" fill="hold" nodeType="withEffect">
                                  <p:stCondLst>
                                    <p:cond delay="40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0" y="-17463"/>
            <a:ext cx="9144000" cy="5260976"/>
            <a:chOff x="0" y="-17610"/>
            <a:chExt cx="9144000" cy="5261302"/>
          </a:xfrm>
        </p:grpSpPr>
        <p:grpSp>
          <p:nvGrpSpPr>
            <p:cNvPr id="36887" name="组合 17"/>
            <p:cNvGrpSpPr/>
            <p:nvPr/>
          </p:nvGrpSpPr>
          <p:grpSpPr bwMode="auto">
            <a:xfrm>
              <a:off x="0" y="-17610"/>
              <a:ext cx="9144000" cy="5261302"/>
              <a:chOff x="0" y="-17610"/>
              <a:chExt cx="9144000" cy="5261302"/>
            </a:xfrm>
          </p:grpSpPr>
          <p:sp>
            <p:nvSpPr>
              <p:cNvPr id="20" name="矩形 3"/>
              <p:cNvSpPr/>
              <p:nvPr/>
            </p:nvSpPr>
            <p:spPr>
              <a:xfrm>
                <a:off x="0" y="-17610"/>
                <a:ext cx="9144000" cy="5261302"/>
              </a:xfrm>
              <a:custGeom>
                <a:avLst/>
                <a:gdLst/>
                <a:ahLst/>
                <a:cxnLst/>
                <a:rect l="l" t="t" r="r" b="b"/>
                <a:pathLst>
                  <a:path w="9144000" h="5261302">
                    <a:moveTo>
                      <a:pt x="0" y="0"/>
                    </a:moveTo>
                    <a:lnTo>
                      <a:pt x="9144000" y="0"/>
                    </a:lnTo>
                    <a:lnTo>
                      <a:pt x="9144000" y="5261302"/>
                    </a:lnTo>
                    <a:lnTo>
                      <a:pt x="0" y="5261302"/>
                    </a:lnTo>
                    <a:close/>
                  </a:path>
                </a:pathLst>
              </a:custGeom>
              <a:gradFill flip="none" rotWithShape="1">
                <a:gsLst>
                  <a:gs pos="70000">
                    <a:schemeClr val="bg1">
                      <a:lumMod val="65000"/>
                      <a:alpha val="78000"/>
                    </a:schemeClr>
                  </a:gs>
                  <a:gs pos="45000">
                    <a:schemeClr val="bg1">
                      <a:lumMod val="50000"/>
                      <a:alpha val="65000"/>
                    </a:schemeClr>
                  </a:gs>
                  <a:gs pos="100000">
                    <a:schemeClr val="bg1">
                      <a:lumMod val="85000"/>
                      <a:alpha val="82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1" name="Freeform 8"/>
              <p:cNvSpPr>
                <a:spLocks noEditPoints="1"/>
              </p:cNvSpPr>
              <p:nvPr/>
            </p:nvSpPr>
            <p:spPr bwMode="auto">
              <a:xfrm>
                <a:off x="395288" y="142738"/>
                <a:ext cx="8507412" cy="3816586"/>
              </a:xfrm>
              <a:custGeom>
                <a:avLst/>
                <a:gdLst>
                  <a:gd name="T0" fmla="*/ 440 w 2074"/>
                  <a:gd name="T1" fmla="*/ 527 h 1026"/>
                  <a:gd name="T2" fmla="*/ 420 w 2074"/>
                  <a:gd name="T3" fmla="*/ 375 h 1026"/>
                  <a:gd name="T4" fmla="*/ 450 w 2074"/>
                  <a:gd name="T5" fmla="*/ 420 h 1026"/>
                  <a:gd name="T6" fmla="*/ 581 w 2074"/>
                  <a:gd name="T7" fmla="*/ 215 h 1026"/>
                  <a:gd name="T8" fmla="*/ 598 w 2074"/>
                  <a:gd name="T9" fmla="*/ 139 h 1026"/>
                  <a:gd name="T10" fmla="*/ 532 w 2074"/>
                  <a:gd name="T11" fmla="*/ 129 h 1026"/>
                  <a:gd name="T12" fmla="*/ 603 w 2074"/>
                  <a:gd name="T13" fmla="*/ 125 h 1026"/>
                  <a:gd name="T14" fmla="*/ 540 w 2074"/>
                  <a:gd name="T15" fmla="*/ 66 h 1026"/>
                  <a:gd name="T16" fmla="*/ 486 w 2074"/>
                  <a:gd name="T17" fmla="*/ 92 h 1026"/>
                  <a:gd name="T18" fmla="*/ 332 w 2074"/>
                  <a:gd name="T19" fmla="*/ 79 h 1026"/>
                  <a:gd name="T20" fmla="*/ 16 w 2074"/>
                  <a:gd name="T21" fmla="*/ 199 h 1026"/>
                  <a:gd name="T22" fmla="*/ 212 w 2074"/>
                  <a:gd name="T23" fmla="*/ 203 h 1026"/>
                  <a:gd name="T24" fmla="*/ 214 w 2074"/>
                  <a:gd name="T25" fmla="*/ 375 h 1026"/>
                  <a:gd name="T26" fmla="*/ 339 w 2074"/>
                  <a:gd name="T27" fmla="*/ 481 h 1026"/>
                  <a:gd name="T28" fmla="*/ 470 w 2074"/>
                  <a:gd name="T29" fmla="*/ 725 h 1026"/>
                  <a:gd name="T30" fmla="*/ 581 w 2074"/>
                  <a:gd name="T31" fmla="*/ 1023 h 1026"/>
                  <a:gd name="T32" fmla="*/ 606 w 2074"/>
                  <a:gd name="T33" fmla="*/ 879 h 1026"/>
                  <a:gd name="T34" fmla="*/ 873 w 2074"/>
                  <a:gd name="T35" fmla="*/ 79 h 1026"/>
                  <a:gd name="T36" fmla="*/ 636 w 2074"/>
                  <a:gd name="T37" fmla="*/ 4 h 1026"/>
                  <a:gd name="T38" fmla="*/ 622 w 2074"/>
                  <a:gd name="T39" fmla="*/ 39 h 1026"/>
                  <a:gd name="T40" fmla="*/ 746 w 2074"/>
                  <a:gd name="T41" fmla="*/ 138 h 1026"/>
                  <a:gd name="T42" fmla="*/ 1053 w 2074"/>
                  <a:gd name="T43" fmla="*/ 42 h 1026"/>
                  <a:gd name="T44" fmla="*/ 1224 w 2074"/>
                  <a:gd name="T45" fmla="*/ 8 h 1026"/>
                  <a:gd name="T46" fmla="*/ 1677 w 2074"/>
                  <a:gd name="T47" fmla="*/ 638 h 1026"/>
                  <a:gd name="T48" fmla="*/ 1672 w 2074"/>
                  <a:gd name="T49" fmla="*/ 438 h 1026"/>
                  <a:gd name="T50" fmla="*/ 1702 w 2074"/>
                  <a:gd name="T51" fmla="*/ 314 h 1026"/>
                  <a:gd name="T52" fmla="*/ 1795 w 2074"/>
                  <a:gd name="T53" fmla="*/ 237 h 1026"/>
                  <a:gd name="T54" fmla="*/ 1848 w 2074"/>
                  <a:gd name="T55" fmla="*/ 309 h 1026"/>
                  <a:gd name="T56" fmla="*/ 1743 w 2074"/>
                  <a:gd name="T57" fmla="*/ 158 h 1026"/>
                  <a:gd name="T58" fmla="*/ 1862 w 2074"/>
                  <a:gd name="T59" fmla="*/ 156 h 1026"/>
                  <a:gd name="T60" fmla="*/ 1841 w 2074"/>
                  <a:gd name="T61" fmla="*/ 66 h 1026"/>
                  <a:gd name="T62" fmla="*/ 1580 w 2074"/>
                  <a:gd name="T63" fmla="*/ 58 h 1026"/>
                  <a:gd name="T64" fmla="*/ 1345 w 2074"/>
                  <a:gd name="T65" fmla="*/ 91 h 1026"/>
                  <a:gd name="T66" fmla="*/ 1292 w 2074"/>
                  <a:gd name="T67" fmla="*/ 37 h 1026"/>
                  <a:gd name="T68" fmla="*/ 1057 w 2074"/>
                  <a:gd name="T69" fmla="*/ 83 h 1026"/>
                  <a:gd name="T70" fmla="*/ 1090 w 2074"/>
                  <a:gd name="T71" fmla="*/ 142 h 1026"/>
                  <a:gd name="T72" fmla="*/ 976 w 2074"/>
                  <a:gd name="T73" fmla="*/ 207 h 1026"/>
                  <a:gd name="T74" fmla="*/ 964 w 2074"/>
                  <a:gd name="T75" fmla="*/ 218 h 1026"/>
                  <a:gd name="T76" fmla="*/ 850 w 2074"/>
                  <a:gd name="T77" fmla="*/ 420 h 1026"/>
                  <a:gd name="T78" fmla="*/ 1018 w 2074"/>
                  <a:gd name="T79" fmla="*/ 602 h 1026"/>
                  <a:gd name="T80" fmla="*/ 1191 w 2074"/>
                  <a:gd name="T81" fmla="*/ 791 h 1026"/>
                  <a:gd name="T82" fmla="*/ 1208 w 2074"/>
                  <a:gd name="T83" fmla="*/ 463 h 1026"/>
                  <a:gd name="T84" fmla="*/ 1280 w 2074"/>
                  <a:gd name="T85" fmla="*/ 386 h 1026"/>
                  <a:gd name="T86" fmla="*/ 1490 w 2074"/>
                  <a:gd name="T87" fmla="*/ 535 h 1026"/>
                  <a:gd name="T88" fmla="*/ 1605 w 2074"/>
                  <a:gd name="T89" fmla="*/ 473 h 1026"/>
                  <a:gd name="T90" fmla="*/ 1185 w 2074"/>
                  <a:gd name="T91" fmla="*/ 349 h 1026"/>
                  <a:gd name="T92" fmla="*/ 967 w 2074"/>
                  <a:gd name="T93" fmla="*/ 292 h 1026"/>
                  <a:gd name="T94" fmla="*/ 1076 w 2074"/>
                  <a:gd name="T95" fmla="*/ 295 h 1026"/>
                  <a:gd name="T96" fmla="*/ 1128 w 2074"/>
                  <a:gd name="T97" fmla="*/ 302 h 1026"/>
                  <a:gd name="T98" fmla="*/ 1202 w 2074"/>
                  <a:gd name="T99" fmla="*/ 266 h 1026"/>
                  <a:gd name="T100" fmla="*/ 1752 w 2074"/>
                  <a:gd name="T101" fmla="*/ 409 h 1026"/>
                  <a:gd name="T102" fmla="*/ 1737 w 2074"/>
                  <a:gd name="T103" fmla="*/ 545 h 1026"/>
                  <a:gd name="T104" fmla="*/ 1936 w 2074"/>
                  <a:gd name="T105" fmla="*/ 632 h 1026"/>
                  <a:gd name="T106" fmla="*/ 1767 w 2074"/>
                  <a:gd name="T107" fmla="*/ 637 h 1026"/>
                  <a:gd name="T108" fmla="*/ 1986 w 2074"/>
                  <a:gd name="T109" fmla="*/ 626 h 1026"/>
                  <a:gd name="T110" fmla="*/ 1811 w 2074"/>
                  <a:gd name="T111" fmla="*/ 707 h 1026"/>
                  <a:gd name="T112" fmla="*/ 1872 w 2074"/>
                  <a:gd name="T113" fmla="*/ 914 h 1026"/>
                  <a:gd name="T114" fmla="*/ 2002 w 2074"/>
                  <a:gd name="T115" fmla="*/ 945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74" h="1026">
                    <a:moveTo>
                      <a:pt x="718" y="632"/>
                    </a:moveTo>
                    <a:cubicBezTo>
                      <a:pt x="702" y="628"/>
                      <a:pt x="702" y="633"/>
                      <a:pt x="700" y="625"/>
                    </a:cubicBezTo>
                    <a:cubicBezTo>
                      <a:pt x="698" y="616"/>
                      <a:pt x="688" y="616"/>
                      <a:pt x="679" y="616"/>
                    </a:cubicBezTo>
                    <a:cubicBezTo>
                      <a:pt x="670" y="616"/>
                      <a:pt x="666" y="615"/>
                      <a:pt x="659" y="609"/>
                    </a:cubicBezTo>
                    <a:cubicBezTo>
                      <a:pt x="651" y="602"/>
                      <a:pt x="635" y="601"/>
                      <a:pt x="630" y="599"/>
                    </a:cubicBezTo>
                    <a:cubicBezTo>
                      <a:pt x="625" y="598"/>
                      <a:pt x="628" y="583"/>
                      <a:pt x="617" y="570"/>
                    </a:cubicBezTo>
                    <a:cubicBezTo>
                      <a:pt x="607" y="556"/>
                      <a:pt x="586" y="554"/>
                      <a:pt x="573" y="546"/>
                    </a:cubicBezTo>
                    <a:cubicBezTo>
                      <a:pt x="559" y="539"/>
                      <a:pt x="564" y="509"/>
                      <a:pt x="544" y="512"/>
                    </a:cubicBezTo>
                    <a:cubicBezTo>
                      <a:pt x="525" y="514"/>
                      <a:pt x="523" y="522"/>
                      <a:pt x="505" y="513"/>
                    </a:cubicBezTo>
                    <a:cubicBezTo>
                      <a:pt x="488" y="503"/>
                      <a:pt x="476" y="497"/>
                      <a:pt x="467" y="504"/>
                    </a:cubicBezTo>
                    <a:cubicBezTo>
                      <a:pt x="457" y="511"/>
                      <a:pt x="446" y="524"/>
                      <a:pt x="440" y="527"/>
                    </a:cubicBezTo>
                    <a:cubicBezTo>
                      <a:pt x="434" y="530"/>
                      <a:pt x="424" y="524"/>
                      <a:pt x="418" y="525"/>
                    </a:cubicBezTo>
                    <a:cubicBezTo>
                      <a:pt x="412" y="526"/>
                      <a:pt x="405" y="519"/>
                      <a:pt x="401" y="513"/>
                    </a:cubicBezTo>
                    <a:cubicBezTo>
                      <a:pt x="397" y="508"/>
                      <a:pt x="409" y="478"/>
                      <a:pt x="398" y="478"/>
                    </a:cubicBezTo>
                    <a:cubicBezTo>
                      <a:pt x="387" y="478"/>
                      <a:pt x="372" y="473"/>
                      <a:pt x="372" y="469"/>
                    </a:cubicBezTo>
                    <a:cubicBezTo>
                      <a:pt x="372" y="465"/>
                      <a:pt x="395" y="439"/>
                      <a:pt x="388" y="435"/>
                    </a:cubicBezTo>
                    <a:cubicBezTo>
                      <a:pt x="382" y="431"/>
                      <a:pt x="368" y="433"/>
                      <a:pt x="356" y="449"/>
                    </a:cubicBezTo>
                    <a:cubicBezTo>
                      <a:pt x="345" y="465"/>
                      <a:pt x="334" y="465"/>
                      <a:pt x="328" y="459"/>
                    </a:cubicBezTo>
                    <a:cubicBezTo>
                      <a:pt x="322" y="453"/>
                      <a:pt x="308" y="418"/>
                      <a:pt x="319" y="399"/>
                    </a:cubicBezTo>
                    <a:cubicBezTo>
                      <a:pt x="330" y="380"/>
                      <a:pt x="348" y="370"/>
                      <a:pt x="362" y="371"/>
                    </a:cubicBezTo>
                    <a:cubicBezTo>
                      <a:pt x="375" y="372"/>
                      <a:pt x="373" y="368"/>
                      <a:pt x="387" y="367"/>
                    </a:cubicBezTo>
                    <a:cubicBezTo>
                      <a:pt x="400" y="366"/>
                      <a:pt x="417" y="370"/>
                      <a:pt x="420" y="375"/>
                    </a:cubicBezTo>
                    <a:cubicBezTo>
                      <a:pt x="424" y="380"/>
                      <a:pt x="417" y="389"/>
                      <a:pt x="425" y="399"/>
                    </a:cubicBezTo>
                    <a:cubicBezTo>
                      <a:pt x="434" y="409"/>
                      <a:pt x="439" y="405"/>
                      <a:pt x="440" y="409"/>
                    </a:cubicBezTo>
                    <a:cubicBezTo>
                      <a:pt x="441" y="413"/>
                      <a:pt x="433" y="417"/>
                      <a:pt x="430" y="417"/>
                    </a:cubicBezTo>
                    <a:cubicBezTo>
                      <a:pt x="426" y="417"/>
                      <a:pt x="399" y="425"/>
                      <a:pt x="409" y="430"/>
                    </a:cubicBezTo>
                    <a:cubicBezTo>
                      <a:pt x="420" y="435"/>
                      <a:pt x="440" y="431"/>
                      <a:pt x="444" y="438"/>
                    </a:cubicBezTo>
                    <a:cubicBezTo>
                      <a:pt x="448" y="444"/>
                      <a:pt x="431" y="459"/>
                      <a:pt x="456" y="460"/>
                    </a:cubicBezTo>
                    <a:cubicBezTo>
                      <a:pt x="481" y="460"/>
                      <a:pt x="498" y="464"/>
                      <a:pt x="512" y="465"/>
                    </a:cubicBezTo>
                    <a:cubicBezTo>
                      <a:pt x="527" y="465"/>
                      <a:pt x="537" y="466"/>
                      <a:pt x="538" y="470"/>
                    </a:cubicBezTo>
                    <a:cubicBezTo>
                      <a:pt x="540" y="473"/>
                      <a:pt x="550" y="457"/>
                      <a:pt x="527" y="457"/>
                    </a:cubicBezTo>
                    <a:cubicBezTo>
                      <a:pt x="503" y="457"/>
                      <a:pt x="484" y="444"/>
                      <a:pt x="472" y="441"/>
                    </a:cubicBezTo>
                    <a:cubicBezTo>
                      <a:pt x="459" y="439"/>
                      <a:pt x="451" y="430"/>
                      <a:pt x="450" y="420"/>
                    </a:cubicBezTo>
                    <a:cubicBezTo>
                      <a:pt x="449" y="410"/>
                      <a:pt x="451" y="402"/>
                      <a:pt x="446" y="394"/>
                    </a:cubicBezTo>
                    <a:cubicBezTo>
                      <a:pt x="441" y="386"/>
                      <a:pt x="428" y="365"/>
                      <a:pt x="440" y="357"/>
                    </a:cubicBezTo>
                    <a:cubicBezTo>
                      <a:pt x="452" y="348"/>
                      <a:pt x="475" y="332"/>
                      <a:pt x="481" y="322"/>
                    </a:cubicBezTo>
                    <a:cubicBezTo>
                      <a:pt x="487" y="311"/>
                      <a:pt x="487" y="308"/>
                      <a:pt x="500" y="300"/>
                    </a:cubicBezTo>
                    <a:cubicBezTo>
                      <a:pt x="514" y="291"/>
                      <a:pt x="530" y="280"/>
                      <a:pt x="537" y="273"/>
                    </a:cubicBezTo>
                    <a:cubicBezTo>
                      <a:pt x="545" y="265"/>
                      <a:pt x="558" y="253"/>
                      <a:pt x="560" y="259"/>
                    </a:cubicBezTo>
                    <a:cubicBezTo>
                      <a:pt x="563" y="265"/>
                      <a:pt x="574" y="267"/>
                      <a:pt x="589" y="262"/>
                    </a:cubicBezTo>
                    <a:cubicBezTo>
                      <a:pt x="603" y="257"/>
                      <a:pt x="621" y="244"/>
                      <a:pt x="606" y="244"/>
                    </a:cubicBezTo>
                    <a:cubicBezTo>
                      <a:pt x="590" y="244"/>
                      <a:pt x="581" y="240"/>
                      <a:pt x="585" y="234"/>
                    </a:cubicBezTo>
                    <a:cubicBezTo>
                      <a:pt x="590" y="228"/>
                      <a:pt x="575" y="226"/>
                      <a:pt x="571" y="226"/>
                    </a:cubicBezTo>
                    <a:cubicBezTo>
                      <a:pt x="567" y="227"/>
                      <a:pt x="567" y="218"/>
                      <a:pt x="581" y="215"/>
                    </a:cubicBezTo>
                    <a:cubicBezTo>
                      <a:pt x="596" y="213"/>
                      <a:pt x="584" y="226"/>
                      <a:pt x="596" y="225"/>
                    </a:cubicBezTo>
                    <a:cubicBezTo>
                      <a:pt x="607" y="224"/>
                      <a:pt x="615" y="215"/>
                      <a:pt x="623" y="213"/>
                    </a:cubicBezTo>
                    <a:cubicBezTo>
                      <a:pt x="632" y="211"/>
                      <a:pt x="635" y="219"/>
                      <a:pt x="624" y="226"/>
                    </a:cubicBezTo>
                    <a:cubicBezTo>
                      <a:pt x="613" y="234"/>
                      <a:pt x="610" y="231"/>
                      <a:pt x="624" y="235"/>
                    </a:cubicBezTo>
                    <a:cubicBezTo>
                      <a:pt x="638" y="238"/>
                      <a:pt x="643" y="246"/>
                      <a:pt x="651" y="238"/>
                    </a:cubicBezTo>
                    <a:cubicBezTo>
                      <a:pt x="660" y="231"/>
                      <a:pt x="649" y="228"/>
                      <a:pt x="649" y="218"/>
                    </a:cubicBezTo>
                    <a:cubicBezTo>
                      <a:pt x="648" y="208"/>
                      <a:pt x="650" y="189"/>
                      <a:pt x="641" y="183"/>
                    </a:cubicBezTo>
                    <a:cubicBezTo>
                      <a:pt x="632" y="176"/>
                      <a:pt x="632" y="167"/>
                      <a:pt x="632" y="161"/>
                    </a:cubicBezTo>
                    <a:cubicBezTo>
                      <a:pt x="632" y="154"/>
                      <a:pt x="633" y="140"/>
                      <a:pt x="624" y="146"/>
                    </a:cubicBezTo>
                    <a:cubicBezTo>
                      <a:pt x="615" y="153"/>
                      <a:pt x="607" y="157"/>
                      <a:pt x="604" y="154"/>
                    </a:cubicBezTo>
                    <a:cubicBezTo>
                      <a:pt x="601" y="151"/>
                      <a:pt x="606" y="144"/>
                      <a:pt x="598" y="139"/>
                    </a:cubicBezTo>
                    <a:cubicBezTo>
                      <a:pt x="590" y="134"/>
                      <a:pt x="590" y="126"/>
                      <a:pt x="580" y="127"/>
                    </a:cubicBezTo>
                    <a:cubicBezTo>
                      <a:pt x="571" y="128"/>
                      <a:pt x="562" y="120"/>
                      <a:pt x="557" y="131"/>
                    </a:cubicBezTo>
                    <a:cubicBezTo>
                      <a:pt x="552" y="142"/>
                      <a:pt x="547" y="151"/>
                      <a:pt x="545" y="155"/>
                    </a:cubicBezTo>
                    <a:cubicBezTo>
                      <a:pt x="543" y="158"/>
                      <a:pt x="551" y="170"/>
                      <a:pt x="544" y="176"/>
                    </a:cubicBezTo>
                    <a:cubicBezTo>
                      <a:pt x="537" y="182"/>
                      <a:pt x="519" y="190"/>
                      <a:pt x="516" y="196"/>
                    </a:cubicBezTo>
                    <a:cubicBezTo>
                      <a:pt x="514" y="202"/>
                      <a:pt x="504" y="217"/>
                      <a:pt x="501" y="207"/>
                    </a:cubicBezTo>
                    <a:cubicBezTo>
                      <a:pt x="499" y="197"/>
                      <a:pt x="510" y="182"/>
                      <a:pt x="495" y="178"/>
                    </a:cubicBezTo>
                    <a:cubicBezTo>
                      <a:pt x="479" y="173"/>
                      <a:pt x="468" y="177"/>
                      <a:pt x="465" y="167"/>
                    </a:cubicBezTo>
                    <a:cubicBezTo>
                      <a:pt x="463" y="158"/>
                      <a:pt x="456" y="150"/>
                      <a:pt x="471" y="142"/>
                    </a:cubicBezTo>
                    <a:cubicBezTo>
                      <a:pt x="486" y="135"/>
                      <a:pt x="501" y="121"/>
                      <a:pt x="516" y="120"/>
                    </a:cubicBezTo>
                    <a:cubicBezTo>
                      <a:pt x="530" y="118"/>
                      <a:pt x="520" y="130"/>
                      <a:pt x="532" y="129"/>
                    </a:cubicBezTo>
                    <a:cubicBezTo>
                      <a:pt x="543" y="128"/>
                      <a:pt x="530" y="122"/>
                      <a:pt x="544" y="120"/>
                    </a:cubicBezTo>
                    <a:cubicBezTo>
                      <a:pt x="558" y="117"/>
                      <a:pt x="556" y="117"/>
                      <a:pt x="552" y="112"/>
                    </a:cubicBezTo>
                    <a:cubicBezTo>
                      <a:pt x="548" y="107"/>
                      <a:pt x="550" y="106"/>
                      <a:pt x="561" y="101"/>
                    </a:cubicBezTo>
                    <a:cubicBezTo>
                      <a:pt x="572" y="96"/>
                      <a:pt x="564" y="93"/>
                      <a:pt x="574" y="88"/>
                    </a:cubicBezTo>
                    <a:cubicBezTo>
                      <a:pt x="585" y="84"/>
                      <a:pt x="588" y="80"/>
                      <a:pt x="594" y="80"/>
                    </a:cubicBezTo>
                    <a:cubicBezTo>
                      <a:pt x="600" y="80"/>
                      <a:pt x="599" y="82"/>
                      <a:pt x="596" y="90"/>
                    </a:cubicBezTo>
                    <a:cubicBezTo>
                      <a:pt x="592" y="98"/>
                      <a:pt x="590" y="103"/>
                      <a:pt x="600" y="98"/>
                    </a:cubicBezTo>
                    <a:cubicBezTo>
                      <a:pt x="610" y="93"/>
                      <a:pt x="615" y="89"/>
                      <a:pt x="607" y="97"/>
                    </a:cubicBezTo>
                    <a:cubicBezTo>
                      <a:pt x="600" y="104"/>
                      <a:pt x="595" y="104"/>
                      <a:pt x="584" y="106"/>
                    </a:cubicBezTo>
                    <a:cubicBezTo>
                      <a:pt x="573" y="108"/>
                      <a:pt x="576" y="109"/>
                      <a:pt x="581" y="115"/>
                    </a:cubicBezTo>
                    <a:cubicBezTo>
                      <a:pt x="586" y="121"/>
                      <a:pt x="599" y="122"/>
                      <a:pt x="603" y="125"/>
                    </a:cubicBezTo>
                    <a:cubicBezTo>
                      <a:pt x="607" y="129"/>
                      <a:pt x="612" y="141"/>
                      <a:pt x="622" y="135"/>
                    </a:cubicBezTo>
                    <a:cubicBezTo>
                      <a:pt x="633" y="129"/>
                      <a:pt x="625" y="128"/>
                      <a:pt x="638" y="122"/>
                    </a:cubicBezTo>
                    <a:cubicBezTo>
                      <a:pt x="652" y="116"/>
                      <a:pt x="671" y="113"/>
                      <a:pt x="670" y="105"/>
                    </a:cubicBezTo>
                    <a:cubicBezTo>
                      <a:pt x="668" y="98"/>
                      <a:pt x="654" y="93"/>
                      <a:pt x="653" y="84"/>
                    </a:cubicBezTo>
                    <a:cubicBezTo>
                      <a:pt x="651" y="75"/>
                      <a:pt x="671" y="70"/>
                      <a:pt x="645" y="66"/>
                    </a:cubicBezTo>
                    <a:cubicBezTo>
                      <a:pt x="619" y="61"/>
                      <a:pt x="634" y="58"/>
                      <a:pt x="622" y="58"/>
                    </a:cubicBezTo>
                    <a:cubicBezTo>
                      <a:pt x="609" y="58"/>
                      <a:pt x="585" y="58"/>
                      <a:pt x="577" y="62"/>
                    </a:cubicBezTo>
                    <a:cubicBezTo>
                      <a:pt x="569" y="66"/>
                      <a:pt x="564" y="60"/>
                      <a:pt x="559" y="66"/>
                    </a:cubicBezTo>
                    <a:cubicBezTo>
                      <a:pt x="555" y="73"/>
                      <a:pt x="560" y="82"/>
                      <a:pt x="556" y="82"/>
                    </a:cubicBezTo>
                    <a:cubicBezTo>
                      <a:pt x="552" y="82"/>
                      <a:pt x="544" y="89"/>
                      <a:pt x="541" y="82"/>
                    </a:cubicBezTo>
                    <a:cubicBezTo>
                      <a:pt x="537" y="76"/>
                      <a:pt x="530" y="69"/>
                      <a:pt x="540" y="66"/>
                    </a:cubicBezTo>
                    <a:cubicBezTo>
                      <a:pt x="550" y="64"/>
                      <a:pt x="552" y="66"/>
                      <a:pt x="553" y="58"/>
                    </a:cubicBezTo>
                    <a:cubicBezTo>
                      <a:pt x="555" y="50"/>
                      <a:pt x="539" y="51"/>
                      <a:pt x="548" y="50"/>
                    </a:cubicBezTo>
                    <a:cubicBezTo>
                      <a:pt x="558" y="48"/>
                      <a:pt x="562" y="50"/>
                      <a:pt x="574" y="50"/>
                    </a:cubicBezTo>
                    <a:cubicBezTo>
                      <a:pt x="587" y="50"/>
                      <a:pt x="616" y="56"/>
                      <a:pt x="620" y="48"/>
                    </a:cubicBezTo>
                    <a:cubicBezTo>
                      <a:pt x="624" y="40"/>
                      <a:pt x="613" y="40"/>
                      <a:pt x="601" y="40"/>
                    </a:cubicBezTo>
                    <a:cubicBezTo>
                      <a:pt x="588" y="39"/>
                      <a:pt x="566" y="34"/>
                      <a:pt x="557" y="39"/>
                    </a:cubicBezTo>
                    <a:cubicBezTo>
                      <a:pt x="548" y="43"/>
                      <a:pt x="536" y="50"/>
                      <a:pt x="532" y="56"/>
                    </a:cubicBezTo>
                    <a:cubicBezTo>
                      <a:pt x="527" y="63"/>
                      <a:pt x="527" y="55"/>
                      <a:pt x="519" y="56"/>
                    </a:cubicBezTo>
                    <a:cubicBezTo>
                      <a:pt x="511" y="58"/>
                      <a:pt x="496" y="67"/>
                      <a:pt x="504" y="72"/>
                    </a:cubicBezTo>
                    <a:cubicBezTo>
                      <a:pt x="511" y="77"/>
                      <a:pt x="511" y="83"/>
                      <a:pt x="503" y="83"/>
                    </a:cubicBezTo>
                    <a:cubicBezTo>
                      <a:pt x="495" y="83"/>
                      <a:pt x="492" y="92"/>
                      <a:pt x="486" y="92"/>
                    </a:cubicBezTo>
                    <a:cubicBezTo>
                      <a:pt x="480" y="92"/>
                      <a:pt x="464" y="91"/>
                      <a:pt x="472" y="87"/>
                    </a:cubicBezTo>
                    <a:cubicBezTo>
                      <a:pt x="479" y="82"/>
                      <a:pt x="488" y="82"/>
                      <a:pt x="487" y="72"/>
                    </a:cubicBezTo>
                    <a:cubicBezTo>
                      <a:pt x="486" y="62"/>
                      <a:pt x="495" y="59"/>
                      <a:pt x="495" y="56"/>
                    </a:cubicBezTo>
                    <a:cubicBezTo>
                      <a:pt x="495" y="52"/>
                      <a:pt x="475" y="63"/>
                      <a:pt x="459" y="58"/>
                    </a:cubicBezTo>
                    <a:cubicBezTo>
                      <a:pt x="443" y="53"/>
                      <a:pt x="436" y="45"/>
                      <a:pt x="420" y="46"/>
                    </a:cubicBezTo>
                    <a:cubicBezTo>
                      <a:pt x="404" y="47"/>
                      <a:pt x="383" y="68"/>
                      <a:pt x="393" y="70"/>
                    </a:cubicBezTo>
                    <a:cubicBezTo>
                      <a:pt x="404" y="72"/>
                      <a:pt x="411" y="68"/>
                      <a:pt x="413" y="73"/>
                    </a:cubicBezTo>
                    <a:cubicBezTo>
                      <a:pt x="415" y="78"/>
                      <a:pt x="411" y="82"/>
                      <a:pt x="417" y="85"/>
                    </a:cubicBezTo>
                    <a:cubicBezTo>
                      <a:pt x="423" y="88"/>
                      <a:pt x="434" y="94"/>
                      <a:pt x="420" y="91"/>
                    </a:cubicBezTo>
                    <a:cubicBezTo>
                      <a:pt x="405" y="88"/>
                      <a:pt x="412" y="82"/>
                      <a:pt x="390" y="81"/>
                    </a:cubicBezTo>
                    <a:cubicBezTo>
                      <a:pt x="368" y="80"/>
                      <a:pt x="355" y="73"/>
                      <a:pt x="332" y="79"/>
                    </a:cubicBezTo>
                    <a:cubicBezTo>
                      <a:pt x="309" y="85"/>
                      <a:pt x="313" y="90"/>
                      <a:pt x="298" y="85"/>
                    </a:cubicBezTo>
                    <a:cubicBezTo>
                      <a:pt x="282" y="80"/>
                      <a:pt x="250" y="68"/>
                      <a:pt x="225" y="73"/>
                    </a:cubicBezTo>
                    <a:cubicBezTo>
                      <a:pt x="200" y="78"/>
                      <a:pt x="169" y="87"/>
                      <a:pt x="161" y="92"/>
                    </a:cubicBezTo>
                    <a:cubicBezTo>
                      <a:pt x="154" y="97"/>
                      <a:pt x="169" y="102"/>
                      <a:pt x="155" y="103"/>
                    </a:cubicBezTo>
                    <a:cubicBezTo>
                      <a:pt x="142" y="104"/>
                      <a:pt x="110" y="103"/>
                      <a:pt x="117" y="111"/>
                    </a:cubicBezTo>
                    <a:cubicBezTo>
                      <a:pt x="123" y="120"/>
                      <a:pt x="132" y="120"/>
                      <a:pt x="122" y="122"/>
                    </a:cubicBezTo>
                    <a:cubicBezTo>
                      <a:pt x="112" y="124"/>
                      <a:pt x="98" y="125"/>
                      <a:pt x="93" y="132"/>
                    </a:cubicBezTo>
                    <a:cubicBezTo>
                      <a:pt x="88" y="140"/>
                      <a:pt x="69" y="144"/>
                      <a:pt x="81" y="147"/>
                    </a:cubicBezTo>
                    <a:cubicBezTo>
                      <a:pt x="93" y="151"/>
                      <a:pt x="112" y="158"/>
                      <a:pt x="104" y="159"/>
                    </a:cubicBezTo>
                    <a:cubicBezTo>
                      <a:pt x="96" y="160"/>
                      <a:pt x="53" y="177"/>
                      <a:pt x="34" y="181"/>
                    </a:cubicBezTo>
                    <a:cubicBezTo>
                      <a:pt x="16" y="185"/>
                      <a:pt x="0" y="205"/>
                      <a:pt x="16" y="199"/>
                    </a:cubicBezTo>
                    <a:cubicBezTo>
                      <a:pt x="37" y="192"/>
                      <a:pt x="91" y="175"/>
                      <a:pt x="101" y="171"/>
                    </a:cubicBezTo>
                    <a:cubicBezTo>
                      <a:pt x="112" y="167"/>
                      <a:pt x="116" y="170"/>
                      <a:pt x="115" y="176"/>
                    </a:cubicBezTo>
                    <a:cubicBezTo>
                      <a:pt x="114" y="182"/>
                      <a:pt x="127" y="173"/>
                      <a:pt x="137" y="166"/>
                    </a:cubicBezTo>
                    <a:cubicBezTo>
                      <a:pt x="147" y="158"/>
                      <a:pt x="147" y="143"/>
                      <a:pt x="155" y="148"/>
                    </a:cubicBezTo>
                    <a:cubicBezTo>
                      <a:pt x="164" y="153"/>
                      <a:pt x="169" y="148"/>
                      <a:pt x="175" y="146"/>
                    </a:cubicBezTo>
                    <a:cubicBezTo>
                      <a:pt x="182" y="145"/>
                      <a:pt x="189" y="141"/>
                      <a:pt x="195" y="144"/>
                    </a:cubicBezTo>
                    <a:cubicBezTo>
                      <a:pt x="201" y="147"/>
                      <a:pt x="216" y="151"/>
                      <a:pt x="220" y="154"/>
                    </a:cubicBezTo>
                    <a:cubicBezTo>
                      <a:pt x="224" y="157"/>
                      <a:pt x="226" y="165"/>
                      <a:pt x="222" y="166"/>
                    </a:cubicBezTo>
                    <a:cubicBezTo>
                      <a:pt x="218" y="167"/>
                      <a:pt x="217" y="171"/>
                      <a:pt x="218" y="178"/>
                    </a:cubicBezTo>
                    <a:cubicBezTo>
                      <a:pt x="218" y="184"/>
                      <a:pt x="222" y="190"/>
                      <a:pt x="213" y="192"/>
                    </a:cubicBezTo>
                    <a:cubicBezTo>
                      <a:pt x="205" y="194"/>
                      <a:pt x="207" y="204"/>
                      <a:pt x="212" y="203"/>
                    </a:cubicBezTo>
                    <a:cubicBezTo>
                      <a:pt x="217" y="202"/>
                      <a:pt x="220" y="199"/>
                      <a:pt x="221" y="194"/>
                    </a:cubicBezTo>
                    <a:cubicBezTo>
                      <a:pt x="222" y="189"/>
                      <a:pt x="233" y="180"/>
                      <a:pt x="231" y="187"/>
                    </a:cubicBezTo>
                    <a:cubicBezTo>
                      <a:pt x="229" y="194"/>
                      <a:pt x="225" y="200"/>
                      <a:pt x="225" y="205"/>
                    </a:cubicBezTo>
                    <a:cubicBezTo>
                      <a:pt x="225" y="210"/>
                      <a:pt x="219" y="210"/>
                      <a:pt x="218" y="215"/>
                    </a:cubicBezTo>
                    <a:cubicBezTo>
                      <a:pt x="218" y="220"/>
                      <a:pt x="219" y="220"/>
                      <a:pt x="223" y="224"/>
                    </a:cubicBezTo>
                    <a:cubicBezTo>
                      <a:pt x="228" y="228"/>
                      <a:pt x="225" y="231"/>
                      <a:pt x="224" y="240"/>
                    </a:cubicBezTo>
                    <a:cubicBezTo>
                      <a:pt x="223" y="249"/>
                      <a:pt x="198" y="274"/>
                      <a:pt x="195" y="283"/>
                    </a:cubicBezTo>
                    <a:cubicBezTo>
                      <a:pt x="191" y="291"/>
                      <a:pt x="193" y="303"/>
                      <a:pt x="193" y="312"/>
                    </a:cubicBezTo>
                    <a:cubicBezTo>
                      <a:pt x="193" y="322"/>
                      <a:pt x="190" y="333"/>
                      <a:pt x="199" y="337"/>
                    </a:cubicBezTo>
                    <a:cubicBezTo>
                      <a:pt x="208" y="340"/>
                      <a:pt x="209" y="342"/>
                      <a:pt x="209" y="350"/>
                    </a:cubicBezTo>
                    <a:cubicBezTo>
                      <a:pt x="209" y="359"/>
                      <a:pt x="209" y="369"/>
                      <a:pt x="214" y="375"/>
                    </a:cubicBezTo>
                    <a:cubicBezTo>
                      <a:pt x="219" y="380"/>
                      <a:pt x="217" y="380"/>
                      <a:pt x="217" y="389"/>
                    </a:cubicBezTo>
                    <a:cubicBezTo>
                      <a:pt x="217" y="398"/>
                      <a:pt x="223" y="393"/>
                      <a:pt x="223" y="401"/>
                    </a:cubicBezTo>
                    <a:cubicBezTo>
                      <a:pt x="224" y="408"/>
                      <a:pt x="219" y="412"/>
                      <a:pt x="228" y="417"/>
                    </a:cubicBezTo>
                    <a:cubicBezTo>
                      <a:pt x="236" y="423"/>
                      <a:pt x="245" y="428"/>
                      <a:pt x="241" y="418"/>
                    </a:cubicBezTo>
                    <a:cubicBezTo>
                      <a:pt x="237" y="409"/>
                      <a:pt x="234" y="401"/>
                      <a:pt x="230" y="388"/>
                    </a:cubicBezTo>
                    <a:cubicBezTo>
                      <a:pt x="226" y="375"/>
                      <a:pt x="223" y="350"/>
                      <a:pt x="229" y="358"/>
                    </a:cubicBezTo>
                    <a:cubicBezTo>
                      <a:pt x="234" y="365"/>
                      <a:pt x="240" y="388"/>
                      <a:pt x="248" y="404"/>
                    </a:cubicBezTo>
                    <a:cubicBezTo>
                      <a:pt x="255" y="420"/>
                      <a:pt x="265" y="418"/>
                      <a:pt x="265" y="430"/>
                    </a:cubicBezTo>
                    <a:cubicBezTo>
                      <a:pt x="265" y="442"/>
                      <a:pt x="255" y="453"/>
                      <a:pt x="274" y="460"/>
                    </a:cubicBezTo>
                    <a:cubicBezTo>
                      <a:pt x="292" y="468"/>
                      <a:pt x="306" y="484"/>
                      <a:pt x="317" y="482"/>
                    </a:cubicBezTo>
                    <a:cubicBezTo>
                      <a:pt x="328" y="481"/>
                      <a:pt x="335" y="474"/>
                      <a:pt x="339" y="481"/>
                    </a:cubicBezTo>
                    <a:cubicBezTo>
                      <a:pt x="343" y="489"/>
                      <a:pt x="352" y="499"/>
                      <a:pt x="362" y="499"/>
                    </a:cubicBezTo>
                    <a:cubicBezTo>
                      <a:pt x="372" y="499"/>
                      <a:pt x="376" y="506"/>
                      <a:pt x="378" y="516"/>
                    </a:cubicBezTo>
                    <a:cubicBezTo>
                      <a:pt x="379" y="526"/>
                      <a:pt x="386" y="528"/>
                      <a:pt x="396" y="531"/>
                    </a:cubicBezTo>
                    <a:cubicBezTo>
                      <a:pt x="406" y="535"/>
                      <a:pt x="409" y="545"/>
                      <a:pt x="416" y="545"/>
                    </a:cubicBezTo>
                    <a:cubicBezTo>
                      <a:pt x="424" y="544"/>
                      <a:pt x="434" y="540"/>
                      <a:pt x="434" y="548"/>
                    </a:cubicBezTo>
                    <a:cubicBezTo>
                      <a:pt x="434" y="556"/>
                      <a:pt x="437" y="574"/>
                      <a:pt x="425" y="586"/>
                    </a:cubicBezTo>
                    <a:cubicBezTo>
                      <a:pt x="412" y="598"/>
                      <a:pt x="406" y="606"/>
                      <a:pt x="413" y="614"/>
                    </a:cubicBezTo>
                    <a:cubicBezTo>
                      <a:pt x="420" y="621"/>
                      <a:pt x="414" y="629"/>
                      <a:pt x="410" y="635"/>
                    </a:cubicBezTo>
                    <a:cubicBezTo>
                      <a:pt x="407" y="641"/>
                      <a:pt x="413" y="646"/>
                      <a:pt x="420" y="655"/>
                    </a:cubicBezTo>
                    <a:cubicBezTo>
                      <a:pt x="426" y="664"/>
                      <a:pt x="436" y="675"/>
                      <a:pt x="441" y="694"/>
                    </a:cubicBezTo>
                    <a:cubicBezTo>
                      <a:pt x="447" y="712"/>
                      <a:pt x="456" y="719"/>
                      <a:pt x="470" y="725"/>
                    </a:cubicBezTo>
                    <a:cubicBezTo>
                      <a:pt x="484" y="731"/>
                      <a:pt x="495" y="741"/>
                      <a:pt x="495" y="755"/>
                    </a:cubicBezTo>
                    <a:cubicBezTo>
                      <a:pt x="495" y="769"/>
                      <a:pt x="495" y="818"/>
                      <a:pt x="495" y="832"/>
                    </a:cubicBezTo>
                    <a:cubicBezTo>
                      <a:pt x="495" y="847"/>
                      <a:pt x="502" y="861"/>
                      <a:pt x="500" y="872"/>
                    </a:cubicBezTo>
                    <a:cubicBezTo>
                      <a:pt x="497" y="883"/>
                      <a:pt x="500" y="892"/>
                      <a:pt x="503" y="896"/>
                    </a:cubicBezTo>
                    <a:cubicBezTo>
                      <a:pt x="506" y="901"/>
                      <a:pt x="505" y="910"/>
                      <a:pt x="506" y="919"/>
                    </a:cubicBezTo>
                    <a:cubicBezTo>
                      <a:pt x="507" y="928"/>
                      <a:pt x="517" y="922"/>
                      <a:pt x="517" y="930"/>
                    </a:cubicBezTo>
                    <a:cubicBezTo>
                      <a:pt x="517" y="939"/>
                      <a:pt x="513" y="951"/>
                      <a:pt x="518" y="955"/>
                    </a:cubicBezTo>
                    <a:cubicBezTo>
                      <a:pt x="523" y="960"/>
                      <a:pt x="512" y="975"/>
                      <a:pt x="535" y="989"/>
                    </a:cubicBezTo>
                    <a:cubicBezTo>
                      <a:pt x="558" y="1003"/>
                      <a:pt x="559" y="1004"/>
                      <a:pt x="561" y="1007"/>
                    </a:cubicBezTo>
                    <a:cubicBezTo>
                      <a:pt x="563" y="1009"/>
                      <a:pt x="570" y="1002"/>
                      <a:pt x="570" y="1006"/>
                    </a:cubicBezTo>
                    <a:cubicBezTo>
                      <a:pt x="570" y="1010"/>
                      <a:pt x="558" y="1023"/>
                      <a:pt x="581" y="1023"/>
                    </a:cubicBezTo>
                    <a:cubicBezTo>
                      <a:pt x="605" y="1023"/>
                      <a:pt x="619" y="1026"/>
                      <a:pt x="605" y="1015"/>
                    </a:cubicBezTo>
                    <a:cubicBezTo>
                      <a:pt x="590" y="1004"/>
                      <a:pt x="582" y="1009"/>
                      <a:pt x="580" y="998"/>
                    </a:cubicBezTo>
                    <a:cubicBezTo>
                      <a:pt x="577" y="987"/>
                      <a:pt x="574" y="989"/>
                      <a:pt x="572" y="981"/>
                    </a:cubicBezTo>
                    <a:cubicBezTo>
                      <a:pt x="570" y="974"/>
                      <a:pt x="578" y="971"/>
                      <a:pt x="575" y="963"/>
                    </a:cubicBezTo>
                    <a:cubicBezTo>
                      <a:pt x="573" y="955"/>
                      <a:pt x="563" y="955"/>
                      <a:pt x="564" y="948"/>
                    </a:cubicBezTo>
                    <a:cubicBezTo>
                      <a:pt x="564" y="940"/>
                      <a:pt x="570" y="933"/>
                      <a:pt x="572" y="929"/>
                    </a:cubicBezTo>
                    <a:cubicBezTo>
                      <a:pt x="574" y="926"/>
                      <a:pt x="574" y="923"/>
                      <a:pt x="569" y="919"/>
                    </a:cubicBezTo>
                    <a:cubicBezTo>
                      <a:pt x="565" y="916"/>
                      <a:pt x="566" y="915"/>
                      <a:pt x="572" y="913"/>
                    </a:cubicBezTo>
                    <a:cubicBezTo>
                      <a:pt x="578" y="912"/>
                      <a:pt x="579" y="914"/>
                      <a:pt x="581" y="906"/>
                    </a:cubicBezTo>
                    <a:cubicBezTo>
                      <a:pt x="584" y="897"/>
                      <a:pt x="591" y="898"/>
                      <a:pt x="595" y="896"/>
                    </a:cubicBezTo>
                    <a:cubicBezTo>
                      <a:pt x="598" y="893"/>
                      <a:pt x="610" y="890"/>
                      <a:pt x="606" y="879"/>
                    </a:cubicBezTo>
                    <a:cubicBezTo>
                      <a:pt x="601" y="868"/>
                      <a:pt x="593" y="863"/>
                      <a:pt x="602" y="863"/>
                    </a:cubicBezTo>
                    <a:cubicBezTo>
                      <a:pt x="612" y="863"/>
                      <a:pt x="621" y="862"/>
                      <a:pt x="627" y="850"/>
                    </a:cubicBezTo>
                    <a:cubicBezTo>
                      <a:pt x="633" y="838"/>
                      <a:pt x="630" y="836"/>
                      <a:pt x="637" y="827"/>
                    </a:cubicBezTo>
                    <a:cubicBezTo>
                      <a:pt x="644" y="817"/>
                      <a:pt x="644" y="810"/>
                      <a:pt x="644" y="803"/>
                    </a:cubicBezTo>
                    <a:cubicBezTo>
                      <a:pt x="644" y="796"/>
                      <a:pt x="641" y="790"/>
                      <a:pt x="650" y="785"/>
                    </a:cubicBezTo>
                    <a:cubicBezTo>
                      <a:pt x="660" y="781"/>
                      <a:pt x="690" y="776"/>
                      <a:pt x="694" y="763"/>
                    </a:cubicBezTo>
                    <a:cubicBezTo>
                      <a:pt x="698" y="751"/>
                      <a:pt x="702" y="737"/>
                      <a:pt x="701" y="724"/>
                    </a:cubicBezTo>
                    <a:cubicBezTo>
                      <a:pt x="699" y="710"/>
                      <a:pt x="698" y="702"/>
                      <a:pt x="707" y="691"/>
                    </a:cubicBezTo>
                    <a:cubicBezTo>
                      <a:pt x="717" y="680"/>
                      <a:pt x="729" y="671"/>
                      <a:pt x="729" y="661"/>
                    </a:cubicBezTo>
                    <a:cubicBezTo>
                      <a:pt x="729" y="651"/>
                      <a:pt x="733" y="636"/>
                      <a:pt x="718" y="632"/>
                    </a:cubicBezTo>
                    <a:close/>
                    <a:moveTo>
                      <a:pt x="873" y="79"/>
                    </a:moveTo>
                    <a:cubicBezTo>
                      <a:pt x="883" y="69"/>
                      <a:pt x="880" y="64"/>
                      <a:pt x="893" y="59"/>
                    </a:cubicBezTo>
                    <a:cubicBezTo>
                      <a:pt x="905" y="54"/>
                      <a:pt x="902" y="47"/>
                      <a:pt x="900" y="37"/>
                    </a:cubicBezTo>
                    <a:cubicBezTo>
                      <a:pt x="899" y="27"/>
                      <a:pt x="900" y="31"/>
                      <a:pt x="905" y="28"/>
                    </a:cubicBezTo>
                    <a:cubicBezTo>
                      <a:pt x="910" y="24"/>
                      <a:pt x="918" y="22"/>
                      <a:pt x="930" y="21"/>
                    </a:cubicBezTo>
                    <a:cubicBezTo>
                      <a:pt x="942" y="20"/>
                      <a:pt x="931" y="16"/>
                      <a:pt x="931" y="11"/>
                    </a:cubicBezTo>
                    <a:cubicBezTo>
                      <a:pt x="931" y="6"/>
                      <a:pt x="922" y="7"/>
                      <a:pt x="910" y="8"/>
                    </a:cubicBezTo>
                    <a:cubicBezTo>
                      <a:pt x="899" y="10"/>
                      <a:pt x="900" y="8"/>
                      <a:pt x="892" y="5"/>
                    </a:cubicBezTo>
                    <a:cubicBezTo>
                      <a:pt x="883" y="2"/>
                      <a:pt x="834" y="2"/>
                      <a:pt x="821" y="2"/>
                    </a:cubicBezTo>
                    <a:cubicBezTo>
                      <a:pt x="809" y="2"/>
                      <a:pt x="786" y="4"/>
                      <a:pt x="774" y="5"/>
                    </a:cubicBezTo>
                    <a:cubicBezTo>
                      <a:pt x="762" y="6"/>
                      <a:pt x="763" y="5"/>
                      <a:pt x="740" y="2"/>
                    </a:cubicBezTo>
                    <a:cubicBezTo>
                      <a:pt x="718" y="0"/>
                      <a:pt x="658" y="2"/>
                      <a:pt x="636" y="4"/>
                    </a:cubicBezTo>
                    <a:cubicBezTo>
                      <a:pt x="614" y="7"/>
                      <a:pt x="598" y="9"/>
                      <a:pt x="584" y="18"/>
                    </a:cubicBezTo>
                    <a:cubicBezTo>
                      <a:pt x="569" y="28"/>
                      <a:pt x="560" y="24"/>
                      <a:pt x="544" y="26"/>
                    </a:cubicBezTo>
                    <a:cubicBezTo>
                      <a:pt x="528" y="28"/>
                      <a:pt x="527" y="28"/>
                      <a:pt x="519" y="28"/>
                    </a:cubicBezTo>
                    <a:cubicBezTo>
                      <a:pt x="511" y="28"/>
                      <a:pt x="512" y="24"/>
                      <a:pt x="499" y="29"/>
                    </a:cubicBezTo>
                    <a:cubicBezTo>
                      <a:pt x="485" y="34"/>
                      <a:pt x="489" y="37"/>
                      <a:pt x="484" y="30"/>
                    </a:cubicBezTo>
                    <a:cubicBezTo>
                      <a:pt x="479" y="24"/>
                      <a:pt x="473" y="30"/>
                      <a:pt x="449" y="36"/>
                    </a:cubicBezTo>
                    <a:cubicBezTo>
                      <a:pt x="425" y="42"/>
                      <a:pt x="457" y="49"/>
                      <a:pt x="465" y="51"/>
                    </a:cubicBezTo>
                    <a:cubicBezTo>
                      <a:pt x="465" y="51"/>
                      <a:pt x="481" y="50"/>
                      <a:pt x="490" y="48"/>
                    </a:cubicBezTo>
                    <a:cubicBezTo>
                      <a:pt x="500" y="45"/>
                      <a:pt x="504" y="51"/>
                      <a:pt x="510" y="50"/>
                    </a:cubicBezTo>
                    <a:cubicBezTo>
                      <a:pt x="516" y="48"/>
                      <a:pt x="517" y="42"/>
                      <a:pt x="551" y="34"/>
                    </a:cubicBezTo>
                    <a:cubicBezTo>
                      <a:pt x="585" y="27"/>
                      <a:pt x="608" y="33"/>
                      <a:pt x="622" y="39"/>
                    </a:cubicBezTo>
                    <a:cubicBezTo>
                      <a:pt x="635" y="45"/>
                      <a:pt x="635" y="41"/>
                      <a:pt x="647" y="34"/>
                    </a:cubicBezTo>
                    <a:cubicBezTo>
                      <a:pt x="659" y="26"/>
                      <a:pt x="679" y="20"/>
                      <a:pt x="700" y="17"/>
                    </a:cubicBezTo>
                    <a:cubicBezTo>
                      <a:pt x="721" y="13"/>
                      <a:pt x="707" y="21"/>
                      <a:pt x="694" y="26"/>
                    </a:cubicBezTo>
                    <a:cubicBezTo>
                      <a:pt x="681" y="31"/>
                      <a:pt x="669" y="29"/>
                      <a:pt x="671" y="38"/>
                    </a:cubicBezTo>
                    <a:cubicBezTo>
                      <a:pt x="674" y="46"/>
                      <a:pt x="700" y="44"/>
                      <a:pt x="707" y="44"/>
                    </a:cubicBezTo>
                    <a:cubicBezTo>
                      <a:pt x="715" y="44"/>
                      <a:pt x="716" y="56"/>
                      <a:pt x="717" y="62"/>
                    </a:cubicBezTo>
                    <a:cubicBezTo>
                      <a:pt x="718" y="69"/>
                      <a:pt x="716" y="72"/>
                      <a:pt x="718" y="79"/>
                    </a:cubicBezTo>
                    <a:cubicBezTo>
                      <a:pt x="719" y="86"/>
                      <a:pt x="723" y="85"/>
                      <a:pt x="716" y="92"/>
                    </a:cubicBezTo>
                    <a:cubicBezTo>
                      <a:pt x="708" y="98"/>
                      <a:pt x="704" y="98"/>
                      <a:pt x="704" y="109"/>
                    </a:cubicBezTo>
                    <a:cubicBezTo>
                      <a:pt x="704" y="121"/>
                      <a:pt x="709" y="134"/>
                      <a:pt x="721" y="142"/>
                    </a:cubicBezTo>
                    <a:cubicBezTo>
                      <a:pt x="733" y="151"/>
                      <a:pt x="739" y="151"/>
                      <a:pt x="746" y="138"/>
                    </a:cubicBezTo>
                    <a:cubicBezTo>
                      <a:pt x="753" y="125"/>
                      <a:pt x="769" y="116"/>
                      <a:pt x="777" y="112"/>
                    </a:cubicBezTo>
                    <a:cubicBezTo>
                      <a:pt x="786" y="108"/>
                      <a:pt x="798" y="112"/>
                      <a:pt x="809" y="102"/>
                    </a:cubicBezTo>
                    <a:cubicBezTo>
                      <a:pt x="819" y="92"/>
                      <a:pt x="834" y="96"/>
                      <a:pt x="850" y="91"/>
                    </a:cubicBezTo>
                    <a:cubicBezTo>
                      <a:pt x="866" y="86"/>
                      <a:pt x="864" y="89"/>
                      <a:pt x="873" y="79"/>
                    </a:cubicBezTo>
                    <a:close/>
                    <a:moveTo>
                      <a:pt x="890" y="98"/>
                    </a:moveTo>
                    <a:cubicBezTo>
                      <a:pt x="865" y="102"/>
                      <a:pt x="841" y="93"/>
                      <a:pt x="846" y="107"/>
                    </a:cubicBezTo>
                    <a:cubicBezTo>
                      <a:pt x="850" y="120"/>
                      <a:pt x="851" y="141"/>
                      <a:pt x="864" y="136"/>
                    </a:cubicBezTo>
                    <a:cubicBezTo>
                      <a:pt x="887" y="129"/>
                      <a:pt x="913" y="125"/>
                      <a:pt x="907" y="114"/>
                    </a:cubicBezTo>
                    <a:cubicBezTo>
                      <a:pt x="901" y="104"/>
                      <a:pt x="915" y="95"/>
                      <a:pt x="890" y="98"/>
                    </a:cubicBezTo>
                    <a:close/>
                    <a:moveTo>
                      <a:pt x="1051" y="41"/>
                    </a:moveTo>
                    <a:cubicBezTo>
                      <a:pt x="1052" y="42"/>
                      <a:pt x="1053" y="42"/>
                      <a:pt x="1053" y="42"/>
                    </a:cubicBezTo>
                    <a:cubicBezTo>
                      <a:pt x="1062" y="45"/>
                      <a:pt x="1068" y="40"/>
                      <a:pt x="1069" y="34"/>
                    </a:cubicBezTo>
                    <a:cubicBezTo>
                      <a:pt x="1078" y="20"/>
                      <a:pt x="1075" y="45"/>
                      <a:pt x="1085" y="40"/>
                    </a:cubicBezTo>
                    <a:cubicBezTo>
                      <a:pt x="1095" y="36"/>
                      <a:pt x="1109" y="26"/>
                      <a:pt x="1121" y="20"/>
                    </a:cubicBezTo>
                    <a:cubicBezTo>
                      <a:pt x="1133" y="14"/>
                      <a:pt x="1107" y="17"/>
                      <a:pt x="1085" y="13"/>
                    </a:cubicBezTo>
                    <a:cubicBezTo>
                      <a:pt x="1064" y="10"/>
                      <a:pt x="1035" y="16"/>
                      <a:pt x="1027" y="22"/>
                    </a:cubicBezTo>
                    <a:cubicBezTo>
                      <a:pt x="1019" y="27"/>
                      <a:pt x="1039" y="38"/>
                      <a:pt x="1051" y="41"/>
                    </a:cubicBezTo>
                    <a:close/>
                    <a:moveTo>
                      <a:pt x="1187" y="24"/>
                    </a:moveTo>
                    <a:cubicBezTo>
                      <a:pt x="1187" y="24"/>
                      <a:pt x="1183" y="29"/>
                      <a:pt x="1193" y="29"/>
                    </a:cubicBezTo>
                    <a:cubicBezTo>
                      <a:pt x="1203" y="29"/>
                      <a:pt x="1224" y="23"/>
                      <a:pt x="1241" y="23"/>
                    </a:cubicBezTo>
                    <a:cubicBezTo>
                      <a:pt x="1258" y="23"/>
                      <a:pt x="1253" y="17"/>
                      <a:pt x="1250" y="17"/>
                    </a:cubicBezTo>
                    <a:cubicBezTo>
                      <a:pt x="1246" y="17"/>
                      <a:pt x="1237" y="8"/>
                      <a:pt x="1224" y="8"/>
                    </a:cubicBezTo>
                    <a:cubicBezTo>
                      <a:pt x="1210" y="9"/>
                      <a:pt x="1211" y="15"/>
                      <a:pt x="1202" y="15"/>
                    </a:cubicBezTo>
                    <a:cubicBezTo>
                      <a:pt x="1194" y="15"/>
                      <a:pt x="1196" y="13"/>
                      <a:pt x="1178" y="13"/>
                    </a:cubicBezTo>
                    <a:cubicBezTo>
                      <a:pt x="1160" y="14"/>
                      <a:pt x="1178" y="22"/>
                      <a:pt x="1187" y="24"/>
                    </a:cubicBezTo>
                    <a:close/>
                    <a:moveTo>
                      <a:pt x="1769" y="676"/>
                    </a:moveTo>
                    <a:cubicBezTo>
                      <a:pt x="1782" y="678"/>
                      <a:pt x="1793" y="676"/>
                      <a:pt x="1802" y="671"/>
                    </a:cubicBezTo>
                    <a:cubicBezTo>
                      <a:pt x="1811" y="666"/>
                      <a:pt x="1807" y="660"/>
                      <a:pt x="1806" y="657"/>
                    </a:cubicBezTo>
                    <a:cubicBezTo>
                      <a:pt x="1805" y="655"/>
                      <a:pt x="1798" y="660"/>
                      <a:pt x="1789" y="662"/>
                    </a:cubicBezTo>
                    <a:cubicBezTo>
                      <a:pt x="1780" y="663"/>
                      <a:pt x="1777" y="663"/>
                      <a:pt x="1766" y="664"/>
                    </a:cubicBezTo>
                    <a:cubicBezTo>
                      <a:pt x="1754" y="665"/>
                      <a:pt x="1761" y="660"/>
                      <a:pt x="1749" y="659"/>
                    </a:cubicBezTo>
                    <a:cubicBezTo>
                      <a:pt x="1736" y="658"/>
                      <a:pt x="1724" y="656"/>
                      <a:pt x="1709" y="651"/>
                    </a:cubicBezTo>
                    <a:cubicBezTo>
                      <a:pt x="1695" y="646"/>
                      <a:pt x="1687" y="641"/>
                      <a:pt x="1677" y="638"/>
                    </a:cubicBezTo>
                    <a:cubicBezTo>
                      <a:pt x="1667" y="635"/>
                      <a:pt x="1676" y="629"/>
                      <a:pt x="1676" y="614"/>
                    </a:cubicBezTo>
                    <a:cubicBezTo>
                      <a:pt x="1675" y="600"/>
                      <a:pt x="1665" y="606"/>
                      <a:pt x="1658" y="601"/>
                    </a:cubicBezTo>
                    <a:cubicBezTo>
                      <a:pt x="1650" y="596"/>
                      <a:pt x="1653" y="585"/>
                      <a:pt x="1656" y="588"/>
                    </a:cubicBezTo>
                    <a:cubicBezTo>
                      <a:pt x="1660" y="592"/>
                      <a:pt x="1660" y="596"/>
                      <a:pt x="1660" y="578"/>
                    </a:cubicBezTo>
                    <a:cubicBezTo>
                      <a:pt x="1660" y="561"/>
                      <a:pt x="1644" y="549"/>
                      <a:pt x="1634" y="534"/>
                    </a:cubicBezTo>
                    <a:cubicBezTo>
                      <a:pt x="1624" y="519"/>
                      <a:pt x="1626" y="510"/>
                      <a:pt x="1627" y="503"/>
                    </a:cubicBezTo>
                    <a:cubicBezTo>
                      <a:pt x="1628" y="495"/>
                      <a:pt x="1645" y="509"/>
                      <a:pt x="1655" y="520"/>
                    </a:cubicBezTo>
                    <a:cubicBezTo>
                      <a:pt x="1664" y="531"/>
                      <a:pt x="1664" y="531"/>
                      <a:pt x="1669" y="529"/>
                    </a:cubicBezTo>
                    <a:cubicBezTo>
                      <a:pt x="1674" y="526"/>
                      <a:pt x="1689" y="518"/>
                      <a:pt x="1692" y="504"/>
                    </a:cubicBezTo>
                    <a:cubicBezTo>
                      <a:pt x="1696" y="491"/>
                      <a:pt x="1665" y="464"/>
                      <a:pt x="1661" y="451"/>
                    </a:cubicBezTo>
                    <a:cubicBezTo>
                      <a:pt x="1657" y="439"/>
                      <a:pt x="1667" y="446"/>
                      <a:pt x="1672" y="438"/>
                    </a:cubicBezTo>
                    <a:cubicBezTo>
                      <a:pt x="1677" y="429"/>
                      <a:pt x="1683" y="441"/>
                      <a:pt x="1680" y="447"/>
                    </a:cubicBezTo>
                    <a:cubicBezTo>
                      <a:pt x="1676" y="453"/>
                      <a:pt x="1681" y="456"/>
                      <a:pt x="1684" y="462"/>
                    </a:cubicBezTo>
                    <a:cubicBezTo>
                      <a:pt x="1687" y="468"/>
                      <a:pt x="1687" y="462"/>
                      <a:pt x="1691" y="455"/>
                    </a:cubicBezTo>
                    <a:cubicBezTo>
                      <a:pt x="1694" y="447"/>
                      <a:pt x="1692" y="444"/>
                      <a:pt x="1697" y="439"/>
                    </a:cubicBezTo>
                    <a:cubicBezTo>
                      <a:pt x="1703" y="434"/>
                      <a:pt x="1726" y="428"/>
                      <a:pt x="1732" y="422"/>
                    </a:cubicBezTo>
                    <a:cubicBezTo>
                      <a:pt x="1738" y="416"/>
                      <a:pt x="1742" y="409"/>
                      <a:pt x="1750" y="388"/>
                    </a:cubicBezTo>
                    <a:cubicBezTo>
                      <a:pt x="1757" y="367"/>
                      <a:pt x="1749" y="368"/>
                      <a:pt x="1745" y="360"/>
                    </a:cubicBezTo>
                    <a:cubicBezTo>
                      <a:pt x="1742" y="353"/>
                      <a:pt x="1732" y="340"/>
                      <a:pt x="1726" y="332"/>
                    </a:cubicBezTo>
                    <a:cubicBezTo>
                      <a:pt x="1720" y="325"/>
                      <a:pt x="1725" y="327"/>
                      <a:pt x="1729" y="324"/>
                    </a:cubicBezTo>
                    <a:cubicBezTo>
                      <a:pt x="1734" y="322"/>
                      <a:pt x="1730" y="316"/>
                      <a:pt x="1720" y="312"/>
                    </a:cubicBezTo>
                    <a:cubicBezTo>
                      <a:pt x="1710" y="309"/>
                      <a:pt x="1712" y="316"/>
                      <a:pt x="1702" y="314"/>
                    </a:cubicBezTo>
                    <a:cubicBezTo>
                      <a:pt x="1693" y="312"/>
                      <a:pt x="1698" y="306"/>
                      <a:pt x="1708" y="294"/>
                    </a:cubicBezTo>
                    <a:cubicBezTo>
                      <a:pt x="1718" y="282"/>
                      <a:pt x="1713" y="296"/>
                      <a:pt x="1720" y="301"/>
                    </a:cubicBezTo>
                    <a:cubicBezTo>
                      <a:pt x="1727" y="306"/>
                      <a:pt x="1729" y="297"/>
                      <a:pt x="1734" y="300"/>
                    </a:cubicBezTo>
                    <a:cubicBezTo>
                      <a:pt x="1739" y="302"/>
                      <a:pt x="1749" y="307"/>
                      <a:pt x="1756" y="317"/>
                    </a:cubicBezTo>
                    <a:cubicBezTo>
                      <a:pt x="1764" y="327"/>
                      <a:pt x="1764" y="339"/>
                      <a:pt x="1772" y="338"/>
                    </a:cubicBezTo>
                    <a:cubicBezTo>
                      <a:pt x="1779" y="338"/>
                      <a:pt x="1779" y="334"/>
                      <a:pt x="1782" y="327"/>
                    </a:cubicBezTo>
                    <a:cubicBezTo>
                      <a:pt x="1786" y="319"/>
                      <a:pt x="1773" y="312"/>
                      <a:pt x="1767" y="306"/>
                    </a:cubicBezTo>
                    <a:cubicBezTo>
                      <a:pt x="1761" y="300"/>
                      <a:pt x="1756" y="300"/>
                      <a:pt x="1761" y="295"/>
                    </a:cubicBezTo>
                    <a:cubicBezTo>
                      <a:pt x="1766" y="290"/>
                      <a:pt x="1761" y="283"/>
                      <a:pt x="1764" y="277"/>
                    </a:cubicBezTo>
                    <a:cubicBezTo>
                      <a:pt x="1766" y="271"/>
                      <a:pt x="1776" y="274"/>
                      <a:pt x="1785" y="270"/>
                    </a:cubicBezTo>
                    <a:cubicBezTo>
                      <a:pt x="1794" y="266"/>
                      <a:pt x="1795" y="252"/>
                      <a:pt x="1795" y="237"/>
                    </a:cubicBezTo>
                    <a:cubicBezTo>
                      <a:pt x="1795" y="221"/>
                      <a:pt x="1788" y="215"/>
                      <a:pt x="1783" y="210"/>
                    </a:cubicBezTo>
                    <a:cubicBezTo>
                      <a:pt x="1779" y="205"/>
                      <a:pt x="1788" y="207"/>
                      <a:pt x="1796" y="213"/>
                    </a:cubicBezTo>
                    <a:cubicBezTo>
                      <a:pt x="1804" y="219"/>
                      <a:pt x="1815" y="251"/>
                      <a:pt x="1818" y="263"/>
                    </a:cubicBezTo>
                    <a:cubicBezTo>
                      <a:pt x="1820" y="276"/>
                      <a:pt x="1819" y="276"/>
                      <a:pt x="1829" y="287"/>
                    </a:cubicBezTo>
                    <a:cubicBezTo>
                      <a:pt x="1839" y="298"/>
                      <a:pt x="1835" y="296"/>
                      <a:pt x="1832" y="309"/>
                    </a:cubicBezTo>
                    <a:cubicBezTo>
                      <a:pt x="1829" y="322"/>
                      <a:pt x="1820" y="325"/>
                      <a:pt x="1808" y="328"/>
                    </a:cubicBezTo>
                    <a:cubicBezTo>
                      <a:pt x="1795" y="332"/>
                      <a:pt x="1799" y="334"/>
                      <a:pt x="1792" y="347"/>
                    </a:cubicBezTo>
                    <a:cubicBezTo>
                      <a:pt x="1784" y="359"/>
                      <a:pt x="1796" y="360"/>
                      <a:pt x="1803" y="364"/>
                    </a:cubicBezTo>
                    <a:cubicBezTo>
                      <a:pt x="1809" y="367"/>
                      <a:pt x="1813" y="354"/>
                      <a:pt x="1821" y="348"/>
                    </a:cubicBezTo>
                    <a:cubicBezTo>
                      <a:pt x="1830" y="343"/>
                      <a:pt x="1839" y="338"/>
                      <a:pt x="1853" y="338"/>
                    </a:cubicBezTo>
                    <a:cubicBezTo>
                      <a:pt x="1867" y="338"/>
                      <a:pt x="1849" y="319"/>
                      <a:pt x="1848" y="309"/>
                    </a:cubicBezTo>
                    <a:cubicBezTo>
                      <a:pt x="1847" y="299"/>
                      <a:pt x="1846" y="292"/>
                      <a:pt x="1843" y="284"/>
                    </a:cubicBezTo>
                    <a:cubicBezTo>
                      <a:pt x="1840" y="277"/>
                      <a:pt x="1846" y="277"/>
                      <a:pt x="1857" y="272"/>
                    </a:cubicBezTo>
                    <a:cubicBezTo>
                      <a:pt x="1867" y="267"/>
                      <a:pt x="1866" y="257"/>
                      <a:pt x="1860" y="257"/>
                    </a:cubicBezTo>
                    <a:cubicBezTo>
                      <a:pt x="1854" y="257"/>
                      <a:pt x="1849" y="261"/>
                      <a:pt x="1835" y="260"/>
                    </a:cubicBezTo>
                    <a:cubicBezTo>
                      <a:pt x="1822" y="259"/>
                      <a:pt x="1825" y="248"/>
                      <a:pt x="1822" y="244"/>
                    </a:cubicBezTo>
                    <a:cubicBezTo>
                      <a:pt x="1819" y="240"/>
                      <a:pt x="1814" y="231"/>
                      <a:pt x="1814" y="223"/>
                    </a:cubicBezTo>
                    <a:cubicBezTo>
                      <a:pt x="1813" y="215"/>
                      <a:pt x="1801" y="205"/>
                      <a:pt x="1793" y="198"/>
                    </a:cubicBezTo>
                    <a:cubicBezTo>
                      <a:pt x="1784" y="190"/>
                      <a:pt x="1779" y="185"/>
                      <a:pt x="1779" y="189"/>
                    </a:cubicBezTo>
                    <a:cubicBezTo>
                      <a:pt x="1779" y="192"/>
                      <a:pt x="1774" y="188"/>
                      <a:pt x="1762" y="187"/>
                    </a:cubicBezTo>
                    <a:cubicBezTo>
                      <a:pt x="1750" y="186"/>
                      <a:pt x="1748" y="189"/>
                      <a:pt x="1738" y="188"/>
                    </a:cubicBezTo>
                    <a:cubicBezTo>
                      <a:pt x="1728" y="187"/>
                      <a:pt x="1739" y="170"/>
                      <a:pt x="1743" y="158"/>
                    </a:cubicBezTo>
                    <a:cubicBezTo>
                      <a:pt x="1747" y="146"/>
                      <a:pt x="1759" y="153"/>
                      <a:pt x="1768" y="153"/>
                    </a:cubicBezTo>
                    <a:cubicBezTo>
                      <a:pt x="1777" y="153"/>
                      <a:pt x="1782" y="154"/>
                      <a:pt x="1795" y="157"/>
                    </a:cubicBezTo>
                    <a:cubicBezTo>
                      <a:pt x="1809" y="161"/>
                      <a:pt x="1803" y="149"/>
                      <a:pt x="1805" y="140"/>
                    </a:cubicBezTo>
                    <a:cubicBezTo>
                      <a:pt x="1808" y="130"/>
                      <a:pt x="1814" y="135"/>
                      <a:pt x="1821" y="139"/>
                    </a:cubicBezTo>
                    <a:cubicBezTo>
                      <a:pt x="1829" y="142"/>
                      <a:pt x="1831" y="143"/>
                      <a:pt x="1831" y="135"/>
                    </a:cubicBezTo>
                    <a:cubicBezTo>
                      <a:pt x="1831" y="128"/>
                      <a:pt x="1838" y="126"/>
                      <a:pt x="1844" y="133"/>
                    </a:cubicBezTo>
                    <a:cubicBezTo>
                      <a:pt x="1850" y="140"/>
                      <a:pt x="1834" y="154"/>
                      <a:pt x="1834" y="154"/>
                    </a:cubicBezTo>
                    <a:cubicBezTo>
                      <a:pt x="1834" y="154"/>
                      <a:pt x="1829" y="169"/>
                      <a:pt x="1838" y="174"/>
                    </a:cubicBezTo>
                    <a:cubicBezTo>
                      <a:pt x="1847" y="179"/>
                      <a:pt x="1866" y="201"/>
                      <a:pt x="1877" y="209"/>
                    </a:cubicBezTo>
                    <a:cubicBezTo>
                      <a:pt x="1888" y="216"/>
                      <a:pt x="1880" y="196"/>
                      <a:pt x="1880" y="182"/>
                    </a:cubicBezTo>
                    <a:cubicBezTo>
                      <a:pt x="1880" y="167"/>
                      <a:pt x="1870" y="169"/>
                      <a:pt x="1862" y="156"/>
                    </a:cubicBezTo>
                    <a:cubicBezTo>
                      <a:pt x="1855" y="142"/>
                      <a:pt x="1860" y="148"/>
                      <a:pt x="1874" y="148"/>
                    </a:cubicBezTo>
                    <a:cubicBezTo>
                      <a:pt x="1889" y="148"/>
                      <a:pt x="1889" y="143"/>
                      <a:pt x="1893" y="139"/>
                    </a:cubicBezTo>
                    <a:cubicBezTo>
                      <a:pt x="1896" y="135"/>
                      <a:pt x="1899" y="134"/>
                      <a:pt x="1911" y="134"/>
                    </a:cubicBezTo>
                    <a:cubicBezTo>
                      <a:pt x="1924" y="134"/>
                      <a:pt x="1916" y="129"/>
                      <a:pt x="1910" y="122"/>
                    </a:cubicBezTo>
                    <a:cubicBezTo>
                      <a:pt x="1905" y="115"/>
                      <a:pt x="1893" y="117"/>
                      <a:pt x="1897" y="113"/>
                    </a:cubicBezTo>
                    <a:cubicBezTo>
                      <a:pt x="1901" y="109"/>
                      <a:pt x="1924" y="115"/>
                      <a:pt x="1935" y="120"/>
                    </a:cubicBezTo>
                    <a:cubicBezTo>
                      <a:pt x="1946" y="124"/>
                      <a:pt x="1943" y="120"/>
                      <a:pt x="1942" y="110"/>
                    </a:cubicBezTo>
                    <a:cubicBezTo>
                      <a:pt x="1940" y="100"/>
                      <a:pt x="1931" y="108"/>
                      <a:pt x="1904" y="98"/>
                    </a:cubicBezTo>
                    <a:cubicBezTo>
                      <a:pt x="1877" y="88"/>
                      <a:pt x="1847" y="82"/>
                      <a:pt x="1838" y="82"/>
                    </a:cubicBezTo>
                    <a:cubicBezTo>
                      <a:pt x="1829" y="82"/>
                      <a:pt x="1835" y="76"/>
                      <a:pt x="1842" y="76"/>
                    </a:cubicBezTo>
                    <a:cubicBezTo>
                      <a:pt x="1849" y="76"/>
                      <a:pt x="1847" y="70"/>
                      <a:pt x="1841" y="66"/>
                    </a:cubicBezTo>
                    <a:cubicBezTo>
                      <a:pt x="1834" y="63"/>
                      <a:pt x="1828" y="66"/>
                      <a:pt x="1825" y="73"/>
                    </a:cubicBezTo>
                    <a:cubicBezTo>
                      <a:pt x="1823" y="81"/>
                      <a:pt x="1833" y="82"/>
                      <a:pt x="1814" y="82"/>
                    </a:cubicBezTo>
                    <a:cubicBezTo>
                      <a:pt x="1794" y="82"/>
                      <a:pt x="1780" y="82"/>
                      <a:pt x="1757" y="77"/>
                    </a:cubicBezTo>
                    <a:cubicBezTo>
                      <a:pt x="1734" y="73"/>
                      <a:pt x="1726" y="73"/>
                      <a:pt x="1707" y="72"/>
                    </a:cubicBezTo>
                    <a:cubicBezTo>
                      <a:pt x="1687" y="72"/>
                      <a:pt x="1689" y="63"/>
                      <a:pt x="1669" y="63"/>
                    </a:cubicBezTo>
                    <a:cubicBezTo>
                      <a:pt x="1649" y="63"/>
                      <a:pt x="1655" y="56"/>
                      <a:pt x="1647" y="46"/>
                    </a:cubicBezTo>
                    <a:cubicBezTo>
                      <a:pt x="1639" y="37"/>
                      <a:pt x="1634" y="40"/>
                      <a:pt x="1609" y="40"/>
                    </a:cubicBezTo>
                    <a:cubicBezTo>
                      <a:pt x="1584" y="40"/>
                      <a:pt x="1597" y="50"/>
                      <a:pt x="1602" y="51"/>
                    </a:cubicBezTo>
                    <a:cubicBezTo>
                      <a:pt x="1607" y="53"/>
                      <a:pt x="1621" y="57"/>
                      <a:pt x="1630" y="66"/>
                    </a:cubicBezTo>
                    <a:cubicBezTo>
                      <a:pt x="1639" y="74"/>
                      <a:pt x="1613" y="71"/>
                      <a:pt x="1602" y="72"/>
                    </a:cubicBezTo>
                    <a:cubicBezTo>
                      <a:pt x="1591" y="72"/>
                      <a:pt x="1592" y="66"/>
                      <a:pt x="1580" y="58"/>
                    </a:cubicBezTo>
                    <a:cubicBezTo>
                      <a:pt x="1567" y="50"/>
                      <a:pt x="1536" y="55"/>
                      <a:pt x="1518" y="54"/>
                    </a:cubicBezTo>
                    <a:cubicBezTo>
                      <a:pt x="1500" y="53"/>
                      <a:pt x="1500" y="54"/>
                      <a:pt x="1493" y="41"/>
                    </a:cubicBezTo>
                    <a:cubicBezTo>
                      <a:pt x="1486" y="29"/>
                      <a:pt x="1472" y="35"/>
                      <a:pt x="1453" y="35"/>
                    </a:cubicBezTo>
                    <a:cubicBezTo>
                      <a:pt x="1435" y="35"/>
                      <a:pt x="1425" y="26"/>
                      <a:pt x="1415" y="20"/>
                    </a:cubicBezTo>
                    <a:cubicBezTo>
                      <a:pt x="1406" y="14"/>
                      <a:pt x="1392" y="13"/>
                      <a:pt x="1372" y="10"/>
                    </a:cubicBezTo>
                    <a:cubicBezTo>
                      <a:pt x="1351" y="7"/>
                      <a:pt x="1362" y="23"/>
                      <a:pt x="1370" y="24"/>
                    </a:cubicBezTo>
                    <a:cubicBezTo>
                      <a:pt x="1370" y="24"/>
                      <a:pt x="1378" y="27"/>
                      <a:pt x="1387" y="28"/>
                    </a:cubicBezTo>
                    <a:cubicBezTo>
                      <a:pt x="1395" y="29"/>
                      <a:pt x="1413" y="29"/>
                      <a:pt x="1422" y="40"/>
                    </a:cubicBezTo>
                    <a:cubicBezTo>
                      <a:pt x="1431" y="51"/>
                      <a:pt x="1394" y="47"/>
                      <a:pt x="1377" y="56"/>
                    </a:cubicBezTo>
                    <a:cubicBezTo>
                      <a:pt x="1360" y="66"/>
                      <a:pt x="1346" y="61"/>
                      <a:pt x="1335" y="66"/>
                    </a:cubicBezTo>
                    <a:cubicBezTo>
                      <a:pt x="1323" y="72"/>
                      <a:pt x="1341" y="80"/>
                      <a:pt x="1345" y="91"/>
                    </a:cubicBezTo>
                    <a:cubicBezTo>
                      <a:pt x="1349" y="102"/>
                      <a:pt x="1345" y="102"/>
                      <a:pt x="1337" y="104"/>
                    </a:cubicBezTo>
                    <a:cubicBezTo>
                      <a:pt x="1330" y="107"/>
                      <a:pt x="1340" y="93"/>
                      <a:pt x="1336" y="88"/>
                    </a:cubicBezTo>
                    <a:cubicBezTo>
                      <a:pt x="1333" y="84"/>
                      <a:pt x="1320" y="62"/>
                      <a:pt x="1310" y="56"/>
                    </a:cubicBezTo>
                    <a:cubicBezTo>
                      <a:pt x="1300" y="49"/>
                      <a:pt x="1302" y="61"/>
                      <a:pt x="1303" y="71"/>
                    </a:cubicBezTo>
                    <a:cubicBezTo>
                      <a:pt x="1305" y="80"/>
                      <a:pt x="1308" y="80"/>
                      <a:pt x="1310" y="87"/>
                    </a:cubicBezTo>
                    <a:cubicBezTo>
                      <a:pt x="1313" y="93"/>
                      <a:pt x="1299" y="87"/>
                      <a:pt x="1293" y="82"/>
                    </a:cubicBezTo>
                    <a:cubicBezTo>
                      <a:pt x="1286" y="77"/>
                      <a:pt x="1264" y="88"/>
                      <a:pt x="1254" y="83"/>
                    </a:cubicBezTo>
                    <a:cubicBezTo>
                      <a:pt x="1244" y="78"/>
                      <a:pt x="1257" y="80"/>
                      <a:pt x="1257" y="75"/>
                    </a:cubicBezTo>
                    <a:cubicBezTo>
                      <a:pt x="1257" y="70"/>
                      <a:pt x="1245" y="74"/>
                      <a:pt x="1242" y="66"/>
                    </a:cubicBezTo>
                    <a:cubicBezTo>
                      <a:pt x="1239" y="59"/>
                      <a:pt x="1263" y="50"/>
                      <a:pt x="1278" y="47"/>
                    </a:cubicBezTo>
                    <a:cubicBezTo>
                      <a:pt x="1293" y="45"/>
                      <a:pt x="1292" y="45"/>
                      <a:pt x="1292" y="37"/>
                    </a:cubicBezTo>
                    <a:cubicBezTo>
                      <a:pt x="1292" y="29"/>
                      <a:pt x="1265" y="32"/>
                      <a:pt x="1242" y="43"/>
                    </a:cubicBezTo>
                    <a:cubicBezTo>
                      <a:pt x="1219" y="54"/>
                      <a:pt x="1225" y="61"/>
                      <a:pt x="1222" y="69"/>
                    </a:cubicBezTo>
                    <a:cubicBezTo>
                      <a:pt x="1218" y="77"/>
                      <a:pt x="1229" y="77"/>
                      <a:pt x="1234" y="82"/>
                    </a:cubicBezTo>
                    <a:cubicBezTo>
                      <a:pt x="1240" y="86"/>
                      <a:pt x="1229" y="88"/>
                      <a:pt x="1218" y="91"/>
                    </a:cubicBezTo>
                    <a:cubicBezTo>
                      <a:pt x="1208" y="94"/>
                      <a:pt x="1206" y="91"/>
                      <a:pt x="1194" y="95"/>
                    </a:cubicBezTo>
                    <a:cubicBezTo>
                      <a:pt x="1182" y="99"/>
                      <a:pt x="1189" y="104"/>
                      <a:pt x="1179" y="109"/>
                    </a:cubicBezTo>
                    <a:cubicBezTo>
                      <a:pt x="1169" y="113"/>
                      <a:pt x="1170" y="113"/>
                      <a:pt x="1161" y="116"/>
                    </a:cubicBezTo>
                    <a:cubicBezTo>
                      <a:pt x="1153" y="120"/>
                      <a:pt x="1163" y="104"/>
                      <a:pt x="1175" y="102"/>
                    </a:cubicBezTo>
                    <a:cubicBezTo>
                      <a:pt x="1186" y="100"/>
                      <a:pt x="1183" y="93"/>
                      <a:pt x="1180" y="91"/>
                    </a:cubicBezTo>
                    <a:cubicBezTo>
                      <a:pt x="1176" y="88"/>
                      <a:pt x="1154" y="82"/>
                      <a:pt x="1131" y="75"/>
                    </a:cubicBezTo>
                    <a:cubicBezTo>
                      <a:pt x="1107" y="68"/>
                      <a:pt x="1069" y="77"/>
                      <a:pt x="1057" y="83"/>
                    </a:cubicBezTo>
                    <a:cubicBezTo>
                      <a:pt x="1044" y="89"/>
                      <a:pt x="1045" y="93"/>
                      <a:pt x="1043" y="102"/>
                    </a:cubicBezTo>
                    <a:cubicBezTo>
                      <a:pt x="1042" y="110"/>
                      <a:pt x="1013" y="123"/>
                      <a:pt x="999" y="130"/>
                    </a:cubicBezTo>
                    <a:cubicBezTo>
                      <a:pt x="984" y="138"/>
                      <a:pt x="997" y="148"/>
                      <a:pt x="1001" y="155"/>
                    </a:cubicBezTo>
                    <a:cubicBezTo>
                      <a:pt x="1005" y="162"/>
                      <a:pt x="1015" y="158"/>
                      <a:pt x="1027" y="155"/>
                    </a:cubicBezTo>
                    <a:cubicBezTo>
                      <a:pt x="1038" y="151"/>
                      <a:pt x="1037" y="166"/>
                      <a:pt x="1038" y="171"/>
                    </a:cubicBezTo>
                    <a:cubicBezTo>
                      <a:pt x="1040" y="176"/>
                      <a:pt x="1047" y="177"/>
                      <a:pt x="1058" y="172"/>
                    </a:cubicBezTo>
                    <a:cubicBezTo>
                      <a:pt x="1069" y="167"/>
                      <a:pt x="1066" y="155"/>
                      <a:pt x="1066" y="148"/>
                    </a:cubicBezTo>
                    <a:cubicBezTo>
                      <a:pt x="1066" y="141"/>
                      <a:pt x="1064" y="138"/>
                      <a:pt x="1071" y="129"/>
                    </a:cubicBezTo>
                    <a:cubicBezTo>
                      <a:pt x="1079" y="120"/>
                      <a:pt x="1085" y="114"/>
                      <a:pt x="1092" y="109"/>
                    </a:cubicBezTo>
                    <a:cubicBezTo>
                      <a:pt x="1099" y="105"/>
                      <a:pt x="1098" y="113"/>
                      <a:pt x="1088" y="121"/>
                    </a:cubicBezTo>
                    <a:cubicBezTo>
                      <a:pt x="1078" y="130"/>
                      <a:pt x="1085" y="132"/>
                      <a:pt x="1090" y="142"/>
                    </a:cubicBezTo>
                    <a:cubicBezTo>
                      <a:pt x="1095" y="152"/>
                      <a:pt x="1105" y="142"/>
                      <a:pt x="1117" y="141"/>
                    </a:cubicBezTo>
                    <a:cubicBezTo>
                      <a:pt x="1130" y="139"/>
                      <a:pt x="1107" y="151"/>
                      <a:pt x="1097" y="151"/>
                    </a:cubicBezTo>
                    <a:cubicBezTo>
                      <a:pt x="1088" y="151"/>
                      <a:pt x="1097" y="162"/>
                      <a:pt x="1091" y="162"/>
                    </a:cubicBezTo>
                    <a:cubicBezTo>
                      <a:pt x="1085" y="162"/>
                      <a:pt x="1085" y="166"/>
                      <a:pt x="1084" y="176"/>
                    </a:cubicBezTo>
                    <a:cubicBezTo>
                      <a:pt x="1083" y="186"/>
                      <a:pt x="1080" y="183"/>
                      <a:pt x="1073" y="186"/>
                    </a:cubicBezTo>
                    <a:cubicBezTo>
                      <a:pt x="1066" y="189"/>
                      <a:pt x="1056" y="189"/>
                      <a:pt x="1045" y="187"/>
                    </a:cubicBezTo>
                    <a:cubicBezTo>
                      <a:pt x="1034" y="184"/>
                      <a:pt x="1035" y="174"/>
                      <a:pt x="1027" y="167"/>
                    </a:cubicBezTo>
                    <a:cubicBezTo>
                      <a:pt x="1020" y="161"/>
                      <a:pt x="1018" y="171"/>
                      <a:pt x="1018" y="175"/>
                    </a:cubicBezTo>
                    <a:cubicBezTo>
                      <a:pt x="1018" y="179"/>
                      <a:pt x="1011" y="189"/>
                      <a:pt x="1007" y="189"/>
                    </a:cubicBezTo>
                    <a:cubicBezTo>
                      <a:pt x="1004" y="189"/>
                      <a:pt x="994" y="199"/>
                      <a:pt x="988" y="207"/>
                    </a:cubicBezTo>
                    <a:cubicBezTo>
                      <a:pt x="982" y="215"/>
                      <a:pt x="978" y="210"/>
                      <a:pt x="976" y="207"/>
                    </a:cubicBezTo>
                    <a:cubicBezTo>
                      <a:pt x="974" y="204"/>
                      <a:pt x="980" y="199"/>
                      <a:pt x="977" y="190"/>
                    </a:cubicBezTo>
                    <a:cubicBezTo>
                      <a:pt x="973" y="182"/>
                      <a:pt x="960" y="175"/>
                      <a:pt x="964" y="156"/>
                    </a:cubicBezTo>
                    <a:cubicBezTo>
                      <a:pt x="968" y="136"/>
                      <a:pt x="959" y="146"/>
                      <a:pt x="946" y="148"/>
                    </a:cubicBezTo>
                    <a:cubicBezTo>
                      <a:pt x="932" y="150"/>
                      <a:pt x="928" y="156"/>
                      <a:pt x="927" y="161"/>
                    </a:cubicBezTo>
                    <a:cubicBezTo>
                      <a:pt x="926" y="166"/>
                      <a:pt x="919" y="176"/>
                      <a:pt x="910" y="185"/>
                    </a:cubicBezTo>
                    <a:cubicBezTo>
                      <a:pt x="902" y="194"/>
                      <a:pt x="908" y="202"/>
                      <a:pt x="912" y="212"/>
                    </a:cubicBezTo>
                    <a:cubicBezTo>
                      <a:pt x="916" y="222"/>
                      <a:pt x="927" y="209"/>
                      <a:pt x="931" y="200"/>
                    </a:cubicBezTo>
                    <a:cubicBezTo>
                      <a:pt x="934" y="192"/>
                      <a:pt x="938" y="188"/>
                      <a:pt x="943" y="192"/>
                    </a:cubicBezTo>
                    <a:cubicBezTo>
                      <a:pt x="948" y="196"/>
                      <a:pt x="936" y="204"/>
                      <a:pt x="934" y="214"/>
                    </a:cubicBezTo>
                    <a:cubicBezTo>
                      <a:pt x="932" y="224"/>
                      <a:pt x="937" y="223"/>
                      <a:pt x="949" y="220"/>
                    </a:cubicBezTo>
                    <a:cubicBezTo>
                      <a:pt x="961" y="216"/>
                      <a:pt x="955" y="214"/>
                      <a:pt x="964" y="218"/>
                    </a:cubicBezTo>
                    <a:cubicBezTo>
                      <a:pt x="973" y="222"/>
                      <a:pt x="956" y="226"/>
                      <a:pt x="945" y="226"/>
                    </a:cubicBezTo>
                    <a:cubicBezTo>
                      <a:pt x="934" y="227"/>
                      <a:pt x="938" y="235"/>
                      <a:pt x="947" y="242"/>
                    </a:cubicBezTo>
                    <a:cubicBezTo>
                      <a:pt x="957" y="248"/>
                      <a:pt x="952" y="258"/>
                      <a:pt x="947" y="259"/>
                    </a:cubicBezTo>
                    <a:cubicBezTo>
                      <a:pt x="941" y="260"/>
                      <a:pt x="930" y="262"/>
                      <a:pt x="913" y="265"/>
                    </a:cubicBezTo>
                    <a:cubicBezTo>
                      <a:pt x="896" y="268"/>
                      <a:pt x="911" y="282"/>
                      <a:pt x="908" y="290"/>
                    </a:cubicBezTo>
                    <a:cubicBezTo>
                      <a:pt x="904" y="297"/>
                      <a:pt x="904" y="314"/>
                      <a:pt x="911" y="315"/>
                    </a:cubicBezTo>
                    <a:cubicBezTo>
                      <a:pt x="919" y="316"/>
                      <a:pt x="919" y="328"/>
                      <a:pt x="915" y="332"/>
                    </a:cubicBezTo>
                    <a:cubicBezTo>
                      <a:pt x="910" y="337"/>
                      <a:pt x="910" y="341"/>
                      <a:pt x="899" y="348"/>
                    </a:cubicBezTo>
                    <a:cubicBezTo>
                      <a:pt x="889" y="356"/>
                      <a:pt x="897" y="363"/>
                      <a:pt x="894" y="373"/>
                    </a:cubicBezTo>
                    <a:cubicBezTo>
                      <a:pt x="890" y="383"/>
                      <a:pt x="882" y="377"/>
                      <a:pt x="872" y="388"/>
                    </a:cubicBezTo>
                    <a:cubicBezTo>
                      <a:pt x="862" y="399"/>
                      <a:pt x="857" y="407"/>
                      <a:pt x="850" y="420"/>
                    </a:cubicBezTo>
                    <a:cubicBezTo>
                      <a:pt x="842" y="433"/>
                      <a:pt x="841" y="433"/>
                      <a:pt x="851" y="449"/>
                    </a:cubicBezTo>
                    <a:cubicBezTo>
                      <a:pt x="860" y="464"/>
                      <a:pt x="851" y="468"/>
                      <a:pt x="843" y="481"/>
                    </a:cubicBezTo>
                    <a:cubicBezTo>
                      <a:pt x="835" y="495"/>
                      <a:pt x="846" y="496"/>
                      <a:pt x="849" y="508"/>
                    </a:cubicBezTo>
                    <a:cubicBezTo>
                      <a:pt x="852" y="519"/>
                      <a:pt x="859" y="517"/>
                      <a:pt x="862" y="529"/>
                    </a:cubicBezTo>
                    <a:cubicBezTo>
                      <a:pt x="864" y="540"/>
                      <a:pt x="867" y="544"/>
                      <a:pt x="879" y="552"/>
                    </a:cubicBezTo>
                    <a:cubicBezTo>
                      <a:pt x="891" y="561"/>
                      <a:pt x="903" y="572"/>
                      <a:pt x="909" y="570"/>
                    </a:cubicBezTo>
                    <a:cubicBezTo>
                      <a:pt x="915" y="567"/>
                      <a:pt x="924" y="561"/>
                      <a:pt x="943" y="561"/>
                    </a:cubicBezTo>
                    <a:cubicBezTo>
                      <a:pt x="963" y="562"/>
                      <a:pt x="956" y="553"/>
                      <a:pt x="976" y="550"/>
                    </a:cubicBezTo>
                    <a:cubicBezTo>
                      <a:pt x="996" y="546"/>
                      <a:pt x="985" y="552"/>
                      <a:pt x="988" y="558"/>
                    </a:cubicBezTo>
                    <a:cubicBezTo>
                      <a:pt x="990" y="564"/>
                      <a:pt x="1001" y="570"/>
                      <a:pt x="1016" y="571"/>
                    </a:cubicBezTo>
                    <a:cubicBezTo>
                      <a:pt x="1032" y="572"/>
                      <a:pt x="1019" y="590"/>
                      <a:pt x="1018" y="602"/>
                    </a:cubicBezTo>
                    <a:cubicBezTo>
                      <a:pt x="1017" y="614"/>
                      <a:pt x="1018" y="614"/>
                      <a:pt x="1026" y="624"/>
                    </a:cubicBezTo>
                    <a:cubicBezTo>
                      <a:pt x="1033" y="634"/>
                      <a:pt x="1043" y="657"/>
                      <a:pt x="1046" y="668"/>
                    </a:cubicBezTo>
                    <a:cubicBezTo>
                      <a:pt x="1048" y="680"/>
                      <a:pt x="1043" y="694"/>
                      <a:pt x="1037" y="705"/>
                    </a:cubicBezTo>
                    <a:cubicBezTo>
                      <a:pt x="1030" y="715"/>
                      <a:pt x="1032" y="741"/>
                      <a:pt x="1047" y="759"/>
                    </a:cubicBezTo>
                    <a:cubicBezTo>
                      <a:pt x="1061" y="778"/>
                      <a:pt x="1053" y="777"/>
                      <a:pt x="1053" y="796"/>
                    </a:cubicBezTo>
                    <a:cubicBezTo>
                      <a:pt x="1053" y="816"/>
                      <a:pt x="1063" y="812"/>
                      <a:pt x="1070" y="823"/>
                    </a:cubicBezTo>
                    <a:cubicBezTo>
                      <a:pt x="1078" y="834"/>
                      <a:pt x="1075" y="854"/>
                      <a:pt x="1081" y="865"/>
                    </a:cubicBezTo>
                    <a:cubicBezTo>
                      <a:pt x="1088" y="876"/>
                      <a:pt x="1100" y="866"/>
                      <a:pt x="1113" y="861"/>
                    </a:cubicBezTo>
                    <a:cubicBezTo>
                      <a:pt x="1127" y="856"/>
                      <a:pt x="1133" y="858"/>
                      <a:pt x="1149" y="846"/>
                    </a:cubicBezTo>
                    <a:cubicBezTo>
                      <a:pt x="1165" y="834"/>
                      <a:pt x="1177" y="811"/>
                      <a:pt x="1177" y="804"/>
                    </a:cubicBezTo>
                    <a:cubicBezTo>
                      <a:pt x="1177" y="797"/>
                      <a:pt x="1182" y="795"/>
                      <a:pt x="1191" y="791"/>
                    </a:cubicBezTo>
                    <a:cubicBezTo>
                      <a:pt x="1199" y="788"/>
                      <a:pt x="1197" y="766"/>
                      <a:pt x="1197" y="760"/>
                    </a:cubicBezTo>
                    <a:cubicBezTo>
                      <a:pt x="1196" y="754"/>
                      <a:pt x="1198" y="749"/>
                      <a:pt x="1202" y="746"/>
                    </a:cubicBezTo>
                    <a:cubicBezTo>
                      <a:pt x="1205" y="742"/>
                      <a:pt x="1226" y="722"/>
                      <a:pt x="1234" y="714"/>
                    </a:cubicBezTo>
                    <a:cubicBezTo>
                      <a:pt x="1241" y="705"/>
                      <a:pt x="1234" y="694"/>
                      <a:pt x="1233" y="680"/>
                    </a:cubicBezTo>
                    <a:cubicBezTo>
                      <a:pt x="1231" y="667"/>
                      <a:pt x="1226" y="662"/>
                      <a:pt x="1226" y="646"/>
                    </a:cubicBezTo>
                    <a:cubicBezTo>
                      <a:pt x="1226" y="630"/>
                      <a:pt x="1221" y="631"/>
                      <a:pt x="1249" y="605"/>
                    </a:cubicBezTo>
                    <a:cubicBezTo>
                      <a:pt x="1277" y="579"/>
                      <a:pt x="1303" y="538"/>
                      <a:pt x="1305" y="529"/>
                    </a:cubicBezTo>
                    <a:cubicBezTo>
                      <a:pt x="1308" y="519"/>
                      <a:pt x="1307" y="512"/>
                      <a:pt x="1305" y="505"/>
                    </a:cubicBezTo>
                    <a:cubicBezTo>
                      <a:pt x="1303" y="498"/>
                      <a:pt x="1267" y="512"/>
                      <a:pt x="1259" y="512"/>
                    </a:cubicBezTo>
                    <a:cubicBezTo>
                      <a:pt x="1250" y="512"/>
                      <a:pt x="1235" y="493"/>
                      <a:pt x="1234" y="487"/>
                    </a:cubicBezTo>
                    <a:cubicBezTo>
                      <a:pt x="1232" y="480"/>
                      <a:pt x="1219" y="473"/>
                      <a:pt x="1208" y="463"/>
                    </a:cubicBezTo>
                    <a:cubicBezTo>
                      <a:pt x="1197" y="453"/>
                      <a:pt x="1206" y="439"/>
                      <a:pt x="1197" y="428"/>
                    </a:cubicBezTo>
                    <a:cubicBezTo>
                      <a:pt x="1189" y="417"/>
                      <a:pt x="1185" y="401"/>
                      <a:pt x="1183" y="391"/>
                    </a:cubicBezTo>
                    <a:cubicBezTo>
                      <a:pt x="1181" y="382"/>
                      <a:pt x="1196" y="398"/>
                      <a:pt x="1207" y="411"/>
                    </a:cubicBezTo>
                    <a:cubicBezTo>
                      <a:pt x="1218" y="423"/>
                      <a:pt x="1232" y="447"/>
                      <a:pt x="1236" y="455"/>
                    </a:cubicBezTo>
                    <a:cubicBezTo>
                      <a:pt x="1240" y="464"/>
                      <a:pt x="1244" y="476"/>
                      <a:pt x="1245" y="487"/>
                    </a:cubicBezTo>
                    <a:cubicBezTo>
                      <a:pt x="1245" y="497"/>
                      <a:pt x="1252" y="498"/>
                      <a:pt x="1262" y="497"/>
                    </a:cubicBezTo>
                    <a:cubicBezTo>
                      <a:pt x="1272" y="497"/>
                      <a:pt x="1308" y="478"/>
                      <a:pt x="1320" y="472"/>
                    </a:cubicBezTo>
                    <a:cubicBezTo>
                      <a:pt x="1333" y="466"/>
                      <a:pt x="1348" y="449"/>
                      <a:pt x="1354" y="432"/>
                    </a:cubicBezTo>
                    <a:cubicBezTo>
                      <a:pt x="1360" y="415"/>
                      <a:pt x="1341" y="417"/>
                      <a:pt x="1333" y="409"/>
                    </a:cubicBezTo>
                    <a:cubicBezTo>
                      <a:pt x="1325" y="401"/>
                      <a:pt x="1325" y="409"/>
                      <a:pt x="1314" y="412"/>
                    </a:cubicBezTo>
                    <a:cubicBezTo>
                      <a:pt x="1304" y="414"/>
                      <a:pt x="1296" y="401"/>
                      <a:pt x="1280" y="386"/>
                    </a:cubicBezTo>
                    <a:cubicBezTo>
                      <a:pt x="1264" y="370"/>
                      <a:pt x="1274" y="375"/>
                      <a:pt x="1277" y="372"/>
                    </a:cubicBezTo>
                    <a:cubicBezTo>
                      <a:pt x="1281" y="369"/>
                      <a:pt x="1297" y="380"/>
                      <a:pt x="1306" y="391"/>
                    </a:cubicBezTo>
                    <a:cubicBezTo>
                      <a:pt x="1315" y="401"/>
                      <a:pt x="1317" y="397"/>
                      <a:pt x="1328" y="397"/>
                    </a:cubicBezTo>
                    <a:cubicBezTo>
                      <a:pt x="1339" y="397"/>
                      <a:pt x="1341" y="402"/>
                      <a:pt x="1356" y="407"/>
                    </a:cubicBezTo>
                    <a:cubicBezTo>
                      <a:pt x="1370" y="411"/>
                      <a:pt x="1378" y="405"/>
                      <a:pt x="1390" y="406"/>
                    </a:cubicBezTo>
                    <a:cubicBezTo>
                      <a:pt x="1402" y="407"/>
                      <a:pt x="1400" y="413"/>
                      <a:pt x="1409" y="427"/>
                    </a:cubicBezTo>
                    <a:cubicBezTo>
                      <a:pt x="1417" y="440"/>
                      <a:pt x="1414" y="436"/>
                      <a:pt x="1432" y="438"/>
                    </a:cubicBezTo>
                    <a:cubicBezTo>
                      <a:pt x="1451" y="439"/>
                      <a:pt x="1437" y="438"/>
                      <a:pt x="1437" y="449"/>
                    </a:cubicBezTo>
                    <a:cubicBezTo>
                      <a:pt x="1437" y="461"/>
                      <a:pt x="1439" y="465"/>
                      <a:pt x="1450" y="480"/>
                    </a:cubicBezTo>
                    <a:cubicBezTo>
                      <a:pt x="1461" y="494"/>
                      <a:pt x="1465" y="521"/>
                      <a:pt x="1468" y="535"/>
                    </a:cubicBezTo>
                    <a:cubicBezTo>
                      <a:pt x="1472" y="548"/>
                      <a:pt x="1479" y="535"/>
                      <a:pt x="1490" y="535"/>
                    </a:cubicBezTo>
                    <a:cubicBezTo>
                      <a:pt x="1500" y="535"/>
                      <a:pt x="1490" y="544"/>
                      <a:pt x="1499" y="557"/>
                    </a:cubicBezTo>
                    <a:cubicBezTo>
                      <a:pt x="1507" y="571"/>
                      <a:pt x="1513" y="553"/>
                      <a:pt x="1513" y="548"/>
                    </a:cubicBezTo>
                    <a:cubicBezTo>
                      <a:pt x="1513" y="543"/>
                      <a:pt x="1508" y="530"/>
                      <a:pt x="1503" y="526"/>
                    </a:cubicBezTo>
                    <a:cubicBezTo>
                      <a:pt x="1498" y="522"/>
                      <a:pt x="1491" y="523"/>
                      <a:pt x="1497" y="516"/>
                    </a:cubicBezTo>
                    <a:cubicBezTo>
                      <a:pt x="1503" y="509"/>
                      <a:pt x="1498" y="503"/>
                      <a:pt x="1498" y="493"/>
                    </a:cubicBezTo>
                    <a:cubicBezTo>
                      <a:pt x="1498" y="484"/>
                      <a:pt x="1499" y="477"/>
                      <a:pt x="1503" y="473"/>
                    </a:cubicBezTo>
                    <a:cubicBezTo>
                      <a:pt x="1507" y="469"/>
                      <a:pt x="1522" y="454"/>
                      <a:pt x="1532" y="443"/>
                    </a:cubicBezTo>
                    <a:cubicBezTo>
                      <a:pt x="1541" y="432"/>
                      <a:pt x="1548" y="430"/>
                      <a:pt x="1561" y="431"/>
                    </a:cubicBezTo>
                    <a:cubicBezTo>
                      <a:pt x="1574" y="432"/>
                      <a:pt x="1564" y="433"/>
                      <a:pt x="1571" y="444"/>
                    </a:cubicBezTo>
                    <a:cubicBezTo>
                      <a:pt x="1579" y="454"/>
                      <a:pt x="1580" y="468"/>
                      <a:pt x="1589" y="478"/>
                    </a:cubicBezTo>
                    <a:cubicBezTo>
                      <a:pt x="1597" y="488"/>
                      <a:pt x="1598" y="476"/>
                      <a:pt x="1605" y="473"/>
                    </a:cubicBezTo>
                    <a:cubicBezTo>
                      <a:pt x="1612" y="470"/>
                      <a:pt x="1607" y="483"/>
                      <a:pt x="1612" y="493"/>
                    </a:cubicBezTo>
                    <a:cubicBezTo>
                      <a:pt x="1617" y="503"/>
                      <a:pt x="1614" y="517"/>
                      <a:pt x="1614" y="526"/>
                    </a:cubicBezTo>
                    <a:cubicBezTo>
                      <a:pt x="1614" y="535"/>
                      <a:pt x="1625" y="545"/>
                      <a:pt x="1632" y="553"/>
                    </a:cubicBezTo>
                    <a:cubicBezTo>
                      <a:pt x="1639" y="561"/>
                      <a:pt x="1636" y="566"/>
                      <a:pt x="1632" y="569"/>
                    </a:cubicBezTo>
                    <a:cubicBezTo>
                      <a:pt x="1628" y="572"/>
                      <a:pt x="1619" y="561"/>
                      <a:pt x="1612" y="554"/>
                    </a:cubicBezTo>
                    <a:cubicBezTo>
                      <a:pt x="1606" y="547"/>
                      <a:pt x="1596" y="551"/>
                      <a:pt x="1602" y="559"/>
                    </a:cubicBezTo>
                    <a:cubicBezTo>
                      <a:pt x="1609" y="566"/>
                      <a:pt x="1613" y="580"/>
                      <a:pt x="1621" y="594"/>
                    </a:cubicBezTo>
                    <a:cubicBezTo>
                      <a:pt x="1628" y="609"/>
                      <a:pt x="1644" y="625"/>
                      <a:pt x="1655" y="641"/>
                    </a:cubicBezTo>
                    <a:cubicBezTo>
                      <a:pt x="1666" y="656"/>
                      <a:pt x="1702" y="662"/>
                      <a:pt x="1715" y="662"/>
                    </a:cubicBezTo>
                    <a:cubicBezTo>
                      <a:pt x="1729" y="662"/>
                      <a:pt x="1756" y="674"/>
                      <a:pt x="1769" y="676"/>
                    </a:cubicBezTo>
                    <a:close/>
                    <a:moveTo>
                      <a:pt x="1185" y="349"/>
                    </a:moveTo>
                    <a:cubicBezTo>
                      <a:pt x="1180" y="359"/>
                      <a:pt x="1177" y="366"/>
                      <a:pt x="1170" y="364"/>
                    </a:cubicBezTo>
                    <a:cubicBezTo>
                      <a:pt x="1162" y="361"/>
                      <a:pt x="1137" y="362"/>
                      <a:pt x="1124" y="358"/>
                    </a:cubicBezTo>
                    <a:cubicBezTo>
                      <a:pt x="1112" y="354"/>
                      <a:pt x="1093" y="346"/>
                      <a:pt x="1090" y="355"/>
                    </a:cubicBezTo>
                    <a:cubicBezTo>
                      <a:pt x="1086" y="364"/>
                      <a:pt x="1098" y="372"/>
                      <a:pt x="1077" y="364"/>
                    </a:cubicBezTo>
                    <a:cubicBezTo>
                      <a:pt x="1056" y="357"/>
                      <a:pt x="1033" y="348"/>
                      <a:pt x="1031" y="341"/>
                    </a:cubicBezTo>
                    <a:cubicBezTo>
                      <a:pt x="1028" y="334"/>
                      <a:pt x="1039" y="316"/>
                      <a:pt x="1024" y="316"/>
                    </a:cubicBezTo>
                    <a:cubicBezTo>
                      <a:pt x="1009" y="316"/>
                      <a:pt x="988" y="315"/>
                      <a:pt x="981" y="320"/>
                    </a:cubicBezTo>
                    <a:cubicBezTo>
                      <a:pt x="974" y="325"/>
                      <a:pt x="948" y="334"/>
                      <a:pt x="940" y="332"/>
                    </a:cubicBezTo>
                    <a:cubicBezTo>
                      <a:pt x="932" y="329"/>
                      <a:pt x="920" y="327"/>
                      <a:pt x="934" y="321"/>
                    </a:cubicBezTo>
                    <a:cubicBezTo>
                      <a:pt x="947" y="315"/>
                      <a:pt x="963" y="318"/>
                      <a:pt x="965" y="310"/>
                    </a:cubicBezTo>
                    <a:cubicBezTo>
                      <a:pt x="967" y="301"/>
                      <a:pt x="953" y="300"/>
                      <a:pt x="967" y="292"/>
                    </a:cubicBezTo>
                    <a:cubicBezTo>
                      <a:pt x="980" y="284"/>
                      <a:pt x="975" y="278"/>
                      <a:pt x="984" y="274"/>
                    </a:cubicBezTo>
                    <a:cubicBezTo>
                      <a:pt x="994" y="269"/>
                      <a:pt x="1006" y="270"/>
                      <a:pt x="1013" y="268"/>
                    </a:cubicBezTo>
                    <a:cubicBezTo>
                      <a:pt x="1020" y="265"/>
                      <a:pt x="1011" y="263"/>
                      <a:pt x="1024" y="270"/>
                    </a:cubicBezTo>
                    <a:cubicBezTo>
                      <a:pt x="1037" y="278"/>
                      <a:pt x="1046" y="292"/>
                      <a:pt x="1053" y="293"/>
                    </a:cubicBezTo>
                    <a:cubicBezTo>
                      <a:pt x="1059" y="294"/>
                      <a:pt x="1064" y="299"/>
                      <a:pt x="1059" y="302"/>
                    </a:cubicBezTo>
                    <a:cubicBezTo>
                      <a:pt x="1055" y="306"/>
                      <a:pt x="1048" y="308"/>
                      <a:pt x="1046" y="308"/>
                    </a:cubicBezTo>
                    <a:cubicBezTo>
                      <a:pt x="1043" y="308"/>
                      <a:pt x="1042" y="315"/>
                      <a:pt x="1044" y="316"/>
                    </a:cubicBezTo>
                    <a:cubicBezTo>
                      <a:pt x="1047" y="316"/>
                      <a:pt x="1053" y="327"/>
                      <a:pt x="1057" y="324"/>
                    </a:cubicBezTo>
                    <a:cubicBezTo>
                      <a:pt x="1061" y="321"/>
                      <a:pt x="1057" y="316"/>
                      <a:pt x="1064" y="313"/>
                    </a:cubicBezTo>
                    <a:cubicBezTo>
                      <a:pt x="1072" y="311"/>
                      <a:pt x="1080" y="307"/>
                      <a:pt x="1076" y="302"/>
                    </a:cubicBezTo>
                    <a:cubicBezTo>
                      <a:pt x="1073" y="297"/>
                      <a:pt x="1069" y="291"/>
                      <a:pt x="1076" y="295"/>
                    </a:cubicBezTo>
                    <a:cubicBezTo>
                      <a:pt x="1083" y="298"/>
                      <a:pt x="1089" y="296"/>
                      <a:pt x="1081" y="289"/>
                    </a:cubicBezTo>
                    <a:cubicBezTo>
                      <a:pt x="1074" y="281"/>
                      <a:pt x="1071" y="281"/>
                      <a:pt x="1062" y="274"/>
                    </a:cubicBezTo>
                    <a:cubicBezTo>
                      <a:pt x="1053" y="268"/>
                      <a:pt x="1043" y="264"/>
                      <a:pt x="1043" y="259"/>
                    </a:cubicBezTo>
                    <a:cubicBezTo>
                      <a:pt x="1043" y="254"/>
                      <a:pt x="1037" y="245"/>
                      <a:pt x="1046" y="248"/>
                    </a:cubicBezTo>
                    <a:cubicBezTo>
                      <a:pt x="1055" y="252"/>
                      <a:pt x="1087" y="269"/>
                      <a:pt x="1087" y="276"/>
                    </a:cubicBezTo>
                    <a:cubicBezTo>
                      <a:pt x="1087" y="283"/>
                      <a:pt x="1096" y="295"/>
                      <a:pt x="1088" y="300"/>
                    </a:cubicBezTo>
                    <a:cubicBezTo>
                      <a:pt x="1080" y="306"/>
                      <a:pt x="1096" y="308"/>
                      <a:pt x="1099" y="311"/>
                    </a:cubicBezTo>
                    <a:cubicBezTo>
                      <a:pt x="1102" y="315"/>
                      <a:pt x="1101" y="324"/>
                      <a:pt x="1110" y="322"/>
                    </a:cubicBezTo>
                    <a:cubicBezTo>
                      <a:pt x="1119" y="321"/>
                      <a:pt x="1126" y="322"/>
                      <a:pt x="1121" y="312"/>
                    </a:cubicBezTo>
                    <a:cubicBezTo>
                      <a:pt x="1116" y="303"/>
                      <a:pt x="1107" y="299"/>
                      <a:pt x="1116" y="295"/>
                    </a:cubicBezTo>
                    <a:cubicBezTo>
                      <a:pt x="1124" y="292"/>
                      <a:pt x="1126" y="288"/>
                      <a:pt x="1128" y="302"/>
                    </a:cubicBezTo>
                    <a:cubicBezTo>
                      <a:pt x="1131" y="316"/>
                      <a:pt x="1128" y="322"/>
                      <a:pt x="1148" y="322"/>
                    </a:cubicBezTo>
                    <a:cubicBezTo>
                      <a:pt x="1168" y="323"/>
                      <a:pt x="1181" y="317"/>
                      <a:pt x="1184" y="323"/>
                    </a:cubicBezTo>
                    <a:cubicBezTo>
                      <a:pt x="1186" y="329"/>
                      <a:pt x="1190" y="339"/>
                      <a:pt x="1185" y="349"/>
                    </a:cubicBezTo>
                    <a:close/>
                    <a:moveTo>
                      <a:pt x="1218" y="286"/>
                    </a:moveTo>
                    <a:cubicBezTo>
                      <a:pt x="1204" y="285"/>
                      <a:pt x="1181" y="281"/>
                      <a:pt x="1170" y="281"/>
                    </a:cubicBezTo>
                    <a:cubicBezTo>
                      <a:pt x="1160" y="281"/>
                      <a:pt x="1155" y="283"/>
                      <a:pt x="1155" y="283"/>
                    </a:cubicBezTo>
                    <a:cubicBezTo>
                      <a:pt x="1146" y="281"/>
                      <a:pt x="1124" y="287"/>
                      <a:pt x="1135" y="273"/>
                    </a:cubicBezTo>
                    <a:cubicBezTo>
                      <a:pt x="1146" y="258"/>
                      <a:pt x="1139" y="240"/>
                      <a:pt x="1153" y="245"/>
                    </a:cubicBezTo>
                    <a:cubicBezTo>
                      <a:pt x="1166" y="250"/>
                      <a:pt x="1167" y="269"/>
                      <a:pt x="1176" y="258"/>
                    </a:cubicBezTo>
                    <a:cubicBezTo>
                      <a:pt x="1184" y="246"/>
                      <a:pt x="1193" y="232"/>
                      <a:pt x="1196" y="242"/>
                    </a:cubicBezTo>
                    <a:cubicBezTo>
                      <a:pt x="1198" y="251"/>
                      <a:pt x="1184" y="258"/>
                      <a:pt x="1202" y="266"/>
                    </a:cubicBezTo>
                    <a:cubicBezTo>
                      <a:pt x="1219" y="274"/>
                      <a:pt x="1231" y="287"/>
                      <a:pt x="1218" y="286"/>
                    </a:cubicBezTo>
                    <a:close/>
                    <a:moveTo>
                      <a:pt x="1298" y="317"/>
                    </a:moveTo>
                    <a:cubicBezTo>
                      <a:pt x="1286" y="317"/>
                      <a:pt x="1271" y="315"/>
                      <a:pt x="1271" y="308"/>
                    </a:cubicBezTo>
                    <a:cubicBezTo>
                      <a:pt x="1271" y="301"/>
                      <a:pt x="1271" y="292"/>
                      <a:pt x="1271" y="292"/>
                    </a:cubicBezTo>
                    <a:cubicBezTo>
                      <a:pt x="1264" y="276"/>
                      <a:pt x="1255" y="273"/>
                      <a:pt x="1255" y="262"/>
                    </a:cubicBezTo>
                    <a:cubicBezTo>
                      <a:pt x="1255" y="251"/>
                      <a:pt x="1262" y="242"/>
                      <a:pt x="1276" y="242"/>
                    </a:cubicBezTo>
                    <a:cubicBezTo>
                      <a:pt x="1289" y="242"/>
                      <a:pt x="1296" y="240"/>
                      <a:pt x="1286" y="252"/>
                    </a:cubicBezTo>
                    <a:cubicBezTo>
                      <a:pt x="1276" y="263"/>
                      <a:pt x="1266" y="264"/>
                      <a:pt x="1280" y="283"/>
                    </a:cubicBezTo>
                    <a:cubicBezTo>
                      <a:pt x="1293" y="301"/>
                      <a:pt x="1311" y="317"/>
                      <a:pt x="1298" y="317"/>
                    </a:cubicBezTo>
                    <a:close/>
                    <a:moveTo>
                      <a:pt x="1756" y="431"/>
                    </a:moveTo>
                    <a:cubicBezTo>
                      <a:pt x="1762" y="433"/>
                      <a:pt x="1764" y="405"/>
                      <a:pt x="1752" y="409"/>
                    </a:cubicBezTo>
                    <a:cubicBezTo>
                      <a:pt x="1739" y="413"/>
                      <a:pt x="1748" y="429"/>
                      <a:pt x="1756" y="431"/>
                    </a:cubicBezTo>
                    <a:close/>
                    <a:moveTo>
                      <a:pt x="1773" y="511"/>
                    </a:moveTo>
                    <a:cubicBezTo>
                      <a:pt x="1778" y="515"/>
                      <a:pt x="1779" y="522"/>
                      <a:pt x="1778" y="532"/>
                    </a:cubicBezTo>
                    <a:cubicBezTo>
                      <a:pt x="1777" y="543"/>
                      <a:pt x="1768" y="542"/>
                      <a:pt x="1784" y="548"/>
                    </a:cubicBezTo>
                    <a:cubicBezTo>
                      <a:pt x="1800" y="555"/>
                      <a:pt x="1819" y="566"/>
                      <a:pt x="1814" y="545"/>
                    </a:cubicBezTo>
                    <a:cubicBezTo>
                      <a:pt x="1809" y="525"/>
                      <a:pt x="1813" y="522"/>
                      <a:pt x="1796" y="506"/>
                    </a:cubicBezTo>
                    <a:cubicBezTo>
                      <a:pt x="1779" y="490"/>
                      <a:pt x="1778" y="500"/>
                      <a:pt x="1776" y="487"/>
                    </a:cubicBezTo>
                    <a:cubicBezTo>
                      <a:pt x="1774" y="474"/>
                      <a:pt x="1770" y="449"/>
                      <a:pt x="1763" y="458"/>
                    </a:cubicBezTo>
                    <a:cubicBezTo>
                      <a:pt x="1757" y="467"/>
                      <a:pt x="1753" y="470"/>
                      <a:pt x="1759" y="484"/>
                    </a:cubicBezTo>
                    <a:cubicBezTo>
                      <a:pt x="1766" y="498"/>
                      <a:pt x="1767" y="508"/>
                      <a:pt x="1773" y="511"/>
                    </a:cubicBezTo>
                    <a:close/>
                    <a:moveTo>
                      <a:pt x="1737" y="545"/>
                    </a:moveTo>
                    <a:cubicBezTo>
                      <a:pt x="1731" y="552"/>
                      <a:pt x="1720" y="568"/>
                      <a:pt x="1712" y="574"/>
                    </a:cubicBezTo>
                    <a:cubicBezTo>
                      <a:pt x="1704" y="580"/>
                      <a:pt x="1691" y="572"/>
                      <a:pt x="1692" y="585"/>
                    </a:cubicBezTo>
                    <a:cubicBezTo>
                      <a:pt x="1693" y="598"/>
                      <a:pt x="1694" y="604"/>
                      <a:pt x="1695" y="614"/>
                    </a:cubicBezTo>
                    <a:cubicBezTo>
                      <a:pt x="1696" y="623"/>
                      <a:pt x="1698" y="629"/>
                      <a:pt x="1712" y="629"/>
                    </a:cubicBezTo>
                    <a:cubicBezTo>
                      <a:pt x="1726" y="629"/>
                      <a:pt x="1733" y="633"/>
                      <a:pt x="1738" y="632"/>
                    </a:cubicBezTo>
                    <a:cubicBezTo>
                      <a:pt x="1742" y="630"/>
                      <a:pt x="1741" y="621"/>
                      <a:pt x="1747" y="610"/>
                    </a:cubicBezTo>
                    <a:cubicBezTo>
                      <a:pt x="1753" y="598"/>
                      <a:pt x="1762" y="601"/>
                      <a:pt x="1758" y="593"/>
                    </a:cubicBezTo>
                    <a:cubicBezTo>
                      <a:pt x="1755" y="584"/>
                      <a:pt x="1755" y="586"/>
                      <a:pt x="1755" y="578"/>
                    </a:cubicBezTo>
                    <a:cubicBezTo>
                      <a:pt x="1755" y="569"/>
                      <a:pt x="1759" y="575"/>
                      <a:pt x="1757" y="561"/>
                    </a:cubicBezTo>
                    <a:cubicBezTo>
                      <a:pt x="1754" y="546"/>
                      <a:pt x="1743" y="536"/>
                      <a:pt x="1737" y="545"/>
                    </a:cubicBezTo>
                    <a:close/>
                    <a:moveTo>
                      <a:pt x="1936" y="632"/>
                    </a:moveTo>
                    <a:cubicBezTo>
                      <a:pt x="1924" y="619"/>
                      <a:pt x="1903" y="610"/>
                      <a:pt x="1895" y="611"/>
                    </a:cubicBezTo>
                    <a:cubicBezTo>
                      <a:pt x="1886" y="612"/>
                      <a:pt x="1879" y="625"/>
                      <a:pt x="1874" y="620"/>
                    </a:cubicBezTo>
                    <a:cubicBezTo>
                      <a:pt x="1869" y="615"/>
                      <a:pt x="1855" y="593"/>
                      <a:pt x="1847" y="599"/>
                    </a:cubicBezTo>
                    <a:cubicBezTo>
                      <a:pt x="1840" y="606"/>
                      <a:pt x="1848" y="614"/>
                      <a:pt x="1839" y="614"/>
                    </a:cubicBezTo>
                    <a:cubicBezTo>
                      <a:pt x="1829" y="614"/>
                      <a:pt x="1827" y="625"/>
                      <a:pt x="1825" y="610"/>
                    </a:cubicBezTo>
                    <a:cubicBezTo>
                      <a:pt x="1823" y="595"/>
                      <a:pt x="1815" y="587"/>
                      <a:pt x="1813" y="598"/>
                    </a:cubicBezTo>
                    <a:cubicBezTo>
                      <a:pt x="1811" y="610"/>
                      <a:pt x="1810" y="617"/>
                      <a:pt x="1806" y="609"/>
                    </a:cubicBezTo>
                    <a:cubicBezTo>
                      <a:pt x="1801" y="600"/>
                      <a:pt x="1798" y="606"/>
                      <a:pt x="1798" y="597"/>
                    </a:cubicBezTo>
                    <a:cubicBezTo>
                      <a:pt x="1798" y="589"/>
                      <a:pt x="1779" y="580"/>
                      <a:pt x="1772" y="589"/>
                    </a:cubicBezTo>
                    <a:cubicBezTo>
                      <a:pt x="1767" y="595"/>
                      <a:pt x="1765" y="596"/>
                      <a:pt x="1763" y="609"/>
                    </a:cubicBezTo>
                    <a:cubicBezTo>
                      <a:pt x="1761" y="622"/>
                      <a:pt x="1757" y="643"/>
                      <a:pt x="1767" y="637"/>
                    </a:cubicBezTo>
                    <a:cubicBezTo>
                      <a:pt x="1777" y="632"/>
                      <a:pt x="1779" y="636"/>
                      <a:pt x="1784" y="630"/>
                    </a:cubicBezTo>
                    <a:cubicBezTo>
                      <a:pt x="1789" y="623"/>
                      <a:pt x="1794" y="619"/>
                      <a:pt x="1803" y="623"/>
                    </a:cubicBezTo>
                    <a:cubicBezTo>
                      <a:pt x="1811" y="627"/>
                      <a:pt x="1808" y="627"/>
                      <a:pt x="1823" y="625"/>
                    </a:cubicBezTo>
                    <a:cubicBezTo>
                      <a:pt x="1838" y="623"/>
                      <a:pt x="1845" y="623"/>
                      <a:pt x="1856" y="630"/>
                    </a:cubicBezTo>
                    <a:cubicBezTo>
                      <a:pt x="1866" y="636"/>
                      <a:pt x="1887" y="632"/>
                      <a:pt x="1887" y="639"/>
                    </a:cubicBezTo>
                    <a:cubicBezTo>
                      <a:pt x="1887" y="646"/>
                      <a:pt x="1865" y="650"/>
                      <a:pt x="1887" y="657"/>
                    </a:cubicBezTo>
                    <a:cubicBezTo>
                      <a:pt x="1909" y="664"/>
                      <a:pt x="1914" y="679"/>
                      <a:pt x="1920" y="671"/>
                    </a:cubicBezTo>
                    <a:cubicBezTo>
                      <a:pt x="1927" y="664"/>
                      <a:pt x="1936" y="653"/>
                      <a:pt x="1943" y="661"/>
                    </a:cubicBezTo>
                    <a:cubicBezTo>
                      <a:pt x="1949" y="668"/>
                      <a:pt x="1975" y="689"/>
                      <a:pt x="1970" y="678"/>
                    </a:cubicBezTo>
                    <a:cubicBezTo>
                      <a:pt x="1966" y="667"/>
                      <a:pt x="1967" y="656"/>
                      <a:pt x="1982" y="644"/>
                    </a:cubicBezTo>
                    <a:cubicBezTo>
                      <a:pt x="1997" y="632"/>
                      <a:pt x="1993" y="626"/>
                      <a:pt x="1986" y="626"/>
                    </a:cubicBezTo>
                    <a:cubicBezTo>
                      <a:pt x="1980" y="626"/>
                      <a:pt x="1980" y="634"/>
                      <a:pt x="1965" y="636"/>
                    </a:cubicBezTo>
                    <a:cubicBezTo>
                      <a:pt x="1949" y="638"/>
                      <a:pt x="1949" y="646"/>
                      <a:pt x="1936" y="632"/>
                    </a:cubicBezTo>
                    <a:close/>
                    <a:moveTo>
                      <a:pt x="1943" y="755"/>
                    </a:moveTo>
                    <a:cubicBezTo>
                      <a:pt x="1934" y="733"/>
                      <a:pt x="1934" y="716"/>
                      <a:pt x="1930" y="706"/>
                    </a:cubicBezTo>
                    <a:cubicBezTo>
                      <a:pt x="1925" y="697"/>
                      <a:pt x="1929" y="685"/>
                      <a:pt x="1914" y="685"/>
                    </a:cubicBezTo>
                    <a:cubicBezTo>
                      <a:pt x="1909" y="685"/>
                      <a:pt x="1909" y="689"/>
                      <a:pt x="1904" y="702"/>
                    </a:cubicBezTo>
                    <a:cubicBezTo>
                      <a:pt x="1899" y="714"/>
                      <a:pt x="1905" y="737"/>
                      <a:pt x="1893" y="734"/>
                    </a:cubicBezTo>
                    <a:cubicBezTo>
                      <a:pt x="1880" y="731"/>
                      <a:pt x="1875" y="725"/>
                      <a:pt x="1872" y="713"/>
                    </a:cubicBezTo>
                    <a:cubicBezTo>
                      <a:pt x="1869" y="701"/>
                      <a:pt x="1876" y="689"/>
                      <a:pt x="1866" y="689"/>
                    </a:cubicBezTo>
                    <a:cubicBezTo>
                      <a:pt x="1857" y="689"/>
                      <a:pt x="1830" y="683"/>
                      <a:pt x="1824" y="693"/>
                    </a:cubicBezTo>
                    <a:cubicBezTo>
                      <a:pt x="1817" y="703"/>
                      <a:pt x="1826" y="707"/>
                      <a:pt x="1811" y="707"/>
                    </a:cubicBezTo>
                    <a:cubicBezTo>
                      <a:pt x="1797" y="707"/>
                      <a:pt x="1792" y="707"/>
                      <a:pt x="1784" y="717"/>
                    </a:cubicBezTo>
                    <a:cubicBezTo>
                      <a:pt x="1776" y="726"/>
                      <a:pt x="1766" y="753"/>
                      <a:pt x="1725" y="755"/>
                    </a:cubicBezTo>
                    <a:cubicBezTo>
                      <a:pt x="1685" y="756"/>
                      <a:pt x="1705" y="778"/>
                      <a:pt x="1705" y="802"/>
                    </a:cubicBezTo>
                    <a:cubicBezTo>
                      <a:pt x="1705" y="825"/>
                      <a:pt x="1684" y="840"/>
                      <a:pt x="1693" y="848"/>
                    </a:cubicBezTo>
                    <a:cubicBezTo>
                      <a:pt x="1703" y="857"/>
                      <a:pt x="1690" y="868"/>
                      <a:pt x="1710" y="861"/>
                    </a:cubicBezTo>
                    <a:cubicBezTo>
                      <a:pt x="1730" y="855"/>
                      <a:pt x="1748" y="853"/>
                      <a:pt x="1779" y="848"/>
                    </a:cubicBezTo>
                    <a:cubicBezTo>
                      <a:pt x="1810" y="843"/>
                      <a:pt x="1825" y="842"/>
                      <a:pt x="1826" y="857"/>
                    </a:cubicBezTo>
                    <a:cubicBezTo>
                      <a:pt x="1827" y="872"/>
                      <a:pt x="1822" y="861"/>
                      <a:pt x="1834" y="864"/>
                    </a:cubicBezTo>
                    <a:cubicBezTo>
                      <a:pt x="1846" y="867"/>
                      <a:pt x="1833" y="887"/>
                      <a:pt x="1847" y="889"/>
                    </a:cubicBezTo>
                    <a:cubicBezTo>
                      <a:pt x="1862" y="891"/>
                      <a:pt x="1853" y="901"/>
                      <a:pt x="1865" y="901"/>
                    </a:cubicBezTo>
                    <a:cubicBezTo>
                      <a:pt x="1878" y="901"/>
                      <a:pt x="1882" y="914"/>
                      <a:pt x="1872" y="914"/>
                    </a:cubicBezTo>
                    <a:cubicBezTo>
                      <a:pt x="1862" y="914"/>
                      <a:pt x="1846" y="936"/>
                      <a:pt x="1862" y="929"/>
                    </a:cubicBezTo>
                    <a:cubicBezTo>
                      <a:pt x="1877" y="921"/>
                      <a:pt x="1892" y="919"/>
                      <a:pt x="1892" y="908"/>
                    </a:cubicBezTo>
                    <a:cubicBezTo>
                      <a:pt x="1892" y="896"/>
                      <a:pt x="1890" y="895"/>
                      <a:pt x="1908" y="881"/>
                    </a:cubicBezTo>
                    <a:cubicBezTo>
                      <a:pt x="1926" y="867"/>
                      <a:pt x="1967" y="833"/>
                      <a:pt x="1965" y="806"/>
                    </a:cubicBezTo>
                    <a:cubicBezTo>
                      <a:pt x="1962" y="778"/>
                      <a:pt x="1951" y="776"/>
                      <a:pt x="1943" y="755"/>
                    </a:cubicBezTo>
                    <a:close/>
                    <a:moveTo>
                      <a:pt x="2067" y="868"/>
                    </a:moveTo>
                    <a:cubicBezTo>
                      <a:pt x="2059" y="864"/>
                      <a:pt x="2059" y="871"/>
                      <a:pt x="2054" y="885"/>
                    </a:cubicBezTo>
                    <a:cubicBezTo>
                      <a:pt x="2050" y="899"/>
                      <a:pt x="2026" y="905"/>
                      <a:pt x="2022" y="908"/>
                    </a:cubicBezTo>
                    <a:cubicBezTo>
                      <a:pt x="2019" y="911"/>
                      <a:pt x="2011" y="919"/>
                      <a:pt x="2011" y="919"/>
                    </a:cubicBezTo>
                    <a:cubicBezTo>
                      <a:pt x="1993" y="930"/>
                      <a:pt x="1958" y="942"/>
                      <a:pt x="1967" y="951"/>
                    </a:cubicBezTo>
                    <a:cubicBezTo>
                      <a:pt x="1975" y="961"/>
                      <a:pt x="1981" y="955"/>
                      <a:pt x="2002" y="945"/>
                    </a:cubicBezTo>
                    <a:cubicBezTo>
                      <a:pt x="2022" y="934"/>
                      <a:pt x="2028" y="921"/>
                      <a:pt x="2039" y="913"/>
                    </a:cubicBezTo>
                    <a:cubicBezTo>
                      <a:pt x="2051" y="906"/>
                      <a:pt x="2057" y="907"/>
                      <a:pt x="2066" y="897"/>
                    </a:cubicBezTo>
                    <a:cubicBezTo>
                      <a:pt x="2074" y="888"/>
                      <a:pt x="2074" y="872"/>
                      <a:pt x="2067" y="868"/>
                    </a:cubicBezTo>
                    <a:close/>
                  </a:path>
                </a:pathLst>
              </a:custGeom>
              <a:solidFill>
                <a:schemeClr val="bg1">
                  <a:lumMod val="65000"/>
                  <a:alpha val="22000"/>
                </a:schemeClr>
              </a:solidFill>
              <a:ln>
                <a:noFill/>
              </a:ln>
              <a:effectLst/>
            </p:spPr>
            <p:txBody>
              <a:bodyPr/>
              <a:lstStyle/>
              <a:p>
                <a:pPr eaLnBrk="1" fontAlgn="auto" hangingPunct="1">
                  <a:spcBef>
                    <a:spcPts val="0"/>
                  </a:spcBef>
                  <a:spcAft>
                    <a:spcPts val="0"/>
                  </a:spcAft>
                  <a:defRPr/>
                </a:pPr>
                <a:endParaRPr lang="zh-CN" altLang="en-US" sz="1350">
                  <a:solidFill>
                    <a:srgbClr val="F79646">
                      <a:lumMod val="40000"/>
                      <a:lumOff val="60000"/>
                    </a:srgbClr>
                  </a:solidFill>
                  <a:latin typeface="+mn-lt"/>
                  <a:ea typeface="+mn-ea"/>
                </a:endParaRPr>
              </a:p>
            </p:txBody>
          </p:sp>
        </p:grpSp>
        <p:sp>
          <p:nvSpPr>
            <p:cNvPr id="19" name="矩形 18"/>
            <p:cNvSpPr/>
            <p:nvPr/>
          </p:nvSpPr>
          <p:spPr>
            <a:xfrm>
              <a:off x="0" y="3363976"/>
              <a:ext cx="9144000" cy="1779697"/>
            </a:xfrm>
            <a:prstGeom prst="rect">
              <a:avLst/>
            </a:prstGeom>
            <a:gradFill flip="none" rotWithShape="1">
              <a:gsLst>
                <a:gs pos="100000">
                  <a:schemeClr val="bg1">
                    <a:lumMod val="75000"/>
                  </a:schemeClr>
                </a:gs>
                <a:gs pos="4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23" name="TextBox 22"/>
          <p:cNvSpPr txBox="1"/>
          <p:nvPr/>
        </p:nvSpPr>
        <p:spPr>
          <a:xfrm>
            <a:off x="3707904" y="3866158"/>
            <a:ext cx="4361100" cy="830997"/>
          </a:xfrm>
          <a:prstGeom prst="rect">
            <a:avLst/>
          </a:prstGeom>
          <a:noFill/>
          <a:effectLst/>
        </p:spPr>
        <p:txBody>
          <a:bodyPr>
            <a:spAutoFit/>
          </a:bodyPr>
          <a:lstStyle>
            <a:defPPr>
              <a:defRPr lang="zh-CN"/>
            </a:defPPr>
            <a:lvl1pPr>
              <a:defRPr sz="2800" spc="400">
                <a:gradFill>
                  <a:gsLst>
                    <a:gs pos="65000">
                      <a:srgbClr val="C00000"/>
                    </a:gs>
                    <a:gs pos="100000">
                      <a:srgbClr val="EE5D0C"/>
                    </a:gs>
                    <a:gs pos="100000">
                      <a:srgbClr val="FFC000"/>
                    </a:gs>
                    <a:gs pos="91000">
                      <a:srgbClr val="FF0000"/>
                    </a:gs>
                  </a:gsLst>
                  <a:lin ang="16200000" scaled="1"/>
                </a:gradFill>
                <a:effectLst>
                  <a:reflection blurRad="6350" stA="55000" endA="300" endPos="45500" dist="38100" dir="5400000" sy="-100000" algn="bl" rotWithShape="0"/>
                </a:effectLst>
                <a:latin typeface="百度综艺简体" panose="02010601030101010101" pitchFamily="2" charset="-122"/>
                <a:ea typeface="百度综艺简体" panose="02010601030101010101" pitchFamily="2" charset="-122"/>
              </a:defRPr>
            </a:lvl1pPr>
          </a:lstStyle>
          <a:p>
            <a:pPr eaLnBrk="1" fontAlgn="auto" hangingPunct="1">
              <a:spcBef>
                <a:spcPts val="0"/>
              </a:spcBef>
              <a:spcAft>
                <a:spcPts val="0"/>
              </a:spcAft>
              <a:defRPr/>
            </a:pPr>
            <a:r>
              <a:rPr lang="en-US" altLang="zh-CN" sz="4800" b="1" dirty="0" smtClean="0">
                <a:effectLst>
                  <a:reflection blurRad="88900" stA="55000" endA="300" endPos="35000" dist="25400" dir="5400000" sy="-100000" algn="bl" rotWithShape="0"/>
                </a:effectLst>
              </a:rPr>
              <a:t>THANK YOU!</a:t>
            </a:r>
            <a:endParaRPr lang="zh-CN" altLang="en-US" sz="4800" b="1" dirty="0">
              <a:effectLst>
                <a:reflection blurRad="88900" stA="55000" endA="300" endPos="35000" dist="25400" dir="5400000" sy="-100000" algn="bl" rotWithShape="0"/>
              </a:effectLst>
            </a:endParaRPr>
          </a:p>
        </p:txBody>
      </p:sp>
      <p:grpSp>
        <p:nvGrpSpPr>
          <p:cNvPr id="24" name="组合 23"/>
          <p:cNvGrpSpPr/>
          <p:nvPr/>
        </p:nvGrpSpPr>
        <p:grpSpPr bwMode="auto">
          <a:xfrm>
            <a:off x="-71438" y="-309563"/>
            <a:ext cx="8370888" cy="4776788"/>
            <a:chOff x="-439195" y="-363407"/>
            <a:chExt cx="8599200" cy="4905389"/>
          </a:xfrm>
        </p:grpSpPr>
        <p:pic>
          <p:nvPicPr>
            <p:cNvPr id="3688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7584" y="-363407"/>
              <a:ext cx="7332421" cy="490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任意多边形 25"/>
            <p:cNvSpPr/>
            <p:nvPr/>
          </p:nvSpPr>
          <p:spPr>
            <a:xfrm>
              <a:off x="-439195" y="4183329"/>
              <a:ext cx="1270392" cy="296703"/>
            </a:xfrm>
            <a:custGeom>
              <a:avLst/>
              <a:gdLst>
                <a:gd name="connsiteX0" fmla="*/ 984739 w 991773"/>
                <a:gd name="connsiteY0" fmla="*/ 0 h 253219"/>
                <a:gd name="connsiteX1" fmla="*/ 0 w 991773"/>
                <a:gd name="connsiteY1" fmla="*/ 154745 h 253219"/>
                <a:gd name="connsiteX2" fmla="*/ 0 w 991773"/>
                <a:gd name="connsiteY2" fmla="*/ 253219 h 253219"/>
                <a:gd name="connsiteX3" fmla="*/ 991773 w 991773"/>
                <a:gd name="connsiteY3" fmla="*/ 63305 h 253219"/>
                <a:gd name="connsiteX0-1" fmla="*/ 984739 w 991773"/>
                <a:gd name="connsiteY0-2" fmla="*/ 0 h 240659"/>
                <a:gd name="connsiteX1-3" fmla="*/ 0 w 991773"/>
                <a:gd name="connsiteY1-4" fmla="*/ 142185 h 240659"/>
                <a:gd name="connsiteX2-5" fmla="*/ 0 w 991773"/>
                <a:gd name="connsiteY2-6" fmla="*/ 240659 h 240659"/>
                <a:gd name="connsiteX3-7" fmla="*/ 991773 w 991773"/>
                <a:gd name="connsiteY3-8" fmla="*/ 50745 h 240659"/>
                <a:gd name="connsiteX0-9" fmla="*/ 982227 w 991773"/>
                <a:gd name="connsiteY0-10" fmla="*/ 0 h 258242"/>
                <a:gd name="connsiteX1-11" fmla="*/ 0 w 991773"/>
                <a:gd name="connsiteY1-12" fmla="*/ 159768 h 258242"/>
                <a:gd name="connsiteX2-13" fmla="*/ 0 w 991773"/>
                <a:gd name="connsiteY2-14" fmla="*/ 258242 h 258242"/>
                <a:gd name="connsiteX3-15" fmla="*/ 991773 w 991773"/>
                <a:gd name="connsiteY3-16" fmla="*/ 68328 h 258242"/>
                <a:gd name="connsiteX0-17" fmla="*/ 984739 w 991773"/>
                <a:gd name="connsiteY0-18" fmla="*/ 0 h 250706"/>
                <a:gd name="connsiteX1-19" fmla="*/ 0 w 991773"/>
                <a:gd name="connsiteY1-20" fmla="*/ 152232 h 250706"/>
                <a:gd name="connsiteX2-21" fmla="*/ 0 w 991773"/>
                <a:gd name="connsiteY2-22" fmla="*/ 250706 h 250706"/>
                <a:gd name="connsiteX3-23" fmla="*/ 991773 w 991773"/>
                <a:gd name="connsiteY3-24" fmla="*/ 60792 h 250706"/>
                <a:gd name="connsiteX0-25" fmla="*/ 984739 w 991773"/>
                <a:gd name="connsiteY0-26" fmla="*/ 0 h 248194"/>
                <a:gd name="connsiteX1-27" fmla="*/ 0 w 991773"/>
                <a:gd name="connsiteY1-28" fmla="*/ 149720 h 248194"/>
                <a:gd name="connsiteX2-29" fmla="*/ 0 w 991773"/>
                <a:gd name="connsiteY2-30" fmla="*/ 248194 h 248194"/>
                <a:gd name="connsiteX3-31" fmla="*/ 991773 w 991773"/>
                <a:gd name="connsiteY3-32" fmla="*/ 58280 h 248194"/>
                <a:gd name="connsiteX0-33" fmla="*/ 894308 w 991773"/>
                <a:gd name="connsiteY0-34" fmla="*/ 0 h 228098"/>
                <a:gd name="connsiteX1-35" fmla="*/ 0 w 991773"/>
                <a:gd name="connsiteY1-36" fmla="*/ 129624 h 228098"/>
                <a:gd name="connsiteX2-37" fmla="*/ 0 w 991773"/>
                <a:gd name="connsiteY2-38" fmla="*/ 228098 h 228098"/>
                <a:gd name="connsiteX3-39" fmla="*/ 991773 w 991773"/>
                <a:gd name="connsiteY3-40" fmla="*/ 38184 h 228098"/>
                <a:gd name="connsiteX0-41" fmla="*/ 894308 w 894308"/>
                <a:gd name="connsiteY0-42" fmla="*/ 0 h 228098"/>
                <a:gd name="connsiteX1-43" fmla="*/ 0 w 894308"/>
                <a:gd name="connsiteY1-44" fmla="*/ 129624 h 228098"/>
                <a:gd name="connsiteX2-45" fmla="*/ 0 w 894308"/>
                <a:gd name="connsiteY2-46" fmla="*/ 228098 h 228098"/>
                <a:gd name="connsiteX3-47" fmla="*/ 874548 w 894308"/>
                <a:gd name="connsiteY3-48" fmla="*/ 75026 h 228098"/>
                <a:gd name="connsiteX0-49" fmla="*/ 857466 w 874548"/>
                <a:gd name="connsiteY0-50" fmla="*/ 0 h 228098"/>
                <a:gd name="connsiteX1-51" fmla="*/ 0 w 874548"/>
                <a:gd name="connsiteY1-52" fmla="*/ 129624 h 228098"/>
                <a:gd name="connsiteX2-53" fmla="*/ 0 w 874548"/>
                <a:gd name="connsiteY2-54" fmla="*/ 228098 h 228098"/>
                <a:gd name="connsiteX3-55" fmla="*/ 874548 w 874548"/>
                <a:gd name="connsiteY3-56" fmla="*/ 75026 h 228098"/>
                <a:gd name="connsiteX0-57" fmla="*/ 880911 w 880911"/>
                <a:gd name="connsiteY0-58" fmla="*/ 0 h 234797"/>
                <a:gd name="connsiteX1-59" fmla="*/ 0 w 880911"/>
                <a:gd name="connsiteY1-60" fmla="*/ 136323 h 234797"/>
                <a:gd name="connsiteX2-61" fmla="*/ 0 w 880911"/>
                <a:gd name="connsiteY2-62" fmla="*/ 234797 h 234797"/>
                <a:gd name="connsiteX3-63" fmla="*/ 874548 w 880911"/>
                <a:gd name="connsiteY3-64" fmla="*/ 81725 h 234797"/>
                <a:gd name="connsiteX0-65" fmla="*/ 880911 w 880911"/>
                <a:gd name="connsiteY0-66" fmla="*/ 0 h 234797"/>
                <a:gd name="connsiteX1-67" fmla="*/ 0 w 880911"/>
                <a:gd name="connsiteY1-68" fmla="*/ 136323 h 234797"/>
                <a:gd name="connsiteX2-69" fmla="*/ 0 w 880911"/>
                <a:gd name="connsiteY2-70" fmla="*/ 234797 h 234797"/>
                <a:gd name="connsiteX3-71" fmla="*/ 872036 w 880911"/>
                <a:gd name="connsiteY3-72" fmla="*/ 66654 h 234797"/>
                <a:gd name="connsiteX0-73" fmla="*/ 868351 w 872036"/>
                <a:gd name="connsiteY0-74" fmla="*/ 0 h 234797"/>
                <a:gd name="connsiteX1-75" fmla="*/ 0 w 872036"/>
                <a:gd name="connsiteY1-76" fmla="*/ 136323 h 234797"/>
                <a:gd name="connsiteX2-77" fmla="*/ 0 w 872036"/>
                <a:gd name="connsiteY2-78" fmla="*/ 234797 h 234797"/>
                <a:gd name="connsiteX3-79" fmla="*/ 872036 w 872036"/>
                <a:gd name="connsiteY3-80" fmla="*/ 66654 h 234797"/>
                <a:gd name="connsiteX0-81" fmla="*/ 878399 w 878399"/>
                <a:gd name="connsiteY0-82" fmla="*/ 0 h 232285"/>
                <a:gd name="connsiteX1-83" fmla="*/ 0 w 878399"/>
                <a:gd name="connsiteY1-84" fmla="*/ 133811 h 232285"/>
                <a:gd name="connsiteX2-85" fmla="*/ 0 w 878399"/>
                <a:gd name="connsiteY2-86" fmla="*/ 232285 h 232285"/>
                <a:gd name="connsiteX3-87" fmla="*/ 872036 w 878399"/>
                <a:gd name="connsiteY3-88" fmla="*/ 64142 h 232285"/>
                <a:gd name="connsiteX0-89" fmla="*/ 1327202 w 1327202"/>
                <a:gd name="connsiteY0-90" fmla="*/ 0 h 232285"/>
                <a:gd name="connsiteX1-91" fmla="*/ 0 w 1327202"/>
                <a:gd name="connsiteY1-92" fmla="*/ 194098 h 232285"/>
                <a:gd name="connsiteX2-93" fmla="*/ 448803 w 1327202"/>
                <a:gd name="connsiteY2-94" fmla="*/ 232285 h 232285"/>
                <a:gd name="connsiteX3-95" fmla="*/ 1320839 w 1327202"/>
                <a:gd name="connsiteY3-96" fmla="*/ 64142 h 232285"/>
                <a:gd name="connsiteX0-97" fmla="*/ 1340599 w 1340599"/>
                <a:gd name="connsiteY0-98" fmla="*/ 0 h 312667"/>
                <a:gd name="connsiteX1-99" fmla="*/ 13397 w 1340599"/>
                <a:gd name="connsiteY1-100" fmla="*/ 194098 h 312667"/>
                <a:gd name="connsiteX2-101" fmla="*/ 0 w 1340599"/>
                <a:gd name="connsiteY2-102" fmla="*/ 312667 h 312667"/>
                <a:gd name="connsiteX3-103" fmla="*/ 1334236 w 1340599"/>
                <a:gd name="connsiteY3-104" fmla="*/ 64142 h 312667"/>
              </a:gdLst>
              <a:ahLst/>
              <a:cxnLst>
                <a:cxn ang="0">
                  <a:pos x="connsiteX0-1" y="connsiteY0-2"/>
                </a:cxn>
                <a:cxn ang="0">
                  <a:pos x="connsiteX1-3" y="connsiteY1-4"/>
                </a:cxn>
                <a:cxn ang="0">
                  <a:pos x="connsiteX2-5" y="connsiteY2-6"/>
                </a:cxn>
                <a:cxn ang="0">
                  <a:pos x="connsiteX3-7" y="connsiteY3-8"/>
                </a:cxn>
              </a:cxnLst>
              <a:rect l="l" t="t" r="r" b="b"/>
              <a:pathLst>
                <a:path w="1340599" h="312667">
                  <a:moveTo>
                    <a:pt x="1340599" y="0"/>
                  </a:moveTo>
                  <a:lnTo>
                    <a:pt x="13397" y="194098"/>
                  </a:lnTo>
                  <a:lnTo>
                    <a:pt x="0" y="312667"/>
                  </a:lnTo>
                  <a:lnTo>
                    <a:pt x="1334236" y="64142"/>
                  </a:lnTo>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28" name="TextBox 27"/>
          <p:cNvSpPr txBox="1"/>
          <p:nvPr/>
        </p:nvSpPr>
        <p:spPr bwMode="auto">
          <a:xfrm>
            <a:off x="5720310" y="2791861"/>
            <a:ext cx="2008268" cy="261610"/>
          </a:xfrm>
          <a:prstGeom prst="rect">
            <a:avLst/>
          </a:prstGeom>
          <a:noFill/>
        </p:spPr>
        <p:txBody>
          <a:bodyPr>
            <a:spAutoFit/>
            <a:scene3d>
              <a:camera prst="orthographicFront">
                <a:rot lat="300000" lon="20399986" rev="0"/>
              </a:camera>
              <a:lightRig rig="threePt" dir="t"/>
            </a:scene3d>
          </a:bodyPr>
          <a:lstStyle/>
          <a:p>
            <a:pPr eaLnBrk="1" fontAlgn="auto" hangingPunct="1">
              <a:spcBef>
                <a:spcPts val="0"/>
              </a:spcBef>
              <a:spcAft>
                <a:spcPts val="0"/>
              </a:spcAft>
              <a:defRPr/>
            </a:pPr>
            <a:r>
              <a:rPr lang="zh-CN" altLang="en-US" sz="1100" spc="300" dirty="0">
                <a:solidFill>
                  <a:prstClr val="black">
                    <a:lumMod val="85000"/>
                    <a:lumOff val="15000"/>
                    <a:alpha val="69000"/>
                  </a:prstClr>
                </a:solidFill>
                <a:latin typeface="微软雅黑" panose="020B0503020204020204" pitchFamily="34" charset="-122"/>
                <a:ea typeface="微软雅黑" panose="020B0503020204020204" pitchFamily="34" charset="-122"/>
              </a:rPr>
              <a:t>锐意进取 普及精品</a:t>
            </a:r>
            <a:endParaRPr lang="zh-CN" altLang="en-US" sz="1100" spc="300" dirty="0">
              <a:solidFill>
                <a:prstClr val="black">
                  <a:lumMod val="85000"/>
                  <a:lumOff val="15000"/>
                  <a:alpha val="69000"/>
                </a:prstClr>
              </a:solidFill>
              <a:latin typeface="微软雅黑" panose="020B0503020204020204" pitchFamily="34" charset="-122"/>
              <a:ea typeface="微软雅黑" panose="020B0503020204020204" pitchFamily="34" charset="-122"/>
            </a:endParaRPr>
          </a:p>
        </p:txBody>
      </p:sp>
      <p:pic>
        <p:nvPicPr>
          <p:cNvPr id="30" name="Picture 20" descr="C:\Documents and Settings\Administrator\桌面\]-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8625" y="1001713"/>
            <a:ext cx="6667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0" descr="C:\Documents and Settings\Administrator\桌面\]-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00" y="1104900"/>
            <a:ext cx="66675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0" descr="C:\Documents and Settings\Administrator\桌面\]-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8525" y="1439863"/>
            <a:ext cx="668338"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0" descr="C:\Documents and Settings\Administrator\桌面\]-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8663" y="771525"/>
            <a:ext cx="668337"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0" descr="C:\Documents and Settings\Administrator\桌面\]-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4363" y="1563688"/>
            <a:ext cx="668337"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0" descr="C:\Documents and Settings\Administrator\桌面\]-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038" y="3968750"/>
            <a:ext cx="98425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0" descr="C:\Documents and Settings\Administrator\桌面\]-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2373313"/>
            <a:ext cx="98425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0" descr="C:\Documents and Settings\Administrator\桌面\]-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50" y="2470150"/>
            <a:ext cx="98425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0" descr="C:\Documents and Settings\Administrator\桌面\]-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125" y="3770313"/>
            <a:ext cx="98425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20" descr="C:\Documents and Settings\Administrator\桌面\]-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6050" y="2917825"/>
            <a:ext cx="98425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0" descr="C:\Documents and Settings\Administrator\桌面\]-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6050" y="400050"/>
            <a:ext cx="98425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20" descr="C:\Documents and Settings\Administrator\桌面\]-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588" y="-896938"/>
            <a:ext cx="984250" cy="984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20" descr="C:\Documents and Settings\Administrator\桌面\]-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3488" y="-1112838"/>
            <a:ext cx="98425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28071" y="3104820"/>
            <a:ext cx="900104" cy="1115507"/>
          </a:xfrm>
          <a:prstGeom prst="rect">
            <a:avLst/>
          </a:prstGeom>
          <a:noFill/>
          <a:ln>
            <a:noFill/>
          </a:ln>
          <a:scene3d>
            <a:camera prst="orthographicFront">
              <a:rot lat="21369537" lon="19829325" rev="20729345"/>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00"/>
                                        <p:tgtEl>
                                          <p:spTgt spid="14"/>
                                        </p:tgtEl>
                                      </p:cBhvr>
                                    </p:animEffect>
                                  </p:childTnLst>
                                </p:cTn>
                              </p:par>
                              <p:par>
                                <p:cTn id="8" presetID="42" presetClass="entr" presetSubtype="0" fill="hold" nodeType="withEffect">
                                  <p:stCondLst>
                                    <p:cond delay="30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600"/>
                                        <p:tgtEl>
                                          <p:spTgt spid="24"/>
                                        </p:tgtEl>
                                      </p:cBhvr>
                                    </p:animEffect>
                                    <p:anim calcmode="lin" valueType="num">
                                      <p:cBhvr>
                                        <p:cTn id="11" dur="600" fill="hold"/>
                                        <p:tgtEl>
                                          <p:spTgt spid="24"/>
                                        </p:tgtEl>
                                        <p:attrNameLst>
                                          <p:attrName>ppt_x</p:attrName>
                                        </p:attrNameLst>
                                      </p:cBhvr>
                                      <p:tavLst>
                                        <p:tav tm="0">
                                          <p:val>
                                            <p:strVal val="#ppt_x"/>
                                          </p:val>
                                        </p:tav>
                                        <p:tav tm="100000">
                                          <p:val>
                                            <p:strVal val="#ppt_x"/>
                                          </p:val>
                                        </p:tav>
                                      </p:tavLst>
                                    </p:anim>
                                    <p:anim calcmode="lin" valueType="num">
                                      <p:cBhvr>
                                        <p:cTn id="12" dur="600" fill="hold"/>
                                        <p:tgtEl>
                                          <p:spTgt spid="24"/>
                                        </p:tgtEl>
                                        <p:attrNameLst>
                                          <p:attrName>ppt_y</p:attrName>
                                        </p:attrNameLst>
                                      </p:cBhvr>
                                      <p:tavLst>
                                        <p:tav tm="0">
                                          <p:val>
                                            <p:strVal val="#ppt_y+.1"/>
                                          </p:val>
                                        </p:tav>
                                        <p:tav tm="100000">
                                          <p:val>
                                            <p:strVal val="#ppt_y"/>
                                          </p:val>
                                        </p:tav>
                                      </p:tavLst>
                                    </p:anim>
                                  </p:childTnLst>
                                </p:cTn>
                              </p:par>
                              <p:par>
                                <p:cTn id="13" presetID="53" presetClass="entr" presetSubtype="16" fill="hold" nodeType="withEffect">
                                  <p:stCondLst>
                                    <p:cond delay="80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fltVal val="0"/>
                                          </p:val>
                                        </p:tav>
                                        <p:tav tm="100000">
                                          <p:val>
                                            <p:strVal val="#ppt_w"/>
                                          </p:val>
                                        </p:tav>
                                      </p:tavLst>
                                    </p:anim>
                                    <p:anim calcmode="lin" valueType="num">
                                      <p:cBhvr>
                                        <p:cTn id="16" dur="500" fill="hold"/>
                                        <p:tgtEl>
                                          <p:spTgt spid="23"/>
                                        </p:tgtEl>
                                        <p:attrNameLst>
                                          <p:attrName>ppt_h</p:attrName>
                                        </p:attrNameLst>
                                      </p:cBhvr>
                                      <p:tavLst>
                                        <p:tav tm="0">
                                          <p:val>
                                            <p:fltVal val="0"/>
                                          </p:val>
                                        </p:tav>
                                        <p:tav tm="100000">
                                          <p:val>
                                            <p:strVal val="#ppt_h"/>
                                          </p:val>
                                        </p:tav>
                                      </p:tavLst>
                                    </p:anim>
                                    <p:animEffect transition="in" filter="fade">
                                      <p:cBhvr>
                                        <p:cTn id="17" dur="500"/>
                                        <p:tgtEl>
                                          <p:spTgt spid="23"/>
                                        </p:tgtEl>
                                      </p:cBhvr>
                                    </p:animEffect>
                                  </p:childTnLst>
                                </p:cTn>
                              </p:par>
                              <p:par>
                                <p:cTn id="18" presetID="27" presetClass="entr" presetSubtype="0" fill="hold" nodeType="withEffect">
                                  <p:stCondLst>
                                    <p:cond delay="1900"/>
                                  </p:stCondLst>
                                  <p:iterate type="lt">
                                    <p:tmPct val="128571"/>
                                  </p:iterate>
                                  <p:childTnLst>
                                    <p:set>
                                      <p:cBhvr>
                                        <p:cTn id="19" dur="1" fill="hold">
                                          <p:stCondLst>
                                            <p:cond delay="0"/>
                                          </p:stCondLst>
                                        </p:cTn>
                                        <p:tgtEl>
                                          <p:spTgt spid="28"/>
                                        </p:tgtEl>
                                        <p:attrNameLst>
                                          <p:attrName>style.visibility</p:attrName>
                                        </p:attrNameLst>
                                      </p:cBhvr>
                                      <p:to>
                                        <p:strVal val="visible"/>
                                      </p:to>
                                    </p:set>
                                    <p:anim calcmode="discrete" valueType="clr">
                                      <p:cBhvr override="childStyle">
                                        <p:cTn id="20" dur="80"/>
                                        <p:tgtEl>
                                          <p:spTgt spid="28"/>
                                        </p:tgtEl>
                                        <p:attrNameLst>
                                          <p:attrName>style.color</p:attrName>
                                        </p:attrNameLst>
                                      </p:cBhvr>
                                      <p:tavLst>
                                        <p:tav tm="0">
                                          <p:val>
                                            <p:clrVal>
                                              <a:schemeClr val="tx1"/>
                                            </p:clrVal>
                                          </p:val>
                                        </p:tav>
                                        <p:tav tm="50000">
                                          <p:val>
                                            <p:clrVal>
                                              <a:schemeClr val="tx1"/>
                                            </p:clrVal>
                                          </p:val>
                                        </p:tav>
                                      </p:tavLst>
                                    </p:anim>
                                    <p:anim calcmode="discrete" valueType="clr">
                                      <p:cBhvr>
                                        <p:cTn id="21" dur="80"/>
                                        <p:tgtEl>
                                          <p:spTgt spid="28"/>
                                        </p:tgtEl>
                                        <p:attrNameLst>
                                          <p:attrName>fillcolor</p:attrName>
                                        </p:attrNameLst>
                                      </p:cBhvr>
                                      <p:tavLst>
                                        <p:tav tm="0">
                                          <p:val>
                                            <p:clrVal>
                                              <a:schemeClr val="accent2"/>
                                            </p:clrVal>
                                          </p:val>
                                        </p:tav>
                                        <p:tav tm="50000">
                                          <p:val>
                                            <p:clrVal>
                                              <a:schemeClr val="hlink"/>
                                            </p:clrVal>
                                          </p:val>
                                        </p:tav>
                                      </p:tavLst>
                                    </p:anim>
                                    <p:set>
                                      <p:cBhvr>
                                        <p:cTn id="22" dur="80"/>
                                        <p:tgtEl>
                                          <p:spTgt spid="28"/>
                                        </p:tgtEl>
                                        <p:attrNameLst>
                                          <p:attrName>fill.type</p:attrName>
                                        </p:attrNameLst>
                                      </p:cBhvr>
                                      <p:to>
                                        <p:strVal val="solid"/>
                                      </p:to>
                                    </p:set>
                                  </p:childTnLst>
                                </p:cTn>
                              </p:par>
                              <p:par>
                                <p:cTn id="23" presetID="10" presetClass="entr" presetSubtype="0" fill="hold" nodeType="withEffect">
                                  <p:stCondLst>
                                    <p:cond delay="200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200"/>
                                        <p:tgtEl>
                                          <p:spTgt spid="30"/>
                                        </p:tgtEl>
                                      </p:cBhvr>
                                    </p:animEffect>
                                  </p:childTnLst>
                                </p:cTn>
                              </p:par>
                              <p:par>
                                <p:cTn id="26" presetID="53" presetClass="exit" presetSubtype="32" fill="hold" nodeType="withEffect">
                                  <p:stCondLst>
                                    <p:cond delay="2000"/>
                                  </p:stCondLst>
                                  <p:childTnLst>
                                    <p:anim calcmode="lin" valueType="num">
                                      <p:cBhvr>
                                        <p:cTn id="27" dur="500"/>
                                        <p:tgtEl>
                                          <p:spTgt spid="30"/>
                                        </p:tgtEl>
                                        <p:attrNameLst>
                                          <p:attrName>ppt_w</p:attrName>
                                        </p:attrNameLst>
                                      </p:cBhvr>
                                      <p:tavLst>
                                        <p:tav tm="0">
                                          <p:val>
                                            <p:strVal val="ppt_w"/>
                                          </p:val>
                                        </p:tav>
                                        <p:tav tm="100000">
                                          <p:val>
                                            <p:fltVal val="0"/>
                                          </p:val>
                                        </p:tav>
                                      </p:tavLst>
                                    </p:anim>
                                    <p:anim calcmode="lin" valueType="num">
                                      <p:cBhvr>
                                        <p:cTn id="28" dur="500"/>
                                        <p:tgtEl>
                                          <p:spTgt spid="30"/>
                                        </p:tgtEl>
                                        <p:attrNameLst>
                                          <p:attrName>ppt_h</p:attrName>
                                        </p:attrNameLst>
                                      </p:cBhvr>
                                      <p:tavLst>
                                        <p:tav tm="0">
                                          <p:val>
                                            <p:strVal val="ppt_h"/>
                                          </p:val>
                                        </p:tav>
                                        <p:tav tm="100000">
                                          <p:val>
                                            <p:fltVal val="0"/>
                                          </p:val>
                                        </p:tav>
                                      </p:tavLst>
                                    </p:anim>
                                    <p:animEffect transition="out" filter="fade">
                                      <p:cBhvr>
                                        <p:cTn id="29" dur="500"/>
                                        <p:tgtEl>
                                          <p:spTgt spid="30"/>
                                        </p:tgtEl>
                                      </p:cBhvr>
                                    </p:animEffect>
                                    <p:set>
                                      <p:cBhvr>
                                        <p:cTn id="30" dur="1" fill="hold">
                                          <p:stCondLst>
                                            <p:cond delay="499"/>
                                          </p:stCondLst>
                                        </p:cTn>
                                        <p:tgtEl>
                                          <p:spTgt spid="30"/>
                                        </p:tgtEl>
                                        <p:attrNameLst>
                                          <p:attrName>style.visibility</p:attrName>
                                        </p:attrNameLst>
                                      </p:cBhvr>
                                      <p:to>
                                        <p:strVal val="hidden"/>
                                      </p:to>
                                    </p:set>
                                  </p:childTnLst>
                                </p:cTn>
                              </p:par>
                              <p:par>
                                <p:cTn id="31" presetID="8" presetClass="emph" presetSubtype="0" fill="hold" nodeType="withEffect">
                                  <p:stCondLst>
                                    <p:cond delay="2000"/>
                                  </p:stCondLst>
                                  <p:childTnLst>
                                    <p:animRot by="5400000">
                                      <p:cBhvr>
                                        <p:cTn id="32" dur="500" fill="hold"/>
                                        <p:tgtEl>
                                          <p:spTgt spid="30"/>
                                        </p:tgtEl>
                                        <p:attrNameLst>
                                          <p:attrName>r</p:attrName>
                                        </p:attrNameLst>
                                      </p:cBhvr>
                                    </p:animRot>
                                  </p:childTnLst>
                                </p:cTn>
                              </p:par>
                              <p:par>
                                <p:cTn id="33" presetID="10" presetClass="entr" presetSubtype="0" fill="hold" nodeType="withEffect">
                                  <p:stCondLst>
                                    <p:cond delay="200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200"/>
                                        <p:tgtEl>
                                          <p:spTgt spid="31"/>
                                        </p:tgtEl>
                                      </p:cBhvr>
                                    </p:animEffect>
                                  </p:childTnLst>
                                </p:cTn>
                              </p:par>
                              <p:par>
                                <p:cTn id="36" presetID="53" presetClass="exit" presetSubtype="32" fill="hold" nodeType="withEffect">
                                  <p:stCondLst>
                                    <p:cond delay="2000"/>
                                  </p:stCondLst>
                                  <p:childTnLst>
                                    <p:anim calcmode="lin" valueType="num">
                                      <p:cBhvr>
                                        <p:cTn id="37" dur="500"/>
                                        <p:tgtEl>
                                          <p:spTgt spid="31"/>
                                        </p:tgtEl>
                                        <p:attrNameLst>
                                          <p:attrName>ppt_w</p:attrName>
                                        </p:attrNameLst>
                                      </p:cBhvr>
                                      <p:tavLst>
                                        <p:tav tm="0">
                                          <p:val>
                                            <p:strVal val="ppt_w"/>
                                          </p:val>
                                        </p:tav>
                                        <p:tav tm="100000">
                                          <p:val>
                                            <p:fltVal val="0"/>
                                          </p:val>
                                        </p:tav>
                                      </p:tavLst>
                                    </p:anim>
                                    <p:anim calcmode="lin" valueType="num">
                                      <p:cBhvr>
                                        <p:cTn id="38" dur="500"/>
                                        <p:tgtEl>
                                          <p:spTgt spid="31"/>
                                        </p:tgtEl>
                                        <p:attrNameLst>
                                          <p:attrName>ppt_h</p:attrName>
                                        </p:attrNameLst>
                                      </p:cBhvr>
                                      <p:tavLst>
                                        <p:tav tm="0">
                                          <p:val>
                                            <p:strVal val="ppt_h"/>
                                          </p:val>
                                        </p:tav>
                                        <p:tav tm="100000">
                                          <p:val>
                                            <p:fltVal val="0"/>
                                          </p:val>
                                        </p:tav>
                                      </p:tavLst>
                                    </p:anim>
                                    <p:animEffect transition="out" filter="fade">
                                      <p:cBhvr>
                                        <p:cTn id="39" dur="500"/>
                                        <p:tgtEl>
                                          <p:spTgt spid="31"/>
                                        </p:tgtEl>
                                      </p:cBhvr>
                                    </p:animEffect>
                                    <p:set>
                                      <p:cBhvr>
                                        <p:cTn id="40" dur="1" fill="hold">
                                          <p:stCondLst>
                                            <p:cond delay="499"/>
                                          </p:stCondLst>
                                        </p:cTn>
                                        <p:tgtEl>
                                          <p:spTgt spid="31"/>
                                        </p:tgtEl>
                                        <p:attrNameLst>
                                          <p:attrName>style.visibility</p:attrName>
                                        </p:attrNameLst>
                                      </p:cBhvr>
                                      <p:to>
                                        <p:strVal val="hidden"/>
                                      </p:to>
                                    </p:set>
                                  </p:childTnLst>
                                </p:cTn>
                              </p:par>
                              <p:par>
                                <p:cTn id="41" presetID="8" presetClass="emph" presetSubtype="0" fill="hold" nodeType="withEffect">
                                  <p:stCondLst>
                                    <p:cond delay="2000"/>
                                  </p:stCondLst>
                                  <p:childTnLst>
                                    <p:animRot by="5400000">
                                      <p:cBhvr>
                                        <p:cTn id="42" dur="500" fill="hold"/>
                                        <p:tgtEl>
                                          <p:spTgt spid="31"/>
                                        </p:tgtEl>
                                        <p:attrNameLst>
                                          <p:attrName>r</p:attrName>
                                        </p:attrNameLst>
                                      </p:cBhvr>
                                    </p:animRot>
                                  </p:childTnLst>
                                </p:cTn>
                              </p:par>
                              <p:par>
                                <p:cTn id="43" presetID="10" presetClass="entr" presetSubtype="0" fill="hold" nodeType="withEffect">
                                  <p:stCondLst>
                                    <p:cond delay="20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200"/>
                                        <p:tgtEl>
                                          <p:spTgt spid="32"/>
                                        </p:tgtEl>
                                      </p:cBhvr>
                                    </p:animEffect>
                                  </p:childTnLst>
                                </p:cTn>
                              </p:par>
                              <p:par>
                                <p:cTn id="46" presetID="53" presetClass="exit" presetSubtype="32" fill="hold" nodeType="withEffect">
                                  <p:stCondLst>
                                    <p:cond delay="2000"/>
                                  </p:stCondLst>
                                  <p:childTnLst>
                                    <p:anim calcmode="lin" valueType="num">
                                      <p:cBhvr>
                                        <p:cTn id="47" dur="500"/>
                                        <p:tgtEl>
                                          <p:spTgt spid="32"/>
                                        </p:tgtEl>
                                        <p:attrNameLst>
                                          <p:attrName>ppt_w</p:attrName>
                                        </p:attrNameLst>
                                      </p:cBhvr>
                                      <p:tavLst>
                                        <p:tav tm="0">
                                          <p:val>
                                            <p:strVal val="ppt_w"/>
                                          </p:val>
                                        </p:tav>
                                        <p:tav tm="100000">
                                          <p:val>
                                            <p:fltVal val="0"/>
                                          </p:val>
                                        </p:tav>
                                      </p:tavLst>
                                    </p:anim>
                                    <p:anim calcmode="lin" valueType="num">
                                      <p:cBhvr>
                                        <p:cTn id="48" dur="500"/>
                                        <p:tgtEl>
                                          <p:spTgt spid="32"/>
                                        </p:tgtEl>
                                        <p:attrNameLst>
                                          <p:attrName>ppt_h</p:attrName>
                                        </p:attrNameLst>
                                      </p:cBhvr>
                                      <p:tavLst>
                                        <p:tav tm="0">
                                          <p:val>
                                            <p:strVal val="ppt_h"/>
                                          </p:val>
                                        </p:tav>
                                        <p:tav tm="100000">
                                          <p:val>
                                            <p:fltVal val="0"/>
                                          </p:val>
                                        </p:tav>
                                      </p:tavLst>
                                    </p:anim>
                                    <p:animEffect transition="out" filter="fade">
                                      <p:cBhvr>
                                        <p:cTn id="49" dur="500"/>
                                        <p:tgtEl>
                                          <p:spTgt spid="32"/>
                                        </p:tgtEl>
                                      </p:cBhvr>
                                    </p:animEffect>
                                    <p:set>
                                      <p:cBhvr>
                                        <p:cTn id="50" dur="1" fill="hold">
                                          <p:stCondLst>
                                            <p:cond delay="499"/>
                                          </p:stCondLst>
                                        </p:cTn>
                                        <p:tgtEl>
                                          <p:spTgt spid="32"/>
                                        </p:tgtEl>
                                        <p:attrNameLst>
                                          <p:attrName>style.visibility</p:attrName>
                                        </p:attrNameLst>
                                      </p:cBhvr>
                                      <p:to>
                                        <p:strVal val="hidden"/>
                                      </p:to>
                                    </p:set>
                                  </p:childTnLst>
                                </p:cTn>
                              </p:par>
                              <p:par>
                                <p:cTn id="51" presetID="8" presetClass="emph" presetSubtype="0" fill="hold" nodeType="withEffect">
                                  <p:stCondLst>
                                    <p:cond delay="2000"/>
                                  </p:stCondLst>
                                  <p:childTnLst>
                                    <p:animRot by="5400000">
                                      <p:cBhvr>
                                        <p:cTn id="52" dur="500" fill="hold"/>
                                        <p:tgtEl>
                                          <p:spTgt spid="32"/>
                                        </p:tgtEl>
                                        <p:attrNameLst>
                                          <p:attrName>r</p:attrName>
                                        </p:attrNameLst>
                                      </p:cBhvr>
                                    </p:animRot>
                                  </p:childTnLst>
                                </p:cTn>
                              </p:par>
                              <p:par>
                                <p:cTn id="53" presetID="10" presetClass="entr" presetSubtype="0" fill="hold" nodeType="withEffect">
                                  <p:stCondLst>
                                    <p:cond delay="200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200"/>
                                        <p:tgtEl>
                                          <p:spTgt spid="33"/>
                                        </p:tgtEl>
                                      </p:cBhvr>
                                    </p:animEffect>
                                  </p:childTnLst>
                                </p:cTn>
                              </p:par>
                              <p:par>
                                <p:cTn id="56" presetID="53" presetClass="exit" presetSubtype="32" fill="hold" nodeType="withEffect">
                                  <p:stCondLst>
                                    <p:cond delay="2000"/>
                                  </p:stCondLst>
                                  <p:childTnLst>
                                    <p:anim calcmode="lin" valueType="num">
                                      <p:cBhvr>
                                        <p:cTn id="57" dur="500"/>
                                        <p:tgtEl>
                                          <p:spTgt spid="33"/>
                                        </p:tgtEl>
                                        <p:attrNameLst>
                                          <p:attrName>ppt_w</p:attrName>
                                        </p:attrNameLst>
                                      </p:cBhvr>
                                      <p:tavLst>
                                        <p:tav tm="0">
                                          <p:val>
                                            <p:strVal val="ppt_w"/>
                                          </p:val>
                                        </p:tav>
                                        <p:tav tm="100000">
                                          <p:val>
                                            <p:fltVal val="0"/>
                                          </p:val>
                                        </p:tav>
                                      </p:tavLst>
                                    </p:anim>
                                    <p:anim calcmode="lin" valueType="num">
                                      <p:cBhvr>
                                        <p:cTn id="58" dur="500"/>
                                        <p:tgtEl>
                                          <p:spTgt spid="33"/>
                                        </p:tgtEl>
                                        <p:attrNameLst>
                                          <p:attrName>ppt_h</p:attrName>
                                        </p:attrNameLst>
                                      </p:cBhvr>
                                      <p:tavLst>
                                        <p:tav tm="0">
                                          <p:val>
                                            <p:strVal val="ppt_h"/>
                                          </p:val>
                                        </p:tav>
                                        <p:tav tm="100000">
                                          <p:val>
                                            <p:fltVal val="0"/>
                                          </p:val>
                                        </p:tav>
                                      </p:tavLst>
                                    </p:anim>
                                    <p:animEffect transition="out" filter="fade">
                                      <p:cBhvr>
                                        <p:cTn id="59" dur="500"/>
                                        <p:tgtEl>
                                          <p:spTgt spid="33"/>
                                        </p:tgtEl>
                                      </p:cBhvr>
                                    </p:animEffect>
                                    <p:set>
                                      <p:cBhvr>
                                        <p:cTn id="60" dur="1" fill="hold">
                                          <p:stCondLst>
                                            <p:cond delay="499"/>
                                          </p:stCondLst>
                                        </p:cTn>
                                        <p:tgtEl>
                                          <p:spTgt spid="33"/>
                                        </p:tgtEl>
                                        <p:attrNameLst>
                                          <p:attrName>style.visibility</p:attrName>
                                        </p:attrNameLst>
                                      </p:cBhvr>
                                      <p:to>
                                        <p:strVal val="hidden"/>
                                      </p:to>
                                    </p:set>
                                  </p:childTnLst>
                                </p:cTn>
                              </p:par>
                              <p:par>
                                <p:cTn id="61" presetID="8" presetClass="emph" presetSubtype="0" fill="hold" nodeType="withEffect">
                                  <p:stCondLst>
                                    <p:cond delay="2000"/>
                                  </p:stCondLst>
                                  <p:childTnLst>
                                    <p:animRot by="5400000">
                                      <p:cBhvr>
                                        <p:cTn id="62" dur="500" fill="hold"/>
                                        <p:tgtEl>
                                          <p:spTgt spid="33"/>
                                        </p:tgtEl>
                                        <p:attrNameLst>
                                          <p:attrName>r</p:attrName>
                                        </p:attrNameLst>
                                      </p:cBhvr>
                                    </p:animRot>
                                  </p:childTnLst>
                                </p:cTn>
                              </p:par>
                              <p:par>
                                <p:cTn id="63" presetID="10" presetClass="entr" presetSubtype="0" fill="hold" nodeType="withEffect">
                                  <p:stCondLst>
                                    <p:cond delay="240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200"/>
                                        <p:tgtEl>
                                          <p:spTgt spid="34"/>
                                        </p:tgtEl>
                                      </p:cBhvr>
                                    </p:animEffect>
                                  </p:childTnLst>
                                </p:cTn>
                              </p:par>
                              <p:par>
                                <p:cTn id="66" presetID="53" presetClass="exit" presetSubtype="32" fill="hold" nodeType="withEffect">
                                  <p:stCondLst>
                                    <p:cond delay="2400"/>
                                  </p:stCondLst>
                                  <p:childTnLst>
                                    <p:anim calcmode="lin" valueType="num">
                                      <p:cBhvr>
                                        <p:cTn id="67" dur="500"/>
                                        <p:tgtEl>
                                          <p:spTgt spid="34"/>
                                        </p:tgtEl>
                                        <p:attrNameLst>
                                          <p:attrName>ppt_w</p:attrName>
                                        </p:attrNameLst>
                                      </p:cBhvr>
                                      <p:tavLst>
                                        <p:tav tm="0">
                                          <p:val>
                                            <p:strVal val="ppt_w"/>
                                          </p:val>
                                        </p:tav>
                                        <p:tav tm="100000">
                                          <p:val>
                                            <p:fltVal val="0"/>
                                          </p:val>
                                        </p:tav>
                                      </p:tavLst>
                                    </p:anim>
                                    <p:anim calcmode="lin" valueType="num">
                                      <p:cBhvr>
                                        <p:cTn id="68" dur="500"/>
                                        <p:tgtEl>
                                          <p:spTgt spid="34"/>
                                        </p:tgtEl>
                                        <p:attrNameLst>
                                          <p:attrName>ppt_h</p:attrName>
                                        </p:attrNameLst>
                                      </p:cBhvr>
                                      <p:tavLst>
                                        <p:tav tm="0">
                                          <p:val>
                                            <p:strVal val="ppt_h"/>
                                          </p:val>
                                        </p:tav>
                                        <p:tav tm="100000">
                                          <p:val>
                                            <p:fltVal val="0"/>
                                          </p:val>
                                        </p:tav>
                                      </p:tavLst>
                                    </p:anim>
                                    <p:animEffect transition="out" filter="fade">
                                      <p:cBhvr>
                                        <p:cTn id="69" dur="500"/>
                                        <p:tgtEl>
                                          <p:spTgt spid="34"/>
                                        </p:tgtEl>
                                      </p:cBhvr>
                                    </p:animEffect>
                                    <p:set>
                                      <p:cBhvr>
                                        <p:cTn id="70" dur="1" fill="hold">
                                          <p:stCondLst>
                                            <p:cond delay="499"/>
                                          </p:stCondLst>
                                        </p:cTn>
                                        <p:tgtEl>
                                          <p:spTgt spid="34"/>
                                        </p:tgtEl>
                                        <p:attrNameLst>
                                          <p:attrName>style.visibility</p:attrName>
                                        </p:attrNameLst>
                                      </p:cBhvr>
                                      <p:to>
                                        <p:strVal val="hidden"/>
                                      </p:to>
                                    </p:set>
                                  </p:childTnLst>
                                </p:cTn>
                              </p:par>
                              <p:par>
                                <p:cTn id="71" presetID="8" presetClass="emph" presetSubtype="0" fill="hold" nodeType="withEffect">
                                  <p:stCondLst>
                                    <p:cond delay="2400"/>
                                  </p:stCondLst>
                                  <p:childTnLst>
                                    <p:animRot by="5400000">
                                      <p:cBhvr>
                                        <p:cTn id="72" dur="500" fill="hold"/>
                                        <p:tgtEl>
                                          <p:spTgt spid="34"/>
                                        </p:tgtEl>
                                        <p:attrNameLst>
                                          <p:attrName>r</p:attrName>
                                        </p:attrNameLst>
                                      </p:cBhvr>
                                    </p:animRot>
                                  </p:childTnLst>
                                </p:cTn>
                              </p:par>
                              <p:par>
                                <p:cTn id="73" presetID="0" presetClass="path" presetSubtype="0" decel="48000" fill="hold" nodeType="withEffect">
                                  <p:stCondLst>
                                    <p:cond delay="1000"/>
                                  </p:stCondLst>
                                  <p:childTnLst>
                                    <p:animMotion origin="layout" path="M 5E-6 5.92593E-6 C 0.00903 -0.04845 -0.00799 -0.10709 0.00834 -0.15061 C 0.01129 -0.17191 0.01598 -0.1929 0.02362 -0.20987 C 0.029 -0.23857 0.0231 -0.21172 0.03612 -0.24691 C 0.03855 -0.25339 0.04028 -0.2608 0.04306 -0.26666 C 0.04601 -0.27283 0.05018 -0.27716 0.05278 -0.28395 C 0.05747 -0.29629 0.06216 -0.30462 0.06945 -0.31111 C 0.07483 -0.32438 0.08212 -0.3287 0.09028 -0.3358 C 0.11112 -0.35432 0.08855 -0.33765 0.10417 -0.35308 C 0.10955 -0.35833 0.11633 -0.36265 0.12223 -0.36543 C 0.12692 -0.37098 0.13108 -0.37098 0.13594 -0.3753 C 0.15174 -0.38919 0.16876 -0.39629 0.18612 -0.40246 C 0.20504 -0.40154 0.22414 -0.40154 0.24306 -0.39999 C 0.25695 -0.39907 0.2698 -0.38857 0.28334 -0.38271 C 0.28924 -0.37561 0.29462 -0.37191 0.30139 -0.3679 C 0.30435 -0.36604 0.30695 -0.36141 0.30973 -0.35802 C 0.31442 -0.35246 0.32431 -0.35185 0.32917 -0.35061 C 0.34376 -0.34197 0.34393 -0.3429 0.36251 -0.34074 C 0.37448 -0.34166 0.38664 -0.34166 0.39862 -0.3432 C 0.4033 -0.34382 0.41112 -0.35308 0.41528 -0.35555 C 0.42084 -0.35895 0.42292 -0.36543 0.42778 -0.37037 C 0.43039 -0.37283 0.43612 -0.3753 0.43612 -0.3753 " pathEditMode="relative" ptsTypes="fffffffffffffffffffffA">
                                      <p:cBhvr>
                                        <p:cTn id="74" dur="1000" fill="hold"/>
                                        <p:tgtEl>
                                          <p:spTgt spid="37"/>
                                        </p:tgtEl>
                                        <p:attrNameLst>
                                          <p:attrName>ppt_x</p:attrName>
                                          <p:attrName>ppt_y</p:attrName>
                                        </p:attrNameLst>
                                      </p:cBhvr>
                                    </p:animMotion>
                                  </p:childTnLst>
                                </p:cTn>
                              </p:par>
                              <p:par>
                                <p:cTn id="75" presetID="0" presetClass="path" presetSubtype="0" accel="50000" decel="50000" fill="hold" nodeType="withEffect">
                                  <p:stCondLst>
                                    <p:cond delay="1100"/>
                                  </p:stCondLst>
                                  <p:childTnLst>
                                    <p:animMotion origin="layout" path="M -8.33333E-7 -5.92593E-6 C -0.0033 -0.02871 -0.01441 -0.04877 -0.02361 -0.07161 C -0.02952 -0.08612 -0.03281 -0.10309 -0.04167 -0.11359 C -0.05122 -0.14754 -0.03733 -0.10093 -0.04861 -0.13087 C -0.05052 -0.13612 -0.05104 -0.14291 -0.05278 -0.14815 C -0.05712 -0.16112 -0.0625 -0.17315 -0.06528 -0.18766 C -0.06441 -0.21266 -0.06528 -0.24445 -0.05695 -0.26667 C -0.05521 -0.27933 -0.05174 -0.28427 -0.04584 -0.29136 C -0.04202 -0.30155 -0.03872 -0.30186 -0.03334 -0.30865 C -0.03177 -0.31081 -0.03073 -0.3142 -0.02917 -0.31606 C -0.02622 -0.31945 -0.02257 -0.32069 -0.01945 -0.32346 C -0.0125 -0.34198 0.00278 -0.35186 0.01389 -0.3605 C 0.01944 -0.36482 0.02656 -0.37192 0.03194 -0.37532 C 0.03559 -0.37778 0.03958 -0.37717 0.04305 -0.38025 C 0.06441 -0.39908 0.08732 -0.41513 0.11111 -0.41976 C 0.11632 -0.42223 0.11996 -0.42655 0.125 -0.42964 C 0.12969 -0.43581 0.13333 -0.44106 0.13889 -0.44445 C 0.14166 -0.44939 0.14375 -0.45618 0.14722 -0.45927 C 0.14913 -0.46081 0.15121 -0.46204 0.15278 -0.4642 C 0.1559 -0.46852 0.15764 -0.47593 0.16111 -0.47902 C 0.16302 -0.48056 0.16493 -0.4818 0.16666 -0.48396 C 0.18021 -0.50124 0.16285 -0.4818 0.17361 -0.49877 C 0.17604 -0.50278 0.17951 -0.50433 0.18194 -0.50865 C 0.18594 -0.51575 0.18906 -0.52377 0.19305 -0.53087 C 0.19462 -0.53365 0.19705 -0.5355 0.19861 -0.53828 " pathEditMode="relative" ptsTypes="ffffffffffffffffffffffffA">
                                      <p:cBhvr>
                                        <p:cTn id="76" dur="750" fill="hold"/>
                                        <p:tgtEl>
                                          <p:spTgt spid="35"/>
                                        </p:tgtEl>
                                        <p:attrNameLst>
                                          <p:attrName>ppt_x</p:attrName>
                                          <p:attrName>ppt_y</p:attrName>
                                        </p:attrNameLst>
                                      </p:cBhvr>
                                    </p:animMotion>
                                  </p:childTnLst>
                                </p:cTn>
                              </p:par>
                              <p:par>
                                <p:cTn id="77" presetID="0" presetClass="path" presetSubtype="0" accel="50000" decel="50000" fill="hold" nodeType="withEffect">
                                  <p:stCondLst>
                                    <p:cond delay="1200"/>
                                  </p:stCondLst>
                                  <p:childTnLst>
                                    <p:animMotion origin="layout" path="M -2.22222E-6 6.78406E-6 C -0.00209 -0.01544 -0.00643 -0.03058 -0.01268 -0.04232 C -0.01459 -0.0522 -0.01806 -0.0556 -0.02066 -0.06487 C -0.02448 -0.07877 -0.02691 -0.09391 -0.03177 -0.10719 C -0.03507 -0.13129 -0.03299 -0.15477 -0.02865 -0.17793 C -0.02761 -0.1835 -0.02413 -0.18689 -0.02222 -0.19184 C -0.0217 -0.19462 -0.02188 -0.19832 -0.02066 -0.20049 C -0.01511 -0.21037 -0.00087 -0.22551 0.00642 -0.2286 C 0.0158 -0.23262 0.02552 -0.2357 0.03489 -0.24003 C 0.03975 -0.24219 0.04427 -0.24713 0.04913 -0.24837 C 0.0566 -0.25022 0.06007 -0.25053 0.06666 -0.25393 C 0.07274 -0.25702 0.07795 -0.26258 0.0842 -0.26536 C 0.08628 -0.26722 0.08854 -0.26876 0.09045 -0.27092 C 0.09375 -0.27432 0.1 -0.28235 0.1 -0.28235 C 0.10347 -0.29131 0.10607 -0.29595 0.11111 -0.30212 C 0.11823 -0.32128 0.11857 -0.34723 0.11111 -0.367 C 0.1033 -0.40932 0.10347 -0.45721 0.11753 -0.49428 C 0.12031 -0.50138 0.12673 -0.50478 0.13021 -0.51096 " pathEditMode="relative" ptsTypes="fffffffffffffffffA">
                                      <p:cBhvr>
                                        <p:cTn id="78" dur="1000" fill="hold"/>
                                        <p:tgtEl>
                                          <p:spTgt spid="38"/>
                                        </p:tgtEl>
                                        <p:attrNameLst>
                                          <p:attrName>ppt_x</p:attrName>
                                          <p:attrName>ppt_y</p:attrName>
                                        </p:attrNameLst>
                                      </p:cBhvr>
                                    </p:animMotion>
                                  </p:childTnLst>
                                </p:cTn>
                              </p:par>
                              <p:par>
                                <p:cTn id="79" presetID="0" presetClass="path" presetSubtype="0" decel="48700" fill="hold" nodeType="withEffect">
                                  <p:stCondLst>
                                    <p:cond delay="1600"/>
                                  </p:stCondLst>
                                  <p:childTnLst>
                                    <p:animMotion origin="layout" path="M 0.0092 0.07469 C 0.01771 0.06852 0.01962 0.05648 0.02292 0.04197 C 0.02778 0.02222 0.03316 0.00185 0.04028 -0.01605 C 0.06042 -0.06698 0.08768 -0.10401 0.11736 -0.13272 C 0.12795 -0.1429 0.13785 -0.1537 0.14983 -0.15833 C 0.15677 -0.17099 0.14913 -0.15926 0.16007 -0.1679 C 0.17222 -0.17778 0.18299 -0.19321 0.19618 -0.20062 C 0.19966 -0.20247 0.20313 -0.20216 0.2066 -0.2037 C 0.21459 -0.20741 0.22275 -0.21142 0.23056 -0.21636 C 0.24236 -0.22408 0.25452 -0.22624 0.26667 -0.23272 C 0.279 -0.23951 0.29202 -0.24753 0.30434 -0.25525 C 0.3224 -0.26667 0.34393 -0.27037 0.36268 -0.27469 C 0.37222 -0.28025 0.38229 -0.28272 0.39202 -0.28735 C 0.41841 -0.2858 0.44045 -0.29506 0.46059 -0.26482 C 0.47361 -0.24506 0.4849 -0.21605 0.4915 -0.18735 C 0.49375 -0.17809 0.49219 -0.1642 0.4967 -0.15833 C 0.50608 -0.14599 0.5092 -0.14846 0.5224 -0.14846 " pathEditMode="relative" rAng="0" ptsTypes="ffffffffffffffffA">
                                      <p:cBhvr>
                                        <p:cTn id="80" dur="1000" fill="hold"/>
                                        <p:tgtEl>
                                          <p:spTgt spid="36"/>
                                        </p:tgtEl>
                                        <p:attrNameLst>
                                          <p:attrName>ppt_x</p:attrName>
                                          <p:attrName>ppt_y</p:attrName>
                                        </p:attrNameLst>
                                      </p:cBhvr>
                                      <p:rCtr x="25660" y="-18488"/>
                                    </p:animMotion>
                                  </p:childTnLst>
                                </p:cTn>
                              </p:par>
                              <p:par>
                                <p:cTn id="81" presetID="53" presetClass="exit" presetSubtype="32" fill="hold" nodeType="withEffect">
                                  <p:stCondLst>
                                    <p:cond delay="1600"/>
                                  </p:stCondLst>
                                  <p:childTnLst>
                                    <p:anim calcmode="lin" valueType="num">
                                      <p:cBhvr>
                                        <p:cTn id="82" dur="500"/>
                                        <p:tgtEl>
                                          <p:spTgt spid="37"/>
                                        </p:tgtEl>
                                        <p:attrNameLst>
                                          <p:attrName>ppt_w</p:attrName>
                                        </p:attrNameLst>
                                      </p:cBhvr>
                                      <p:tavLst>
                                        <p:tav tm="0">
                                          <p:val>
                                            <p:strVal val="ppt_w"/>
                                          </p:val>
                                        </p:tav>
                                        <p:tav tm="100000">
                                          <p:val>
                                            <p:fltVal val="0"/>
                                          </p:val>
                                        </p:tav>
                                      </p:tavLst>
                                    </p:anim>
                                    <p:anim calcmode="lin" valueType="num">
                                      <p:cBhvr>
                                        <p:cTn id="83" dur="500"/>
                                        <p:tgtEl>
                                          <p:spTgt spid="37"/>
                                        </p:tgtEl>
                                        <p:attrNameLst>
                                          <p:attrName>ppt_h</p:attrName>
                                        </p:attrNameLst>
                                      </p:cBhvr>
                                      <p:tavLst>
                                        <p:tav tm="0">
                                          <p:val>
                                            <p:strVal val="ppt_h"/>
                                          </p:val>
                                        </p:tav>
                                        <p:tav tm="100000">
                                          <p:val>
                                            <p:fltVal val="0"/>
                                          </p:val>
                                        </p:tav>
                                      </p:tavLst>
                                    </p:anim>
                                    <p:animEffect transition="out" filter="fade">
                                      <p:cBhvr>
                                        <p:cTn id="84" dur="500"/>
                                        <p:tgtEl>
                                          <p:spTgt spid="37"/>
                                        </p:tgtEl>
                                      </p:cBhvr>
                                    </p:animEffect>
                                    <p:set>
                                      <p:cBhvr>
                                        <p:cTn id="85" dur="1" fill="hold">
                                          <p:stCondLst>
                                            <p:cond delay="499"/>
                                          </p:stCondLst>
                                        </p:cTn>
                                        <p:tgtEl>
                                          <p:spTgt spid="37"/>
                                        </p:tgtEl>
                                        <p:attrNameLst>
                                          <p:attrName>style.visibility</p:attrName>
                                        </p:attrNameLst>
                                      </p:cBhvr>
                                      <p:to>
                                        <p:strVal val="hidden"/>
                                      </p:to>
                                    </p:set>
                                  </p:childTnLst>
                                </p:cTn>
                              </p:par>
                              <p:par>
                                <p:cTn id="86" presetID="53" presetClass="exit" presetSubtype="32" fill="hold" nodeType="withEffect">
                                  <p:stCondLst>
                                    <p:cond delay="1600"/>
                                  </p:stCondLst>
                                  <p:childTnLst>
                                    <p:anim calcmode="lin" valueType="num">
                                      <p:cBhvr>
                                        <p:cTn id="87" dur="500"/>
                                        <p:tgtEl>
                                          <p:spTgt spid="35"/>
                                        </p:tgtEl>
                                        <p:attrNameLst>
                                          <p:attrName>ppt_w</p:attrName>
                                        </p:attrNameLst>
                                      </p:cBhvr>
                                      <p:tavLst>
                                        <p:tav tm="0">
                                          <p:val>
                                            <p:strVal val="ppt_w"/>
                                          </p:val>
                                        </p:tav>
                                        <p:tav tm="100000">
                                          <p:val>
                                            <p:fltVal val="0"/>
                                          </p:val>
                                        </p:tav>
                                      </p:tavLst>
                                    </p:anim>
                                    <p:anim calcmode="lin" valueType="num">
                                      <p:cBhvr>
                                        <p:cTn id="88" dur="500"/>
                                        <p:tgtEl>
                                          <p:spTgt spid="35"/>
                                        </p:tgtEl>
                                        <p:attrNameLst>
                                          <p:attrName>ppt_h</p:attrName>
                                        </p:attrNameLst>
                                      </p:cBhvr>
                                      <p:tavLst>
                                        <p:tav tm="0">
                                          <p:val>
                                            <p:strVal val="ppt_h"/>
                                          </p:val>
                                        </p:tav>
                                        <p:tav tm="100000">
                                          <p:val>
                                            <p:fltVal val="0"/>
                                          </p:val>
                                        </p:tav>
                                      </p:tavLst>
                                    </p:anim>
                                    <p:animEffect transition="out" filter="fade">
                                      <p:cBhvr>
                                        <p:cTn id="89" dur="500"/>
                                        <p:tgtEl>
                                          <p:spTgt spid="35"/>
                                        </p:tgtEl>
                                      </p:cBhvr>
                                    </p:animEffect>
                                    <p:set>
                                      <p:cBhvr>
                                        <p:cTn id="90" dur="1" fill="hold">
                                          <p:stCondLst>
                                            <p:cond delay="499"/>
                                          </p:stCondLst>
                                        </p:cTn>
                                        <p:tgtEl>
                                          <p:spTgt spid="35"/>
                                        </p:tgtEl>
                                        <p:attrNameLst>
                                          <p:attrName>style.visibility</p:attrName>
                                        </p:attrNameLst>
                                      </p:cBhvr>
                                      <p:to>
                                        <p:strVal val="hidden"/>
                                      </p:to>
                                    </p:set>
                                  </p:childTnLst>
                                </p:cTn>
                              </p:par>
                              <p:par>
                                <p:cTn id="91" presetID="53" presetClass="exit" presetSubtype="32" fill="hold" nodeType="withEffect">
                                  <p:stCondLst>
                                    <p:cond delay="1600"/>
                                  </p:stCondLst>
                                  <p:childTnLst>
                                    <p:anim calcmode="lin" valueType="num">
                                      <p:cBhvr>
                                        <p:cTn id="92" dur="900"/>
                                        <p:tgtEl>
                                          <p:spTgt spid="36"/>
                                        </p:tgtEl>
                                        <p:attrNameLst>
                                          <p:attrName>ppt_w</p:attrName>
                                        </p:attrNameLst>
                                      </p:cBhvr>
                                      <p:tavLst>
                                        <p:tav tm="0">
                                          <p:val>
                                            <p:strVal val="ppt_w"/>
                                          </p:val>
                                        </p:tav>
                                        <p:tav tm="100000">
                                          <p:val>
                                            <p:fltVal val="0"/>
                                          </p:val>
                                        </p:tav>
                                      </p:tavLst>
                                    </p:anim>
                                    <p:anim calcmode="lin" valueType="num">
                                      <p:cBhvr>
                                        <p:cTn id="93" dur="900"/>
                                        <p:tgtEl>
                                          <p:spTgt spid="36"/>
                                        </p:tgtEl>
                                        <p:attrNameLst>
                                          <p:attrName>ppt_h</p:attrName>
                                        </p:attrNameLst>
                                      </p:cBhvr>
                                      <p:tavLst>
                                        <p:tav tm="0">
                                          <p:val>
                                            <p:strVal val="ppt_h"/>
                                          </p:val>
                                        </p:tav>
                                        <p:tav tm="100000">
                                          <p:val>
                                            <p:fltVal val="0"/>
                                          </p:val>
                                        </p:tav>
                                      </p:tavLst>
                                    </p:anim>
                                    <p:animEffect transition="out" filter="fade">
                                      <p:cBhvr>
                                        <p:cTn id="94" dur="900"/>
                                        <p:tgtEl>
                                          <p:spTgt spid="36"/>
                                        </p:tgtEl>
                                      </p:cBhvr>
                                    </p:animEffect>
                                    <p:set>
                                      <p:cBhvr>
                                        <p:cTn id="95" dur="1" fill="hold">
                                          <p:stCondLst>
                                            <p:cond delay="899"/>
                                          </p:stCondLst>
                                        </p:cTn>
                                        <p:tgtEl>
                                          <p:spTgt spid="36"/>
                                        </p:tgtEl>
                                        <p:attrNameLst>
                                          <p:attrName>style.visibility</p:attrName>
                                        </p:attrNameLst>
                                      </p:cBhvr>
                                      <p:to>
                                        <p:strVal val="hidden"/>
                                      </p:to>
                                    </p:set>
                                  </p:childTnLst>
                                </p:cTn>
                              </p:par>
                              <p:par>
                                <p:cTn id="96" presetID="53" presetClass="exit" presetSubtype="32" fill="hold" nodeType="withEffect">
                                  <p:stCondLst>
                                    <p:cond delay="1900"/>
                                  </p:stCondLst>
                                  <p:childTnLst>
                                    <p:anim calcmode="lin" valueType="num">
                                      <p:cBhvr>
                                        <p:cTn id="97" dur="500"/>
                                        <p:tgtEl>
                                          <p:spTgt spid="38"/>
                                        </p:tgtEl>
                                        <p:attrNameLst>
                                          <p:attrName>ppt_w</p:attrName>
                                        </p:attrNameLst>
                                      </p:cBhvr>
                                      <p:tavLst>
                                        <p:tav tm="0">
                                          <p:val>
                                            <p:strVal val="ppt_w"/>
                                          </p:val>
                                        </p:tav>
                                        <p:tav tm="100000">
                                          <p:val>
                                            <p:fltVal val="0"/>
                                          </p:val>
                                        </p:tav>
                                      </p:tavLst>
                                    </p:anim>
                                    <p:anim calcmode="lin" valueType="num">
                                      <p:cBhvr>
                                        <p:cTn id="98" dur="500"/>
                                        <p:tgtEl>
                                          <p:spTgt spid="38"/>
                                        </p:tgtEl>
                                        <p:attrNameLst>
                                          <p:attrName>ppt_h</p:attrName>
                                        </p:attrNameLst>
                                      </p:cBhvr>
                                      <p:tavLst>
                                        <p:tav tm="0">
                                          <p:val>
                                            <p:strVal val="ppt_h"/>
                                          </p:val>
                                        </p:tav>
                                        <p:tav tm="100000">
                                          <p:val>
                                            <p:fltVal val="0"/>
                                          </p:val>
                                        </p:tav>
                                      </p:tavLst>
                                    </p:anim>
                                    <p:animEffect transition="out" filter="fade">
                                      <p:cBhvr>
                                        <p:cTn id="99" dur="500"/>
                                        <p:tgtEl>
                                          <p:spTgt spid="38"/>
                                        </p:tgtEl>
                                      </p:cBhvr>
                                    </p:animEffect>
                                    <p:set>
                                      <p:cBhvr>
                                        <p:cTn id="100" dur="1" fill="hold">
                                          <p:stCondLst>
                                            <p:cond delay="499"/>
                                          </p:stCondLst>
                                        </p:cTn>
                                        <p:tgtEl>
                                          <p:spTgt spid="38"/>
                                        </p:tgtEl>
                                        <p:attrNameLst>
                                          <p:attrName>style.visibility</p:attrName>
                                        </p:attrNameLst>
                                      </p:cBhvr>
                                      <p:to>
                                        <p:strVal val="hidden"/>
                                      </p:to>
                                    </p:set>
                                  </p:childTnLst>
                                </p:cTn>
                              </p:par>
                              <p:par>
                                <p:cTn id="101" presetID="53" presetClass="exit" presetSubtype="544" fill="hold" nodeType="withEffect">
                                  <p:stCondLst>
                                    <p:cond delay="2100"/>
                                  </p:stCondLst>
                                  <p:childTnLst>
                                    <p:anim calcmode="lin" valueType="num">
                                      <p:cBhvr>
                                        <p:cTn id="102" dur="250"/>
                                        <p:tgtEl>
                                          <p:spTgt spid="39"/>
                                        </p:tgtEl>
                                        <p:attrNameLst>
                                          <p:attrName>ppt_w</p:attrName>
                                        </p:attrNameLst>
                                      </p:cBhvr>
                                      <p:tavLst>
                                        <p:tav tm="0">
                                          <p:val>
                                            <p:strVal val="ppt_w"/>
                                          </p:val>
                                        </p:tav>
                                        <p:tav tm="100000">
                                          <p:val>
                                            <p:fltVal val="0"/>
                                          </p:val>
                                        </p:tav>
                                      </p:tavLst>
                                    </p:anim>
                                    <p:anim calcmode="lin" valueType="num">
                                      <p:cBhvr>
                                        <p:cTn id="103" dur="250"/>
                                        <p:tgtEl>
                                          <p:spTgt spid="39"/>
                                        </p:tgtEl>
                                        <p:attrNameLst>
                                          <p:attrName>ppt_h</p:attrName>
                                        </p:attrNameLst>
                                      </p:cBhvr>
                                      <p:tavLst>
                                        <p:tav tm="0">
                                          <p:val>
                                            <p:strVal val="ppt_h"/>
                                          </p:val>
                                        </p:tav>
                                        <p:tav tm="100000">
                                          <p:val>
                                            <p:fltVal val="0"/>
                                          </p:val>
                                        </p:tav>
                                      </p:tavLst>
                                    </p:anim>
                                    <p:animEffect transition="out" filter="fade">
                                      <p:cBhvr>
                                        <p:cTn id="104" dur="250"/>
                                        <p:tgtEl>
                                          <p:spTgt spid="39"/>
                                        </p:tgtEl>
                                      </p:cBhvr>
                                    </p:animEffect>
                                    <p:anim calcmode="lin" valueType="num">
                                      <p:cBhvr>
                                        <p:cTn id="105" dur="250"/>
                                        <p:tgtEl>
                                          <p:spTgt spid="39"/>
                                        </p:tgtEl>
                                        <p:attrNameLst>
                                          <p:attrName>ppt_x</p:attrName>
                                        </p:attrNameLst>
                                      </p:cBhvr>
                                      <p:tavLst>
                                        <p:tav tm="0">
                                          <p:val>
                                            <p:strVal val="ppt_x"/>
                                          </p:val>
                                        </p:tav>
                                        <p:tav tm="100000">
                                          <p:val>
                                            <p:fltVal val="0.5"/>
                                          </p:val>
                                        </p:tav>
                                      </p:tavLst>
                                    </p:anim>
                                    <p:anim calcmode="lin" valueType="num">
                                      <p:cBhvr>
                                        <p:cTn id="106" dur="250"/>
                                        <p:tgtEl>
                                          <p:spTgt spid="39"/>
                                        </p:tgtEl>
                                        <p:attrNameLst>
                                          <p:attrName>ppt_y</p:attrName>
                                        </p:attrNameLst>
                                      </p:cBhvr>
                                      <p:tavLst>
                                        <p:tav tm="0">
                                          <p:val>
                                            <p:strVal val="ppt_y"/>
                                          </p:val>
                                        </p:tav>
                                        <p:tav tm="100000">
                                          <p:val>
                                            <p:fltVal val="0.5"/>
                                          </p:val>
                                        </p:tav>
                                      </p:tavLst>
                                    </p:anim>
                                    <p:set>
                                      <p:cBhvr>
                                        <p:cTn id="107" dur="1" fill="hold">
                                          <p:stCondLst>
                                            <p:cond delay="249"/>
                                          </p:stCondLst>
                                        </p:cTn>
                                        <p:tgtEl>
                                          <p:spTgt spid="39"/>
                                        </p:tgtEl>
                                        <p:attrNameLst>
                                          <p:attrName>style.visibility</p:attrName>
                                        </p:attrNameLst>
                                      </p:cBhvr>
                                      <p:to>
                                        <p:strVal val="hidden"/>
                                      </p:to>
                                    </p:set>
                                  </p:childTnLst>
                                </p:cTn>
                              </p:par>
                              <p:par>
                                <p:cTn id="108" presetID="53" presetClass="exit" presetSubtype="544" fill="hold" nodeType="withEffect">
                                  <p:stCondLst>
                                    <p:cond delay="2200"/>
                                  </p:stCondLst>
                                  <p:childTnLst>
                                    <p:anim calcmode="lin" valueType="num">
                                      <p:cBhvr>
                                        <p:cTn id="109" dur="500"/>
                                        <p:tgtEl>
                                          <p:spTgt spid="40"/>
                                        </p:tgtEl>
                                        <p:attrNameLst>
                                          <p:attrName>ppt_w</p:attrName>
                                        </p:attrNameLst>
                                      </p:cBhvr>
                                      <p:tavLst>
                                        <p:tav tm="0">
                                          <p:val>
                                            <p:strVal val="ppt_w"/>
                                          </p:val>
                                        </p:tav>
                                        <p:tav tm="100000">
                                          <p:val>
                                            <p:fltVal val="0"/>
                                          </p:val>
                                        </p:tav>
                                      </p:tavLst>
                                    </p:anim>
                                    <p:anim calcmode="lin" valueType="num">
                                      <p:cBhvr>
                                        <p:cTn id="110" dur="500"/>
                                        <p:tgtEl>
                                          <p:spTgt spid="40"/>
                                        </p:tgtEl>
                                        <p:attrNameLst>
                                          <p:attrName>ppt_h</p:attrName>
                                        </p:attrNameLst>
                                      </p:cBhvr>
                                      <p:tavLst>
                                        <p:tav tm="0">
                                          <p:val>
                                            <p:strVal val="ppt_h"/>
                                          </p:val>
                                        </p:tav>
                                        <p:tav tm="100000">
                                          <p:val>
                                            <p:fltVal val="0"/>
                                          </p:val>
                                        </p:tav>
                                      </p:tavLst>
                                    </p:anim>
                                    <p:animEffect transition="out" filter="fade">
                                      <p:cBhvr>
                                        <p:cTn id="111" dur="500"/>
                                        <p:tgtEl>
                                          <p:spTgt spid="40"/>
                                        </p:tgtEl>
                                      </p:cBhvr>
                                    </p:animEffect>
                                    <p:anim calcmode="lin" valueType="num">
                                      <p:cBhvr>
                                        <p:cTn id="112" dur="500"/>
                                        <p:tgtEl>
                                          <p:spTgt spid="40"/>
                                        </p:tgtEl>
                                        <p:attrNameLst>
                                          <p:attrName>ppt_x</p:attrName>
                                        </p:attrNameLst>
                                      </p:cBhvr>
                                      <p:tavLst>
                                        <p:tav tm="0">
                                          <p:val>
                                            <p:strVal val="ppt_x"/>
                                          </p:val>
                                        </p:tav>
                                        <p:tav tm="100000">
                                          <p:val>
                                            <p:fltVal val="0.5"/>
                                          </p:val>
                                        </p:tav>
                                      </p:tavLst>
                                    </p:anim>
                                    <p:anim calcmode="lin" valueType="num">
                                      <p:cBhvr>
                                        <p:cTn id="113" dur="500"/>
                                        <p:tgtEl>
                                          <p:spTgt spid="40"/>
                                        </p:tgtEl>
                                        <p:attrNameLst>
                                          <p:attrName>ppt_y</p:attrName>
                                        </p:attrNameLst>
                                      </p:cBhvr>
                                      <p:tavLst>
                                        <p:tav tm="0">
                                          <p:val>
                                            <p:strVal val="ppt_y"/>
                                          </p:val>
                                        </p:tav>
                                        <p:tav tm="100000">
                                          <p:val>
                                            <p:fltVal val="0.5"/>
                                          </p:val>
                                        </p:tav>
                                      </p:tavLst>
                                    </p:anim>
                                    <p:set>
                                      <p:cBhvr>
                                        <p:cTn id="114" dur="1" fill="hold">
                                          <p:stCondLst>
                                            <p:cond delay="499"/>
                                          </p:stCondLst>
                                        </p:cTn>
                                        <p:tgtEl>
                                          <p:spTgt spid="40"/>
                                        </p:tgtEl>
                                        <p:attrNameLst>
                                          <p:attrName>style.visibility</p:attrName>
                                        </p:attrNameLst>
                                      </p:cBhvr>
                                      <p:to>
                                        <p:strVal val="hidden"/>
                                      </p:to>
                                    </p:set>
                                  </p:childTnLst>
                                </p:cTn>
                              </p:par>
                              <p:par>
                                <p:cTn id="115" presetID="53" presetClass="exit" presetSubtype="544" fill="hold" nodeType="withEffect">
                                  <p:stCondLst>
                                    <p:cond delay="2700"/>
                                  </p:stCondLst>
                                  <p:childTnLst>
                                    <p:anim calcmode="lin" valueType="num">
                                      <p:cBhvr>
                                        <p:cTn id="116" dur="300"/>
                                        <p:tgtEl>
                                          <p:spTgt spid="41"/>
                                        </p:tgtEl>
                                        <p:attrNameLst>
                                          <p:attrName>ppt_w</p:attrName>
                                        </p:attrNameLst>
                                      </p:cBhvr>
                                      <p:tavLst>
                                        <p:tav tm="0">
                                          <p:val>
                                            <p:strVal val="ppt_w"/>
                                          </p:val>
                                        </p:tav>
                                        <p:tav tm="100000">
                                          <p:val>
                                            <p:fltVal val="0"/>
                                          </p:val>
                                        </p:tav>
                                      </p:tavLst>
                                    </p:anim>
                                    <p:anim calcmode="lin" valueType="num">
                                      <p:cBhvr>
                                        <p:cTn id="117" dur="300"/>
                                        <p:tgtEl>
                                          <p:spTgt spid="41"/>
                                        </p:tgtEl>
                                        <p:attrNameLst>
                                          <p:attrName>ppt_h</p:attrName>
                                        </p:attrNameLst>
                                      </p:cBhvr>
                                      <p:tavLst>
                                        <p:tav tm="0">
                                          <p:val>
                                            <p:strVal val="ppt_h"/>
                                          </p:val>
                                        </p:tav>
                                        <p:tav tm="100000">
                                          <p:val>
                                            <p:fltVal val="0"/>
                                          </p:val>
                                        </p:tav>
                                      </p:tavLst>
                                    </p:anim>
                                    <p:animEffect transition="out" filter="fade">
                                      <p:cBhvr>
                                        <p:cTn id="118" dur="300"/>
                                        <p:tgtEl>
                                          <p:spTgt spid="41"/>
                                        </p:tgtEl>
                                      </p:cBhvr>
                                    </p:animEffect>
                                    <p:anim calcmode="lin" valueType="num">
                                      <p:cBhvr>
                                        <p:cTn id="119" dur="300"/>
                                        <p:tgtEl>
                                          <p:spTgt spid="41"/>
                                        </p:tgtEl>
                                        <p:attrNameLst>
                                          <p:attrName>ppt_x</p:attrName>
                                        </p:attrNameLst>
                                      </p:cBhvr>
                                      <p:tavLst>
                                        <p:tav tm="0">
                                          <p:val>
                                            <p:strVal val="ppt_x"/>
                                          </p:val>
                                        </p:tav>
                                        <p:tav tm="100000">
                                          <p:val>
                                            <p:fltVal val="0.5"/>
                                          </p:val>
                                        </p:tav>
                                      </p:tavLst>
                                    </p:anim>
                                    <p:anim calcmode="lin" valueType="num">
                                      <p:cBhvr>
                                        <p:cTn id="120" dur="300"/>
                                        <p:tgtEl>
                                          <p:spTgt spid="41"/>
                                        </p:tgtEl>
                                        <p:attrNameLst>
                                          <p:attrName>ppt_y</p:attrName>
                                        </p:attrNameLst>
                                      </p:cBhvr>
                                      <p:tavLst>
                                        <p:tav tm="0">
                                          <p:val>
                                            <p:strVal val="ppt_y"/>
                                          </p:val>
                                        </p:tav>
                                        <p:tav tm="100000">
                                          <p:val>
                                            <p:fltVal val="0.5"/>
                                          </p:val>
                                        </p:tav>
                                      </p:tavLst>
                                    </p:anim>
                                    <p:set>
                                      <p:cBhvr>
                                        <p:cTn id="121" dur="1" fill="hold">
                                          <p:stCondLst>
                                            <p:cond delay="299"/>
                                          </p:stCondLst>
                                        </p:cTn>
                                        <p:tgtEl>
                                          <p:spTgt spid="41"/>
                                        </p:tgtEl>
                                        <p:attrNameLst>
                                          <p:attrName>style.visibility</p:attrName>
                                        </p:attrNameLst>
                                      </p:cBhvr>
                                      <p:to>
                                        <p:strVal val="hidden"/>
                                      </p:to>
                                    </p:set>
                                  </p:childTnLst>
                                </p:cTn>
                              </p:par>
                              <p:par>
                                <p:cTn id="122" presetID="53" presetClass="exit" presetSubtype="544" fill="hold" nodeType="withEffect">
                                  <p:stCondLst>
                                    <p:cond delay="3100"/>
                                  </p:stCondLst>
                                  <p:childTnLst>
                                    <p:anim calcmode="lin" valueType="num">
                                      <p:cBhvr>
                                        <p:cTn id="123" dur="250"/>
                                        <p:tgtEl>
                                          <p:spTgt spid="42"/>
                                        </p:tgtEl>
                                        <p:attrNameLst>
                                          <p:attrName>ppt_w</p:attrName>
                                        </p:attrNameLst>
                                      </p:cBhvr>
                                      <p:tavLst>
                                        <p:tav tm="0">
                                          <p:val>
                                            <p:strVal val="ppt_w"/>
                                          </p:val>
                                        </p:tav>
                                        <p:tav tm="100000">
                                          <p:val>
                                            <p:fltVal val="0"/>
                                          </p:val>
                                        </p:tav>
                                      </p:tavLst>
                                    </p:anim>
                                    <p:anim calcmode="lin" valueType="num">
                                      <p:cBhvr>
                                        <p:cTn id="124" dur="250"/>
                                        <p:tgtEl>
                                          <p:spTgt spid="42"/>
                                        </p:tgtEl>
                                        <p:attrNameLst>
                                          <p:attrName>ppt_h</p:attrName>
                                        </p:attrNameLst>
                                      </p:cBhvr>
                                      <p:tavLst>
                                        <p:tav tm="0">
                                          <p:val>
                                            <p:strVal val="ppt_h"/>
                                          </p:val>
                                        </p:tav>
                                        <p:tav tm="100000">
                                          <p:val>
                                            <p:fltVal val="0"/>
                                          </p:val>
                                        </p:tav>
                                      </p:tavLst>
                                    </p:anim>
                                    <p:animEffect transition="out" filter="fade">
                                      <p:cBhvr>
                                        <p:cTn id="125" dur="250"/>
                                        <p:tgtEl>
                                          <p:spTgt spid="42"/>
                                        </p:tgtEl>
                                      </p:cBhvr>
                                    </p:animEffect>
                                    <p:anim calcmode="lin" valueType="num">
                                      <p:cBhvr>
                                        <p:cTn id="126" dur="250"/>
                                        <p:tgtEl>
                                          <p:spTgt spid="42"/>
                                        </p:tgtEl>
                                        <p:attrNameLst>
                                          <p:attrName>ppt_x</p:attrName>
                                        </p:attrNameLst>
                                      </p:cBhvr>
                                      <p:tavLst>
                                        <p:tav tm="0">
                                          <p:val>
                                            <p:strVal val="ppt_x"/>
                                          </p:val>
                                        </p:tav>
                                        <p:tav tm="100000">
                                          <p:val>
                                            <p:fltVal val="0.5"/>
                                          </p:val>
                                        </p:tav>
                                      </p:tavLst>
                                    </p:anim>
                                    <p:anim calcmode="lin" valueType="num">
                                      <p:cBhvr>
                                        <p:cTn id="127" dur="250"/>
                                        <p:tgtEl>
                                          <p:spTgt spid="42"/>
                                        </p:tgtEl>
                                        <p:attrNameLst>
                                          <p:attrName>ppt_y</p:attrName>
                                        </p:attrNameLst>
                                      </p:cBhvr>
                                      <p:tavLst>
                                        <p:tav tm="0">
                                          <p:val>
                                            <p:strVal val="ppt_y"/>
                                          </p:val>
                                        </p:tav>
                                        <p:tav tm="100000">
                                          <p:val>
                                            <p:fltVal val="0.5"/>
                                          </p:val>
                                        </p:tav>
                                      </p:tavLst>
                                    </p:anim>
                                    <p:set>
                                      <p:cBhvr>
                                        <p:cTn id="128" dur="1" fill="hold">
                                          <p:stCondLst>
                                            <p:cond delay="249"/>
                                          </p:stCondLst>
                                        </p:cTn>
                                        <p:tgtEl>
                                          <p:spTgt spid="42"/>
                                        </p:tgtEl>
                                        <p:attrNameLst>
                                          <p:attrName>style.visibility</p:attrName>
                                        </p:attrNameLst>
                                      </p:cBhvr>
                                      <p:to>
                                        <p:strVal val="hidden"/>
                                      </p:to>
                                    </p:set>
                                  </p:childTnLst>
                                </p:cTn>
                              </p:par>
                              <p:par>
                                <p:cTn id="129" presetID="2" presetClass="entr" presetSubtype="8" fill="hold" nodeType="withEffect">
                                  <p:stCondLst>
                                    <p:cond delay="1100"/>
                                  </p:stCondLst>
                                  <p:childTnLst>
                                    <p:set>
                                      <p:cBhvr>
                                        <p:cTn id="130" dur="1" fill="hold">
                                          <p:stCondLst>
                                            <p:cond delay="0"/>
                                          </p:stCondLst>
                                        </p:cTn>
                                        <p:tgtEl>
                                          <p:spTgt spid="43"/>
                                        </p:tgtEl>
                                        <p:attrNameLst>
                                          <p:attrName>style.visibility</p:attrName>
                                        </p:attrNameLst>
                                      </p:cBhvr>
                                      <p:to>
                                        <p:strVal val="visible"/>
                                      </p:to>
                                    </p:set>
                                    <p:anim calcmode="lin" valueType="num">
                                      <p:cBhvr additive="base">
                                        <p:cTn id="131" dur="300" fill="hold"/>
                                        <p:tgtEl>
                                          <p:spTgt spid="43"/>
                                        </p:tgtEl>
                                        <p:attrNameLst>
                                          <p:attrName>ppt_x</p:attrName>
                                        </p:attrNameLst>
                                      </p:cBhvr>
                                      <p:tavLst>
                                        <p:tav tm="0">
                                          <p:val>
                                            <p:strVal val="0-#ppt_w/2"/>
                                          </p:val>
                                        </p:tav>
                                        <p:tav tm="100000">
                                          <p:val>
                                            <p:strVal val="#ppt_x"/>
                                          </p:val>
                                        </p:tav>
                                      </p:tavLst>
                                    </p:anim>
                                    <p:anim calcmode="lin" valueType="num">
                                      <p:cBhvr additive="base">
                                        <p:cTn id="132" dur="3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5"/>
          <p:cNvSpPr>
            <a:spLocks noChangeArrowheads="1"/>
          </p:cNvSpPr>
          <p:nvPr/>
        </p:nvSpPr>
        <p:spPr bwMode="auto">
          <a:xfrm>
            <a:off x="390525" y="1995488"/>
            <a:ext cx="1471613"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600">
                <a:solidFill>
                  <a:srgbClr val="262626"/>
                </a:solidFill>
                <a:latin typeface="微软雅黑" panose="020B0503020204020204" pitchFamily="34" charset="-122"/>
                <a:ea typeface="微软雅黑" panose="020B0503020204020204" pitchFamily="34" charset="-122"/>
              </a:rPr>
              <a:t>插入标题</a:t>
            </a:r>
            <a:endParaRPr lang="en-US" altLang="zh-CN" sz="1600">
              <a:solidFill>
                <a:srgbClr val="262626"/>
              </a:solidFill>
              <a:latin typeface="微软雅黑" panose="020B0503020204020204" pitchFamily="34" charset="-122"/>
              <a:ea typeface="微软雅黑" panose="020B0503020204020204" pitchFamily="34" charset="-122"/>
            </a:endParaRPr>
          </a:p>
          <a:p>
            <a:pPr eaLnBrk="1" hangingPunct="1">
              <a:spcBef>
                <a:spcPct val="0"/>
              </a:spcBef>
              <a:buFontTx/>
              <a:buNone/>
            </a:pPr>
            <a:r>
              <a:rPr lang="en-US" altLang="zh-CN" sz="1000">
                <a:solidFill>
                  <a:srgbClr val="262626"/>
                </a:solidFill>
                <a:latin typeface="微软雅黑" panose="020B0503020204020204" pitchFamily="34" charset="-122"/>
                <a:ea typeface="微软雅黑" panose="020B0503020204020204" pitchFamily="34" charset="-122"/>
              </a:rPr>
              <a:t>Click to add title</a:t>
            </a:r>
            <a:r>
              <a:rPr lang="zh-CN" altLang="en-US" sz="1000">
                <a:solidFill>
                  <a:srgbClr val="262626"/>
                </a:solidFill>
                <a:latin typeface="微软雅黑" panose="020B0503020204020204" pitchFamily="34" charset="-122"/>
                <a:ea typeface="微软雅黑" panose="020B0503020204020204" pitchFamily="34" charset="-122"/>
              </a:rPr>
              <a:t> </a:t>
            </a:r>
            <a:endParaRPr lang="en-US" altLang="ko-KR" sz="1000">
              <a:solidFill>
                <a:srgbClr val="262626"/>
              </a:solidFill>
              <a:latin typeface="Arial" panose="020B0604020202020204" pitchFamily="34" charset="0"/>
              <a:ea typeface="Malgun Gothic" panose="020B0503020000020004" pitchFamily="34" charset="-127"/>
            </a:endParaRPr>
          </a:p>
        </p:txBody>
      </p:sp>
      <p:grpSp>
        <p:nvGrpSpPr>
          <p:cNvPr id="3" name="组合 2"/>
          <p:cNvGrpSpPr/>
          <p:nvPr/>
        </p:nvGrpSpPr>
        <p:grpSpPr bwMode="auto">
          <a:xfrm>
            <a:off x="455613" y="2503488"/>
            <a:ext cx="8701087" cy="250825"/>
            <a:chOff x="456182" y="2503488"/>
            <a:chExt cx="8700518" cy="250825"/>
          </a:xfrm>
        </p:grpSpPr>
        <p:sp>
          <p:nvSpPr>
            <p:cNvPr id="4" name="椭圆 3"/>
            <p:cNvSpPr/>
            <p:nvPr/>
          </p:nvSpPr>
          <p:spPr>
            <a:xfrm>
              <a:off x="456182" y="2503488"/>
              <a:ext cx="250809" cy="250825"/>
            </a:xfrm>
            <a:prstGeom prst="ellipse">
              <a:avLst/>
            </a:prstGeom>
            <a:solidFill>
              <a:srgbClr val="BA251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nvGrpSpPr>
            <p:cNvPr id="10305" name="组合 4"/>
            <p:cNvGrpSpPr/>
            <p:nvPr/>
          </p:nvGrpSpPr>
          <p:grpSpPr bwMode="auto">
            <a:xfrm>
              <a:off x="707007" y="2570163"/>
              <a:ext cx="8449693" cy="117475"/>
              <a:chOff x="631699" y="2570470"/>
              <a:chExt cx="8449892" cy="117346"/>
            </a:xfrm>
          </p:grpSpPr>
          <p:cxnSp>
            <p:nvCxnSpPr>
              <p:cNvPr id="6" name="直接连接符 5"/>
              <p:cNvCxnSpPr/>
              <p:nvPr/>
            </p:nvCxnSpPr>
            <p:spPr>
              <a:xfrm>
                <a:off x="631683" y="2629143"/>
                <a:ext cx="8449908" cy="0"/>
              </a:xfrm>
              <a:prstGeom prst="line">
                <a:avLst/>
              </a:prstGeom>
              <a:solidFill>
                <a:srgbClr val="C00000"/>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1841307" y="2570470"/>
                <a:ext cx="117470"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8" name="椭圆 7"/>
              <p:cNvSpPr/>
              <p:nvPr/>
            </p:nvSpPr>
            <p:spPr>
              <a:xfrm>
                <a:off x="3166814" y="2570470"/>
                <a:ext cx="117470"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9" name="椭圆 8"/>
              <p:cNvSpPr/>
              <p:nvPr/>
            </p:nvSpPr>
            <p:spPr>
              <a:xfrm>
                <a:off x="4493908" y="2570470"/>
                <a:ext cx="117470"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0" name="椭圆 9"/>
              <p:cNvSpPr/>
              <p:nvPr/>
            </p:nvSpPr>
            <p:spPr>
              <a:xfrm>
                <a:off x="5819416" y="2570470"/>
                <a:ext cx="117470"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1" name="椭圆 10"/>
              <p:cNvSpPr/>
              <p:nvPr/>
            </p:nvSpPr>
            <p:spPr>
              <a:xfrm>
                <a:off x="7146510" y="2570470"/>
                <a:ext cx="117470"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2" name="椭圆 11"/>
              <p:cNvSpPr/>
              <p:nvPr/>
            </p:nvSpPr>
            <p:spPr>
              <a:xfrm>
                <a:off x="8387883" y="2570470"/>
                <a:ext cx="117470"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grpSp>
        <p:nvGrpSpPr>
          <p:cNvPr id="13" name="组合 8"/>
          <p:cNvGrpSpPr/>
          <p:nvPr/>
        </p:nvGrpSpPr>
        <p:grpSpPr bwMode="auto">
          <a:xfrm>
            <a:off x="1860550" y="860425"/>
            <a:ext cx="1712913" cy="1538288"/>
            <a:chOff x="1785268" y="859776"/>
            <a:chExt cx="1713256" cy="1539613"/>
          </a:xfrm>
        </p:grpSpPr>
        <p:grpSp>
          <p:nvGrpSpPr>
            <p:cNvPr id="10296" name="组合 22"/>
            <p:cNvGrpSpPr/>
            <p:nvPr/>
          </p:nvGrpSpPr>
          <p:grpSpPr bwMode="auto">
            <a:xfrm>
              <a:off x="1785268" y="859776"/>
              <a:ext cx="1713256" cy="1539613"/>
              <a:chOff x="378057" y="1079501"/>
              <a:chExt cx="1713256" cy="1539613"/>
            </a:xfrm>
          </p:grpSpPr>
          <p:sp>
            <p:nvSpPr>
              <p:cNvPr id="16" name="圆角矩形 15"/>
              <p:cNvSpPr/>
              <p:nvPr/>
            </p:nvSpPr>
            <p:spPr>
              <a:xfrm>
                <a:off x="381232" y="1079501"/>
                <a:ext cx="1693898" cy="1325692"/>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38100" sx="101000" sy="101000" algn="ctr" rotWithShape="0">
                  <a:prstClr val="black">
                    <a:alpha val="4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7" name="矩形标注 16"/>
              <p:cNvSpPr/>
              <p:nvPr/>
            </p:nvSpPr>
            <p:spPr>
              <a:xfrm rot="10800000" flipV="1">
                <a:off x="381233" y="2315640"/>
                <a:ext cx="1710080" cy="268519"/>
              </a:xfrm>
              <a:prstGeom prst="wedgeRectCallout">
                <a:avLst>
                  <a:gd name="adj1" fmla="val 36625"/>
                  <a:gd name="adj2" fmla="val 78941"/>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0302" name="TextBox 7"/>
              <p:cNvSpPr txBox="1">
                <a:spLocks noChangeArrowheads="1"/>
              </p:cNvSpPr>
              <p:nvPr/>
            </p:nvSpPr>
            <p:spPr bwMode="auto">
              <a:xfrm>
                <a:off x="378057" y="2280560"/>
                <a:ext cx="5881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600">
                    <a:solidFill>
                      <a:srgbClr val="FFFFFF"/>
                    </a:solidFill>
                    <a:latin typeface="Bebas"/>
                  </a:rPr>
                  <a:t>2010</a:t>
                </a:r>
                <a:endParaRPr lang="zh-CN" altLang="en-US" sz="1600">
                  <a:solidFill>
                    <a:srgbClr val="FFFFFF"/>
                  </a:solidFill>
                  <a:latin typeface="Bebas"/>
                </a:endParaRPr>
              </a:p>
            </p:txBody>
          </p:sp>
          <p:sp>
            <p:nvSpPr>
              <p:cNvPr id="10303" name="矩形 38"/>
              <p:cNvSpPr>
                <a:spLocks noChangeArrowheads="1"/>
              </p:cNvSpPr>
              <p:nvPr/>
            </p:nvSpPr>
            <p:spPr bwMode="auto">
              <a:xfrm>
                <a:off x="919274" y="2296542"/>
                <a:ext cx="11558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400" b="1">
                    <a:solidFill>
                      <a:srgbClr val="FFFFFF"/>
                    </a:solidFill>
                    <a:latin typeface="微软雅黑" panose="020B0503020204020204" pitchFamily="34" charset="-122"/>
                    <a:ea typeface="微软雅黑" panose="020B0503020204020204" pitchFamily="34" charset="-122"/>
                  </a:rPr>
                  <a:t>添加文字</a:t>
                </a:r>
                <a:endParaRPr lang="en-US" altLang="ko-KR" sz="1400" b="1">
                  <a:solidFill>
                    <a:srgbClr val="FFFFFF"/>
                  </a:solidFill>
                  <a:latin typeface="微软雅黑" panose="020B0503020204020204" pitchFamily="34" charset="-122"/>
                  <a:ea typeface="微软雅黑" panose="020B0503020204020204" pitchFamily="34" charset="-122"/>
                </a:endParaRPr>
              </a:p>
            </p:txBody>
          </p:sp>
        </p:grpSp>
        <p:sp>
          <p:nvSpPr>
            <p:cNvPr id="10297" name="矩形 14"/>
            <p:cNvSpPr>
              <a:spLocks noChangeArrowheads="1"/>
            </p:cNvSpPr>
            <p:nvPr/>
          </p:nvSpPr>
          <p:spPr bwMode="auto">
            <a:xfrm>
              <a:off x="1871010" y="966231"/>
              <a:ext cx="1564001" cy="999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0"/>
                </a:spcBef>
                <a:buFontTx/>
                <a:buNone/>
              </a:pPr>
              <a:r>
                <a:rPr lang="zh-CN" altLang="zh-CN" sz="10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设计机构。拥有国内顶尖的</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制作技术、顶级的</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设计团队</a:t>
              </a:r>
              <a:endParaRPr lang="en-US" altLang="zh-CN" sz="1100">
                <a:solidFill>
                  <a:srgbClr val="7F7F7F"/>
                </a:solidFill>
                <a:latin typeface="Arial" panose="020B0604020202020204" pitchFamily="34" charset="0"/>
                <a:cs typeface="Arial" panose="020B0604020202020204" pitchFamily="34" charset="0"/>
              </a:endParaRPr>
            </a:p>
          </p:txBody>
        </p:sp>
      </p:grpSp>
      <p:grpSp>
        <p:nvGrpSpPr>
          <p:cNvPr id="20" name="组合 9"/>
          <p:cNvGrpSpPr/>
          <p:nvPr/>
        </p:nvGrpSpPr>
        <p:grpSpPr bwMode="auto">
          <a:xfrm>
            <a:off x="4446588" y="842963"/>
            <a:ext cx="1722437" cy="1555750"/>
            <a:chOff x="4372229" y="843558"/>
            <a:chExt cx="1722010" cy="1555831"/>
          </a:xfrm>
        </p:grpSpPr>
        <p:grpSp>
          <p:nvGrpSpPr>
            <p:cNvPr id="10286" name="组合 55"/>
            <p:cNvGrpSpPr/>
            <p:nvPr/>
          </p:nvGrpSpPr>
          <p:grpSpPr bwMode="auto">
            <a:xfrm>
              <a:off x="4372229" y="843558"/>
              <a:ext cx="1722010" cy="1555831"/>
              <a:chOff x="378057" y="1063283"/>
              <a:chExt cx="1722010" cy="1555831"/>
            </a:xfrm>
          </p:grpSpPr>
          <p:sp>
            <p:nvSpPr>
              <p:cNvPr id="23" name="圆角矩形 22"/>
              <p:cNvSpPr/>
              <p:nvPr/>
            </p:nvSpPr>
            <p:spPr>
              <a:xfrm>
                <a:off x="381003" y="1063283"/>
                <a:ext cx="1710310" cy="1341910"/>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38100" sx="101000" sy="101000" algn="ctr" rotWithShape="0">
                  <a:prstClr val="black">
                    <a:alpha val="4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4" name="矩形标注 23"/>
              <p:cNvSpPr/>
              <p:nvPr/>
            </p:nvSpPr>
            <p:spPr>
              <a:xfrm rot="10800000" flipV="1">
                <a:off x="381003" y="2315047"/>
                <a:ext cx="1710310" cy="269580"/>
              </a:xfrm>
              <a:prstGeom prst="wedgeRectCallout">
                <a:avLst>
                  <a:gd name="adj1" fmla="val 36625"/>
                  <a:gd name="adj2" fmla="val 78941"/>
                </a:avLst>
              </a:prstGeom>
              <a:solidFill>
                <a:srgbClr val="BA251E"/>
              </a:solidFill>
              <a:ln>
                <a:noFill/>
              </a:ln>
              <a:effectLst>
                <a:innerShdw blurRad="635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0294" name="TextBox 70"/>
              <p:cNvSpPr txBox="1">
                <a:spLocks noChangeArrowheads="1"/>
              </p:cNvSpPr>
              <p:nvPr/>
            </p:nvSpPr>
            <p:spPr bwMode="auto">
              <a:xfrm>
                <a:off x="378057" y="2280560"/>
                <a:ext cx="5897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600">
                    <a:solidFill>
                      <a:srgbClr val="FFFFFF"/>
                    </a:solidFill>
                    <a:latin typeface="Bebas"/>
                  </a:rPr>
                  <a:t>2012</a:t>
                </a:r>
                <a:endParaRPr lang="zh-CN" altLang="en-US" sz="1600">
                  <a:solidFill>
                    <a:srgbClr val="FFFFFF"/>
                  </a:solidFill>
                  <a:latin typeface="Bebas"/>
                </a:endParaRPr>
              </a:p>
            </p:txBody>
          </p:sp>
          <p:sp>
            <p:nvSpPr>
              <p:cNvPr id="10295" name="矩形 72"/>
              <p:cNvSpPr>
                <a:spLocks noChangeArrowheads="1"/>
              </p:cNvSpPr>
              <p:nvPr/>
            </p:nvSpPr>
            <p:spPr bwMode="auto">
              <a:xfrm>
                <a:off x="919274" y="2296542"/>
                <a:ext cx="118079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400" b="1">
                    <a:solidFill>
                      <a:srgbClr val="FFFFFF"/>
                    </a:solidFill>
                    <a:latin typeface="微软雅黑" panose="020B0503020204020204" pitchFamily="34" charset="-122"/>
                    <a:ea typeface="微软雅黑" panose="020B0503020204020204" pitchFamily="34" charset="-122"/>
                  </a:rPr>
                  <a:t>添加文字</a:t>
                </a:r>
                <a:endParaRPr lang="en-US" altLang="ko-KR" sz="1400" b="1">
                  <a:solidFill>
                    <a:srgbClr val="FFFFFF"/>
                  </a:solidFill>
                  <a:latin typeface="微软雅黑" panose="020B0503020204020204" pitchFamily="34" charset="-122"/>
                  <a:ea typeface="微软雅黑" panose="020B0503020204020204" pitchFamily="34" charset="-122"/>
                </a:endParaRPr>
              </a:p>
            </p:txBody>
          </p:sp>
        </p:grpSp>
        <p:sp>
          <p:nvSpPr>
            <p:cNvPr id="10287" name="矩形 21"/>
            <p:cNvSpPr>
              <a:spLocks noChangeArrowheads="1"/>
            </p:cNvSpPr>
            <p:nvPr/>
          </p:nvSpPr>
          <p:spPr bwMode="auto">
            <a:xfrm>
              <a:off x="4448410" y="972152"/>
              <a:ext cx="1563299" cy="1000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0"/>
                </a:spcBef>
                <a:buFontTx/>
                <a:buNone/>
              </a:pPr>
              <a:r>
                <a:rPr lang="zh-CN" altLang="zh-CN" sz="10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设计机构。拥有国内顶尖的</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制作技术、顶级的</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设计团队</a:t>
              </a:r>
              <a:endParaRPr lang="en-US" altLang="zh-CN" sz="1100">
                <a:solidFill>
                  <a:srgbClr val="7F7F7F"/>
                </a:solidFill>
                <a:latin typeface="Arial" panose="020B0604020202020204" pitchFamily="34" charset="0"/>
                <a:cs typeface="Arial" panose="020B0604020202020204" pitchFamily="34" charset="0"/>
              </a:endParaRPr>
            </a:p>
          </p:txBody>
        </p:sp>
      </p:grpSp>
      <p:grpSp>
        <p:nvGrpSpPr>
          <p:cNvPr id="27" name="组合 13"/>
          <p:cNvGrpSpPr/>
          <p:nvPr/>
        </p:nvGrpSpPr>
        <p:grpSpPr bwMode="auto">
          <a:xfrm>
            <a:off x="7011988" y="860425"/>
            <a:ext cx="1709737" cy="1538288"/>
            <a:chOff x="6937113" y="859776"/>
            <a:chExt cx="1710310" cy="1539613"/>
          </a:xfrm>
        </p:grpSpPr>
        <p:sp>
          <p:nvSpPr>
            <p:cNvPr id="28" name="圆角矩形 27"/>
            <p:cNvSpPr/>
            <p:nvPr/>
          </p:nvSpPr>
          <p:spPr>
            <a:xfrm>
              <a:off x="6937113" y="859776"/>
              <a:ext cx="1710310" cy="1325691"/>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38100" sx="101000" sy="101000" algn="ctr" rotWithShape="0">
                <a:prstClr val="black">
                  <a:alpha val="4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prstClr val="white"/>
                </a:solidFill>
              </a:endParaRPr>
            </a:p>
          </p:txBody>
        </p:sp>
        <p:sp>
          <p:nvSpPr>
            <p:cNvPr id="29" name="矩形标注 28"/>
            <p:cNvSpPr/>
            <p:nvPr/>
          </p:nvSpPr>
          <p:spPr>
            <a:xfrm rot="10800000" flipV="1">
              <a:off x="6937113" y="2095915"/>
              <a:ext cx="1710310" cy="268519"/>
            </a:xfrm>
            <a:prstGeom prst="wedgeRectCallout">
              <a:avLst>
                <a:gd name="adj1" fmla="val 36625"/>
                <a:gd name="adj2" fmla="val 78941"/>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nvGrpSpPr>
            <p:cNvPr id="10282" name="组合 1"/>
            <p:cNvGrpSpPr/>
            <p:nvPr/>
          </p:nvGrpSpPr>
          <p:grpSpPr bwMode="auto">
            <a:xfrm>
              <a:off x="6944364" y="2060835"/>
              <a:ext cx="1695809" cy="338554"/>
              <a:chOff x="7371991" y="2204851"/>
              <a:chExt cx="1695809" cy="338554"/>
            </a:xfrm>
          </p:grpSpPr>
          <p:sp>
            <p:nvSpPr>
              <p:cNvPr id="10284" name="TextBox 88"/>
              <p:cNvSpPr txBox="1">
                <a:spLocks noChangeArrowheads="1"/>
              </p:cNvSpPr>
              <p:nvPr/>
            </p:nvSpPr>
            <p:spPr bwMode="auto">
              <a:xfrm>
                <a:off x="7371991" y="2204851"/>
                <a:ext cx="5924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600">
                    <a:solidFill>
                      <a:srgbClr val="FFFFFF"/>
                    </a:solidFill>
                    <a:latin typeface="Bebas"/>
                  </a:rPr>
                  <a:t>2014</a:t>
                </a:r>
                <a:endParaRPr lang="zh-CN" altLang="en-US" sz="1600">
                  <a:solidFill>
                    <a:srgbClr val="FFFFFF"/>
                  </a:solidFill>
                  <a:latin typeface="Bebas"/>
                </a:endParaRPr>
              </a:p>
            </p:txBody>
          </p:sp>
          <p:sp>
            <p:nvSpPr>
              <p:cNvPr id="10285" name="矩形 90"/>
              <p:cNvSpPr>
                <a:spLocks noChangeArrowheads="1"/>
              </p:cNvSpPr>
              <p:nvPr/>
            </p:nvSpPr>
            <p:spPr bwMode="auto">
              <a:xfrm>
                <a:off x="7913208" y="2220833"/>
                <a:ext cx="11545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400" b="1">
                    <a:solidFill>
                      <a:srgbClr val="FFFFFF"/>
                    </a:solidFill>
                    <a:latin typeface="微软雅黑" panose="020B0503020204020204" pitchFamily="34" charset="-122"/>
                    <a:ea typeface="微软雅黑" panose="020B0503020204020204" pitchFamily="34" charset="-122"/>
                  </a:rPr>
                  <a:t>添加文字</a:t>
                </a:r>
                <a:endParaRPr lang="en-US" altLang="ko-KR" sz="1400" b="1">
                  <a:solidFill>
                    <a:srgbClr val="FFFFFF"/>
                  </a:solidFill>
                  <a:latin typeface="微软雅黑" panose="020B0503020204020204" pitchFamily="34" charset="-122"/>
                  <a:ea typeface="微软雅黑" panose="020B0503020204020204" pitchFamily="34" charset="-122"/>
                </a:endParaRPr>
              </a:p>
            </p:txBody>
          </p:sp>
        </p:grpSp>
        <p:sp>
          <p:nvSpPr>
            <p:cNvPr id="10283" name="矩形 30"/>
            <p:cNvSpPr>
              <a:spLocks noChangeArrowheads="1"/>
            </p:cNvSpPr>
            <p:nvPr/>
          </p:nvSpPr>
          <p:spPr bwMode="auto">
            <a:xfrm>
              <a:off x="7010162" y="966231"/>
              <a:ext cx="1564211" cy="999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0"/>
                </a:spcBef>
                <a:buFontTx/>
                <a:buNone/>
              </a:pPr>
              <a:r>
                <a:rPr lang="zh-CN" altLang="zh-CN" sz="10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设计机构。拥有国内顶尖的</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制作技术、顶级的</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设计团队</a:t>
              </a:r>
              <a:endParaRPr lang="en-US" altLang="zh-CN" sz="1000">
                <a:solidFill>
                  <a:srgbClr val="7F7F7F"/>
                </a:solidFill>
                <a:latin typeface="Arial" panose="020B0604020202020204" pitchFamily="34" charset="0"/>
                <a:cs typeface="Arial" panose="020B0604020202020204" pitchFamily="34" charset="0"/>
              </a:endParaRPr>
            </a:p>
          </p:txBody>
        </p:sp>
      </p:grpSp>
      <p:grpSp>
        <p:nvGrpSpPr>
          <p:cNvPr id="34" name="组合 14"/>
          <p:cNvGrpSpPr/>
          <p:nvPr/>
        </p:nvGrpSpPr>
        <p:grpSpPr bwMode="auto">
          <a:xfrm>
            <a:off x="5737225" y="2903538"/>
            <a:ext cx="1714500" cy="1504950"/>
            <a:chOff x="5663271" y="2902872"/>
            <a:chExt cx="1713256" cy="1505126"/>
          </a:xfrm>
        </p:grpSpPr>
        <p:sp>
          <p:nvSpPr>
            <p:cNvPr id="35" name="圆角矩形 34"/>
            <p:cNvSpPr/>
            <p:nvPr/>
          </p:nvSpPr>
          <p:spPr>
            <a:xfrm>
              <a:off x="5666217" y="3104994"/>
              <a:ext cx="1710310" cy="1303004"/>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38100" sx="101000" sy="101000" algn="ctr" rotWithShape="0">
                <a:prstClr val="black">
                  <a:alpha val="4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nvGrpSpPr>
            <p:cNvPr id="10271" name="组合 81"/>
            <p:cNvGrpSpPr/>
            <p:nvPr/>
          </p:nvGrpSpPr>
          <p:grpSpPr bwMode="auto">
            <a:xfrm>
              <a:off x="5663271" y="2902872"/>
              <a:ext cx="1713256" cy="338554"/>
              <a:chOff x="1964201" y="4782851"/>
              <a:chExt cx="1713256" cy="338554"/>
            </a:xfrm>
          </p:grpSpPr>
          <p:sp>
            <p:nvSpPr>
              <p:cNvPr id="38" name="矩形标注 37"/>
              <p:cNvSpPr/>
              <p:nvPr/>
            </p:nvSpPr>
            <p:spPr>
              <a:xfrm rot="10800000" flipV="1">
                <a:off x="1967147" y="4817338"/>
                <a:ext cx="1710310" cy="269580"/>
              </a:xfrm>
              <a:prstGeom prst="wedgeRectCallout">
                <a:avLst>
                  <a:gd name="adj1" fmla="val 36347"/>
                  <a:gd name="adj2" fmla="val -92423"/>
                </a:avLst>
              </a:prstGeom>
              <a:solidFill>
                <a:srgbClr val="BA251E"/>
              </a:solidFill>
              <a:ln>
                <a:noFill/>
              </a:ln>
              <a:effectLst>
                <a:innerShdw blurRad="635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0276" name="TextBox 83"/>
              <p:cNvSpPr txBox="1">
                <a:spLocks noChangeArrowheads="1"/>
              </p:cNvSpPr>
              <p:nvPr/>
            </p:nvSpPr>
            <p:spPr bwMode="auto">
              <a:xfrm>
                <a:off x="1964201" y="4782851"/>
                <a:ext cx="5890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600">
                    <a:solidFill>
                      <a:srgbClr val="FFFFFF"/>
                    </a:solidFill>
                    <a:latin typeface="Bebas"/>
                  </a:rPr>
                  <a:t>2013</a:t>
                </a:r>
                <a:endParaRPr lang="zh-CN" altLang="en-US" sz="1600">
                  <a:solidFill>
                    <a:srgbClr val="FFFFFF"/>
                  </a:solidFill>
                  <a:latin typeface="Bebas"/>
                </a:endParaRPr>
              </a:p>
            </p:txBody>
          </p:sp>
          <p:sp>
            <p:nvSpPr>
              <p:cNvPr id="10277" name="矩形 84"/>
              <p:cNvSpPr>
                <a:spLocks noChangeArrowheads="1"/>
              </p:cNvSpPr>
              <p:nvPr/>
            </p:nvSpPr>
            <p:spPr bwMode="auto">
              <a:xfrm>
                <a:off x="2505418" y="4798833"/>
                <a:ext cx="11218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400" b="1">
                    <a:solidFill>
                      <a:srgbClr val="FFFFFF"/>
                    </a:solidFill>
                    <a:latin typeface="微软雅黑" panose="020B0503020204020204" pitchFamily="34" charset="-122"/>
                    <a:ea typeface="微软雅黑" panose="020B0503020204020204" pitchFamily="34" charset="-122"/>
                  </a:rPr>
                  <a:t>添加文字</a:t>
                </a:r>
                <a:endParaRPr lang="en-US" altLang="ko-KR" sz="1400" b="1">
                  <a:solidFill>
                    <a:srgbClr val="FFFFFF"/>
                  </a:solidFill>
                  <a:latin typeface="微软雅黑" panose="020B0503020204020204" pitchFamily="34" charset="-122"/>
                  <a:ea typeface="微软雅黑" panose="020B0503020204020204" pitchFamily="34" charset="-122"/>
                </a:endParaRPr>
              </a:p>
            </p:txBody>
          </p:sp>
        </p:grpSp>
        <p:sp>
          <p:nvSpPr>
            <p:cNvPr id="10272" name="矩形 36"/>
            <p:cNvSpPr>
              <a:spLocks noChangeArrowheads="1"/>
            </p:cNvSpPr>
            <p:nvPr/>
          </p:nvSpPr>
          <p:spPr bwMode="auto">
            <a:xfrm>
              <a:off x="5739416" y="3349011"/>
              <a:ext cx="1562553" cy="998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0"/>
                </a:spcBef>
                <a:buFontTx/>
                <a:buNone/>
              </a:pPr>
              <a:r>
                <a:rPr lang="zh-CN" altLang="zh-CN" sz="10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设计机构。拥有国内顶尖的</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制作技术、顶级的</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设计团队</a:t>
              </a:r>
              <a:endParaRPr lang="en-US" altLang="zh-CN" sz="1100">
                <a:solidFill>
                  <a:srgbClr val="7F7F7F"/>
                </a:solidFill>
                <a:latin typeface="Arial" panose="020B0604020202020204" pitchFamily="34" charset="0"/>
                <a:cs typeface="Arial" panose="020B0604020202020204" pitchFamily="34" charset="0"/>
              </a:endParaRPr>
            </a:p>
          </p:txBody>
        </p:sp>
      </p:grpSp>
      <p:grpSp>
        <p:nvGrpSpPr>
          <p:cNvPr id="41" name="组合 15"/>
          <p:cNvGrpSpPr/>
          <p:nvPr/>
        </p:nvGrpSpPr>
        <p:grpSpPr bwMode="auto">
          <a:xfrm>
            <a:off x="3133725" y="2903538"/>
            <a:ext cx="1714500" cy="1584325"/>
            <a:chOff x="3059832" y="2902872"/>
            <a:chExt cx="1713256" cy="1585690"/>
          </a:xfrm>
        </p:grpSpPr>
        <p:sp>
          <p:nvSpPr>
            <p:cNvPr id="42" name="圆角矩形 41"/>
            <p:cNvSpPr/>
            <p:nvPr/>
          </p:nvSpPr>
          <p:spPr>
            <a:xfrm>
              <a:off x="3062778" y="3185558"/>
              <a:ext cx="1710310" cy="1303004"/>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38100" sx="101000" sy="101000" algn="ctr" rotWithShape="0">
                <a:prstClr val="black">
                  <a:alpha val="4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nvGrpSpPr>
            <p:cNvPr id="10263" name="组合 75"/>
            <p:cNvGrpSpPr/>
            <p:nvPr/>
          </p:nvGrpSpPr>
          <p:grpSpPr bwMode="auto">
            <a:xfrm>
              <a:off x="3059832" y="2902872"/>
              <a:ext cx="1713256" cy="338554"/>
              <a:chOff x="1964201" y="4782851"/>
              <a:chExt cx="1713256" cy="338554"/>
            </a:xfrm>
          </p:grpSpPr>
          <p:sp>
            <p:nvSpPr>
              <p:cNvPr id="45" name="矩形标注 44"/>
              <p:cNvSpPr/>
              <p:nvPr/>
            </p:nvSpPr>
            <p:spPr>
              <a:xfrm rot="10800000" flipV="1">
                <a:off x="1967374" y="4817806"/>
                <a:ext cx="1710083" cy="268518"/>
              </a:xfrm>
              <a:prstGeom prst="wedgeRectCallout">
                <a:avLst>
                  <a:gd name="adj1" fmla="val 36347"/>
                  <a:gd name="adj2" fmla="val -92423"/>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0266" name="TextBox 77"/>
              <p:cNvSpPr txBox="1">
                <a:spLocks noChangeArrowheads="1"/>
              </p:cNvSpPr>
              <p:nvPr/>
            </p:nvSpPr>
            <p:spPr bwMode="auto">
              <a:xfrm>
                <a:off x="1964201" y="4782851"/>
                <a:ext cx="5513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600">
                    <a:solidFill>
                      <a:srgbClr val="FFFFFF"/>
                    </a:solidFill>
                    <a:latin typeface="Bebas"/>
                  </a:rPr>
                  <a:t>2011</a:t>
                </a:r>
                <a:endParaRPr lang="zh-CN" altLang="en-US" sz="1600">
                  <a:solidFill>
                    <a:srgbClr val="FFFFFF"/>
                  </a:solidFill>
                  <a:latin typeface="Bebas"/>
                </a:endParaRPr>
              </a:p>
            </p:txBody>
          </p:sp>
          <p:sp>
            <p:nvSpPr>
              <p:cNvPr id="10267" name="矩形 78"/>
              <p:cNvSpPr>
                <a:spLocks noChangeArrowheads="1"/>
              </p:cNvSpPr>
              <p:nvPr/>
            </p:nvSpPr>
            <p:spPr bwMode="auto">
              <a:xfrm>
                <a:off x="2505418" y="4798833"/>
                <a:ext cx="11382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400" b="1">
                    <a:solidFill>
                      <a:srgbClr val="FFFFFF"/>
                    </a:solidFill>
                    <a:latin typeface="微软雅黑" panose="020B0503020204020204" pitchFamily="34" charset="-122"/>
                    <a:ea typeface="微软雅黑" panose="020B0503020204020204" pitchFamily="34" charset="-122"/>
                  </a:rPr>
                  <a:t>添加文字</a:t>
                </a:r>
                <a:endParaRPr lang="en-US" altLang="ko-KR" sz="1400" b="1">
                  <a:solidFill>
                    <a:srgbClr val="FFFFFF"/>
                  </a:solidFill>
                  <a:latin typeface="微软雅黑" panose="020B0503020204020204" pitchFamily="34" charset="-122"/>
                  <a:ea typeface="微软雅黑" panose="020B0503020204020204" pitchFamily="34" charset="-122"/>
                </a:endParaRPr>
              </a:p>
            </p:txBody>
          </p:sp>
        </p:grpSp>
        <p:sp>
          <p:nvSpPr>
            <p:cNvPr id="10264" name="矩形 43"/>
            <p:cNvSpPr>
              <a:spLocks noChangeArrowheads="1"/>
            </p:cNvSpPr>
            <p:nvPr/>
          </p:nvSpPr>
          <p:spPr bwMode="auto">
            <a:xfrm>
              <a:off x="3135977" y="3330277"/>
              <a:ext cx="1562553" cy="99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0"/>
                </a:spcBef>
                <a:buFontTx/>
                <a:buNone/>
              </a:pPr>
              <a:r>
                <a:rPr lang="zh-CN" altLang="zh-CN" sz="10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设计机构。拥有国内顶尖的</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制作技术、顶级的</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设计团队</a:t>
              </a:r>
              <a:endParaRPr lang="en-US" altLang="zh-CN" sz="1100">
                <a:solidFill>
                  <a:srgbClr val="7F7F7F"/>
                </a:solidFill>
                <a:latin typeface="Arial" panose="020B0604020202020204" pitchFamily="34" charset="0"/>
                <a:cs typeface="Arial" panose="020B0604020202020204" pitchFamily="34" charset="0"/>
              </a:endParaRPr>
            </a:p>
          </p:txBody>
        </p:sp>
      </p:grpSp>
      <p:grpSp>
        <p:nvGrpSpPr>
          <p:cNvPr id="48" name="组合 16"/>
          <p:cNvGrpSpPr/>
          <p:nvPr/>
        </p:nvGrpSpPr>
        <p:grpSpPr bwMode="auto">
          <a:xfrm>
            <a:off x="471488" y="2903538"/>
            <a:ext cx="1712912" cy="1504950"/>
            <a:chOff x="396679" y="2902872"/>
            <a:chExt cx="1713256" cy="1505126"/>
          </a:xfrm>
        </p:grpSpPr>
        <p:sp>
          <p:nvSpPr>
            <p:cNvPr id="49" name="圆角矩形 48"/>
            <p:cNvSpPr/>
            <p:nvPr/>
          </p:nvSpPr>
          <p:spPr>
            <a:xfrm>
              <a:off x="399625" y="3104994"/>
              <a:ext cx="1710310" cy="1303004"/>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38100" sx="101000" sy="101000" algn="ctr" rotWithShape="0">
                <a:prstClr val="black">
                  <a:alpha val="4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nvGrpSpPr>
            <p:cNvPr id="10253" name="组合 19"/>
            <p:cNvGrpSpPr/>
            <p:nvPr/>
          </p:nvGrpSpPr>
          <p:grpSpPr bwMode="auto">
            <a:xfrm>
              <a:off x="396679" y="2902872"/>
              <a:ext cx="1713256" cy="338554"/>
              <a:chOff x="1964201" y="4782851"/>
              <a:chExt cx="1713256" cy="338554"/>
            </a:xfrm>
          </p:grpSpPr>
          <p:sp>
            <p:nvSpPr>
              <p:cNvPr id="52" name="矩形标注 51"/>
              <p:cNvSpPr/>
              <p:nvPr/>
            </p:nvSpPr>
            <p:spPr>
              <a:xfrm rot="10800000" flipV="1">
                <a:off x="1967147" y="4817338"/>
                <a:ext cx="1710310" cy="269580"/>
              </a:xfrm>
              <a:prstGeom prst="wedgeRectCallout">
                <a:avLst>
                  <a:gd name="adj1" fmla="val 36347"/>
                  <a:gd name="adj2" fmla="val -92423"/>
                </a:avLst>
              </a:prstGeom>
              <a:solidFill>
                <a:srgbClr val="BA251E"/>
              </a:solidFill>
              <a:ln>
                <a:noFill/>
              </a:ln>
              <a:effectLst>
                <a:innerShdw blurRad="635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0258" name="TextBox 51"/>
              <p:cNvSpPr txBox="1">
                <a:spLocks noChangeArrowheads="1"/>
              </p:cNvSpPr>
              <p:nvPr/>
            </p:nvSpPr>
            <p:spPr bwMode="auto">
              <a:xfrm>
                <a:off x="1964201" y="4782851"/>
                <a:ext cx="6206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600">
                    <a:solidFill>
                      <a:srgbClr val="FFFFFF"/>
                    </a:solidFill>
                    <a:latin typeface="Bebas"/>
                  </a:rPr>
                  <a:t>2009</a:t>
                </a:r>
                <a:endParaRPr lang="zh-CN" altLang="en-US" sz="1600">
                  <a:solidFill>
                    <a:srgbClr val="FFFFFF"/>
                  </a:solidFill>
                  <a:latin typeface="Bebas"/>
                </a:endParaRPr>
              </a:p>
            </p:txBody>
          </p:sp>
          <p:sp>
            <p:nvSpPr>
              <p:cNvPr id="10259" name="矩形 53"/>
              <p:cNvSpPr>
                <a:spLocks noChangeArrowheads="1"/>
              </p:cNvSpPr>
              <p:nvPr/>
            </p:nvSpPr>
            <p:spPr bwMode="auto">
              <a:xfrm>
                <a:off x="2505418" y="4798833"/>
                <a:ext cx="11585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400" b="1">
                    <a:solidFill>
                      <a:srgbClr val="FFFFFF"/>
                    </a:solidFill>
                    <a:latin typeface="微软雅黑" panose="020B0503020204020204" pitchFamily="34" charset="-122"/>
                    <a:ea typeface="微软雅黑" panose="020B0503020204020204" pitchFamily="34" charset="-122"/>
                  </a:rPr>
                  <a:t>添加文字</a:t>
                </a:r>
                <a:endParaRPr lang="en-US" altLang="ko-KR" sz="1400" b="1">
                  <a:solidFill>
                    <a:srgbClr val="FFFFFF"/>
                  </a:solidFill>
                  <a:latin typeface="微软雅黑" panose="020B0503020204020204" pitchFamily="34" charset="-122"/>
                  <a:ea typeface="微软雅黑" panose="020B0503020204020204" pitchFamily="34" charset="-122"/>
                </a:endParaRPr>
              </a:p>
            </p:txBody>
          </p:sp>
        </p:grpSp>
        <p:sp>
          <p:nvSpPr>
            <p:cNvPr id="10254" name="矩形 50"/>
            <p:cNvSpPr>
              <a:spLocks noChangeArrowheads="1"/>
            </p:cNvSpPr>
            <p:nvPr/>
          </p:nvSpPr>
          <p:spPr bwMode="auto">
            <a:xfrm>
              <a:off x="472894" y="3333134"/>
              <a:ext cx="1564001" cy="998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0"/>
                </a:spcBef>
                <a:buFontTx/>
                <a:buNone/>
              </a:pPr>
              <a:r>
                <a:rPr lang="zh-CN" altLang="zh-CN" sz="10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设计机构。拥有国内顶尖的</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制作技术、顶级的</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设计团队</a:t>
              </a:r>
              <a:endParaRPr lang="en-US" altLang="zh-CN" sz="1100">
                <a:solidFill>
                  <a:srgbClr val="7F7F7F"/>
                </a:solidFill>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anim calcmode="lin" valueType="num">
                                      <p:cBhvr>
                                        <p:cTn id="11" dur="500" fill="hold"/>
                                        <p:tgtEl>
                                          <p:spTgt spid="2"/>
                                        </p:tgtEl>
                                        <p:attrNameLst>
                                          <p:attrName>ppt_x</p:attrName>
                                        </p:attrNameLst>
                                      </p:cBhvr>
                                      <p:tavLst>
                                        <p:tav tm="0">
                                          <p:val>
                                            <p:strVal val="#ppt_x"/>
                                          </p:val>
                                        </p:tav>
                                        <p:tav tm="100000">
                                          <p:val>
                                            <p:strVal val="#ppt_x"/>
                                          </p:val>
                                        </p:tav>
                                      </p:tavLst>
                                    </p:anim>
                                    <p:anim calcmode="lin" valueType="num">
                                      <p:cBhvr>
                                        <p:cTn id="12" dur="500" fill="hold"/>
                                        <p:tgtEl>
                                          <p:spTgt spid="2"/>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500"/>
                                  </p:stCondLst>
                                  <p:childTnLst>
                                    <p:set>
                                      <p:cBhvr>
                                        <p:cTn id="14" dur="1" fill="hold">
                                          <p:stCondLst>
                                            <p:cond delay="0"/>
                                          </p:stCondLst>
                                        </p:cTn>
                                        <p:tgtEl>
                                          <p:spTgt spid="48"/>
                                        </p:tgtEl>
                                        <p:attrNameLst>
                                          <p:attrName>style.visibility</p:attrName>
                                        </p:attrNameLst>
                                      </p:cBhvr>
                                      <p:to>
                                        <p:strVal val="visible"/>
                                      </p:to>
                                    </p:set>
                                    <p:animEffect transition="in" filter="wipe(up)">
                                      <p:cBhvr>
                                        <p:cTn id="15" dur="500"/>
                                        <p:tgtEl>
                                          <p:spTgt spid="48"/>
                                        </p:tgtEl>
                                      </p:cBhvr>
                                    </p:animEffect>
                                  </p:childTnLst>
                                </p:cTn>
                              </p:par>
                              <p:par>
                                <p:cTn id="16" presetID="22" presetClass="entr" presetSubtype="4" fill="hold" nodeType="withEffect">
                                  <p:stCondLst>
                                    <p:cond delay="70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par>
                                <p:cTn id="19" presetID="22" presetClass="entr" presetSubtype="1" fill="hold" nodeType="withEffect">
                                  <p:stCondLst>
                                    <p:cond delay="900"/>
                                  </p:stCondLst>
                                  <p:childTnLst>
                                    <p:set>
                                      <p:cBhvr>
                                        <p:cTn id="20" dur="1" fill="hold">
                                          <p:stCondLst>
                                            <p:cond delay="0"/>
                                          </p:stCondLst>
                                        </p:cTn>
                                        <p:tgtEl>
                                          <p:spTgt spid="41"/>
                                        </p:tgtEl>
                                        <p:attrNameLst>
                                          <p:attrName>style.visibility</p:attrName>
                                        </p:attrNameLst>
                                      </p:cBhvr>
                                      <p:to>
                                        <p:strVal val="visible"/>
                                      </p:to>
                                    </p:set>
                                    <p:animEffect transition="in" filter="wipe(up)">
                                      <p:cBhvr>
                                        <p:cTn id="21" dur="500"/>
                                        <p:tgtEl>
                                          <p:spTgt spid="41"/>
                                        </p:tgtEl>
                                      </p:cBhvr>
                                    </p:animEffect>
                                  </p:childTnLst>
                                </p:cTn>
                              </p:par>
                              <p:par>
                                <p:cTn id="22" presetID="22" presetClass="entr" presetSubtype="4" fill="hold" nodeType="withEffect">
                                  <p:stCondLst>
                                    <p:cond delay="110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00"/>
                                        <p:tgtEl>
                                          <p:spTgt spid="20"/>
                                        </p:tgtEl>
                                      </p:cBhvr>
                                    </p:animEffect>
                                  </p:childTnLst>
                                </p:cTn>
                              </p:par>
                              <p:par>
                                <p:cTn id="25" presetID="22" presetClass="entr" presetSubtype="1" fill="hold" nodeType="withEffect">
                                  <p:stCondLst>
                                    <p:cond delay="130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500"/>
                                        <p:tgtEl>
                                          <p:spTgt spid="34"/>
                                        </p:tgtEl>
                                      </p:cBhvr>
                                    </p:animEffect>
                                  </p:childTnLst>
                                </p:cTn>
                              </p:par>
                              <p:par>
                                <p:cTn id="28" presetID="22" presetClass="entr" presetSubtype="4" fill="hold" nodeType="withEffect">
                                  <p:stCondLst>
                                    <p:cond delay="1500"/>
                                  </p:stCondLst>
                                  <p:childTnLst>
                                    <p:set>
                                      <p:cBhvr>
                                        <p:cTn id="29" dur="1" fill="hold">
                                          <p:stCondLst>
                                            <p:cond delay="0"/>
                                          </p:stCondLst>
                                        </p:cTn>
                                        <p:tgtEl>
                                          <p:spTgt spid="27"/>
                                        </p:tgtEl>
                                        <p:attrNameLst>
                                          <p:attrName>style.visibility</p:attrName>
                                        </p:attrNameLst>
                                      </p:cBhvr>
                                      <p:to>
                                        <p:strVal val="visible"/>
                                      </p:to>
                                    </p:set>
                                    <p:animEffect transition="in" filter="wipe(down)">
                                      <p:cBhvr>
                                        <p:cTn id="3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
          <p:cNvGrpSpPr/>
          <p:nvPr/>
        </p:nvGrpSpPr>
        <p:grpSpPr bwMode="auto">
          <a:xfrm>
            <a:off x="-141288" y="1466850"/>
            <a:ext cx="9301163" cy="671513"/>
            <a:chOff x="-141516" y="2054598"/>
            <a:chExt cx="9301068" cy="949904"/>
          </a:xfrm>
        </p:grpSpPr>
        <p:sp>
          <p:nvSpPr>
            <p:cNvPr id="3" name="任意多边形 2"/>
            <p:cNvSpPr/>
            <p:nvPr/>
          </p:nvSpPr>
          <p:spPr>
            <a:xfrm>
              <a:off x="6120" y="2054598"/>
              <a:ext cx="9153432" cy="855587"/>
            </a:xfrm>
            <a:custGeom>
              <a:avLst/>
              <a:gdLst>
                <a:gd name="connsiteX0" fmla="*/ 0 w 9246870"/>
                <a:gd name="connsiteY0" fmla="*/ 176749 h 1465750"/>
                <a:gd name="connsiteX1" fmla="*/ 1657350 w 9246870"/>
                <a:gd name="connsiteY1" fmla="*/ 108169 h 1465750"/>
                <a:gd name="connsiteX2" fmla="*/ 4000500 w 9246870"/>
                <a:gd name="connsiteY2" fmla="*/ 1445479 h 1465750"/>
                <a:gd name="connsiteX3" fmla="*/ 5486400 w 9246870"/>
                <a:gd name="connsiteY3" fmla="*/ 931129 h 1465750"/>
                <a:gd name="connsiteX4" fmla="*/ 6880860 w 9246870"/>
                <a:gd name="connsiteY4" fmla="*/ 1148299 h 1465750"/>
                <a:gd name="connsiteX5" fmla="*/ 8092440 w 9246870"/>
                <a:gd name="connsiteY5" fmla="*/ 691099 h 1465750"/>
                <a:gd name="connsiteX6" fmla="*/ 9246870 w 9246870"/>
                <a:gd name="connsiteY6" fmla="*/ 919699 h 1465750"/>
                <a:gd name="connsiteX0-1" fmla="*/ 0 w 9246870"/>
                <a:gd name="connsiteY0-2" fmla="*/ 176749 h 1465750"/>
                <a:gd name="connsiteX1-3" fmla="*/ 1657350 w 9246870"/>
                <a:gd name="connsiteY1-4" fmla="*/ 108169 h 1465750"/>
                <a:gd name="connsiteX2-5" fmla="*/ 4000500 w 9246870"/>
                <a:gd name="connsiteY2-6" fmla="*/ 1445479 h 1465750"/>
                <a:gd name="connsiteX3-7" fmla="*/ 5486400 w 9246870"/>
                <a:gd name="connsiteY3-8" fmla="*/ 931129 h 1465750"/>
                <a:gd name="connsiteX4-9" fmla="*/ 6880860 w 9246870"/>
                <a:gd name="connsiteY4-10" fmla="*/ 1148299 h 1465750"/>
                <a:gd name="connsiteX5-11" fmla="*/ 8092440 w 9246870"/>
                <a:gd name="connsiteY5-12" fmla="*/ 691099 h 1465750"/>
                <a:gd name="connsiteX6-13" fmla="*/ 9246870 w 9246870"/>
                <a:gd name="connsiteY6-14" fmla="*/ 919699 h 1465750"/>
                <a:gd name="connsiteX0-15" fmla="*/ 0 w 9246870"/>
                <a:gd name="connsiteY0-16" fmla="*/ 170190 h 1372277"/>
                <a:gd name="connsiteX1-17" fmla="*/ 1657350 w 9246870"/>
                <a:gd name="connsiteY1-18" fmla="*/ 101610 h 1372277"/>
                <a:gd name="connsiteX2-19" fmla="*/ 4000500 w 9246870"/>
                <a:gd name="connsiteY2-20" fmla="*/ 1349568 h 1372277"/>
                <a:gd name="connsiteX3-21" fmla="*/ 5486400 w 9246870"/>
                <a:gd name="connsiteY3-22" fmla="*/ 924570 h 1372277"/>
                <a:gd name="connsiteX4-23" fmla="*/ 6880860 w 9246870"/>
                <a:gd name="connsiteY4-24" fmla="*/ 1141740 h 1372277"/>
                <a:gd name="connsiteX5-25" fmla="*/ 8092440 w 9246870"/>
                <a:gd name="connsiteY5-26" fmla="*/ 684540 h 1372277"/>
                <a:gd name="connsiteX6-27" fmla="*/ 9246870 w 9246870"/>
                <a:gd name="connsiteY6-28" fmla="*/ 913140 h 1372277"/>
                <a:gd name="connsiteX0-29" fmla="*/ 0 w 9246870"/>
                <a:gd name="connsiteY0-30" fmla="*/ 668876 h 1281225"/>
                <a:gd name="connsiteX1-31" fmla="*/ 1657350 w 9246870"/>
                <a:gd name="connsiteY1-32" fmla="*/ 10558 h 1281225"/>
                <a:gd name="connsiteX2-33" fmla="*/ 4000500 w 9246870"/>
                <a:gd name="connsiteY2-34" fmla="*/ 1258516 h 1281225"/>
                <a:gd name="connsiteX3-35" fmla="*/ 5486400 w 9246870"/>
                <a:gd name="connsiteY3-36" fmla="*/ 833518 h 1281225"/>
                <a:gd name="connsiteX4-37" fmla="*/ 6880860 w 9246870"/>
                <a:gd name="connsiteY4-38" fmla="*/ 1050688 h 1281225"/>
                <a:gd name="connsiteX5-39" fmla="*/ 8092440 w 9246870"/>
                <a:gd name="connsiteY5-40" fmla="*/ 593488 h 1281225"/>
                <a:gd name="connsiteX6-41" fmla="*/ 9246870 w 9246870"/>
                <a:gd name="connsiteY6-42" fmla="*/ 822088 h 1281225"/>
                <a:gd name="connsiteX0-43" fmla="*/ 0 w 9246870"/>
                <a:gd name="connsiteY0-44" fmla="*/ 681983 h 1294332"/>
                <a:gd name="connsiteX1-45" fmla="*/ 1657350 w 9246870"/>
                <a:gd name="connsiteY1-46" fmla="*/ 23665 h 1294332"/>
                <a:gd name="connsiteX2-47" fmla="*/ 4000500 w 9246870"/>
                <a:gd name="connsiteY2-48" fmla="*/ 1271623 h 1294332"/>
                <a:gd name="connsiteX3-49" fmla="*/ 5486400 w 9246870"/>
                <a:gd name="connsiteY3-50" fmla="*/ 846625 h 1294332"/>
                <a:gd name="connsiteX4-51" fmla="*/ 6880860 w 9246870"/>
                <a:gd name="connsiteY4-52" fmla="*/ 1063795 h 1294332"/>
                <a:gd name="connsiteX5-53" fmla="*/ 8092440 w 9246870"/>
                <a:gd name="connsiteY5-54" fmla="*/ 606595 h 1294332"/>
                <a:gd name="connsiteX6-55" fmla="*/ 9246870 w 9246870"/>
                <a:gd name="connsiteY6-56" fmla="*/ 835195 h 1294332"/>
                <a:gd name="connsiteX0-57" fmla="*/ 0 w 9139198"/>
                <a:gd name="connsiteY0-58" fmla="*/ 229036 h 1788540"/>
                <a:gd name="connsiteX1-59" fmla="*/ 1549678 w 9139198"/>
                <a:gd name="connsiteY1-60" fmla="*/ 517873 h 1788540"/>
                <a:gd name="connsiteX2-61" fmla="*/ 3892828 w 9139198"/>
                <a:gd name="connsiteY2-62" fmla="*/ 1765831 h 1788540"/>
                <a:gd name="connsiteX3-63" fmla="*/ 5378728 w 9139198"/>
                <a:gd name="connsiteY3-64" fmla="*/ 1340833 h 1788540"/>
                <a:gd name="connsiteX4-65" fmla="*/ 6773188 w 9139198"/>
                <a:gd name="connsiteY4-66" fmla="*/ 1558003 h 1788540"/>
                <a:gd name="connsiteX5-67" fmla="*/ 7984768 w 9139198"/>
                <a:gd name="connsiteY5-68" fmla="*/ 1100803 h 1788540"/>
                <a:gd name="connsiteX6-69" fmla="*/ 9139198 w 9139198"/>
                <a:gd name="connsiteY6-70" fmla="*/ 1329403 h 1788540"/>
                <a:gd name="connsiteX0-71" fmla="*/ 0 w 9139198"/>
                <a:gd name="connsiteY0-72" fmla="*/ 482230 h 2041734"/>
                <a:gd name="connsiteX1-73" fmla="*/ 1549678 w 9139198"/>
                <a:gd name="connsiteY1-74" fmla="*/ 771067 h 2041734"/>
                <a:gd name="connsiteX2-75" fmla="*/ 3892828 w 9139198"/>
                <a:gd name="connsiteY2-76" fmla="*/ 2019025 h 2041734"/>
                <a:gd name="connsiteX3-77" fmla="*/ 5378728 w 9139198"/>
                <a:gd name="connsiteY3-78" fmla="*/ 1594027 h 2041734"/>
                <a:gd name="connsiteX4-79" fmla="*/ 6773188 w 9139198"/>
                <a:gd name="connsiteY4-80" fmla="*/ 1811197 h 2041734"/>
                <a:gd name="connsiteX5-81" fmla="*/ 7984768 w 9139198"/>
                <a:gd name="connsiteY5-82" fmla="*/ 1353997 h 2041734"/>
                <a:gd name="connsiteX6-83" fmla="*/ 9139198 w 9139198"/>
                <a:gd name="connsiteY6-84" fmla="*/ 1582597 h 2041734"/>
                <a:gd name="connsiteX0-85" fmla="*/ 0 w 9139198"/>
                <a:gd name="connsiteY0-86" fmla="*/ 529267 h 2088771"/>
                <a:gd name="connsiteX1-87" fmla="*/ 1549678 w 9139198"/>
                <a:gd name="connsiteY1-88" fmla="*/ 818104 h 2088771"/>
                <a:gd name="connsiteX2-89" fmla="*/ 3892828 w 9139198"/>
                <a:gd name="connsiteY2-90" fmla="*/ 2066062 h 2088771"/>
                <a:gd name="connsiteX3-91" fmla="*/ 5378728 w 9139198"/>
                <a:gd name="connsiteY3-92" fmla="*/ 1641064 h 2088771"/>
                <a:gd name="connsiteX4-93" fmla="*/ 6773188 w 9139198"/>
                <a:gd name="connsiteY4-94" fmla="*/ 1858234 h 2088771"/>
                <a:gd name="connsiteX5-95" fmla="*/ 7984768 w 9139198"/>
                <a:gd name="connsiteY5-96" fmla="*/ 1401034 h 2088771"/>
                <a:gd name="connsiteX6-97" fmla="*/ 9139198 w 9139198"/>
                <a:gd name="connsiteY6-98" fmla="*/ 1629634 h 2088771"/>
                <a:gd name="connsiteX0-99" fmla="*/ 0 w 9139198"/>
                <a:gd name="connsiteY0-100" fmla="*/ 547838 h 1821408"/>
                <a:gd name="connsiteX1-101" fmla="*/ 1549678 w 9139198"/>
                <a:gd name="connsiteY1-102" fmla="*/ 550741 h 1821408"/>
                <a:gd name="connsiteX2-103" fmla="*/ 3892828 w 9139198"/>
                <a:gd name="connsiteY2-104" fmla="*/ 1798699 h 1821408"/>
                <a:gd name="connsiteX3-105" fmla="*/ 5378728 w 9139198"/>
                <a:gd name="connsiteY3-106" fmla="*/ 1373701 h 1821408"/>
                <a:gd name="connsiteX4-107" fmla="*/ 6773188 w 9139198"/>
                <a:gd name="connsiteY4-108" fmla="*/ 1590871 h 1821408"/>
                <a:gd name="connsiteX5-109" fmla="*/ 7984768 w 9139198"/>
                <a:gd name="connsiteY5-110" fmla="*/ 1133671 h 1821408"/>
                <a:gd name="connsiteX6-111" fmla="*/ 9139198 w 9139198"/>
                <a:gd name="connsiteY6-112" fmla="*/ 1362271 h 1821408"/>
                <a:gd name="connsiteX0-113" fmla="*/ 0 w 9139198"/>
                <a:gd name="connsiteY0-114" fmla="*/ 643067 h 1916637"/>
                <a:gd name="connsiteX1-115" fmla="*/ 1549678 w 9139198"/>
                <a:gd name="connsiteY1-116" fmla="*/ 645970 h 1916637"/>
                <a:gd name="connsiteX2-117" fmla="*/ 3892828 w 9139198"/>
                <a:gd name="connsiteY2-118" fmla="*/ 1893928 h 1916637"/>
                <a:gd name="connsiteX3-119" fmla="*/ 5378728 w 9139198"/>
                <a:gd name="connsiteY3-120" fmla="*/ 1468930 h 1916637"/>
                <a:gd name="connsiteX4-121" fmla="*/ 6773188 w 9139198"/>
                <a:gd name="connsiteY4-122" fmla="*/ 1686100 h 1916637"/>
                <a:gd name="connsiteX5-123" fmla="*/ 7984768 w 9139198"/>
                <a:gd name="connsiteY5-124" fmla="*/ 1228900 h 1916637"/>
                <a:gd name="connsiteX6-125" fmla="*/ 9139198 w 9139198"/>
                <a:gd name="connsiteY6-126" fmla="*/ 1457500 h 1916637"/>
                <a:gd name="connsiteX0-127" fmla="*/ 0 w 9139198"/>
                <a:gd name="connsiteY0-128" fmla="*/ 590334 h 1863904"/>
                <a:gd name="connsiteX1-129" fmla="*/ 1549678 w 9139198"/>
                <a:gd name="connsiteY1-130" fmla="*/ 593237 h 1863904"/>
                <a:gd name="connsiteX2-131" fmla="*/ 3892828 w 9139198"/>
                <a:gd name="connsiteY2-132" fmla="*/ 1841195 h 1863904"/>
                <a:gd name="connsiteX3-133" fmla="*/ 5378728 w 9139198"/>
                <a:gd name="connsiteY3-134" fmla="*/ 1416197 h 1863904"/>
                <a:gd name="connsiteX4-135" fmla="*/ 6773188 w 9139198"/>
                <a:gd name="connsiteY4-136" fmla="*/ 1633367 h 1863904"/>
                <a:gd name="connsiteX5-137" fmla="*/ 7984768 w 9139198"/>
                <a:gd name="connsiteY5-138" fmla="*/ 1176167 h 1863904"/>
                <a:gd name="connsiteX6-139" fmla="*/ 9139198 w 9139198"/>
                <a:gd name="connsiteY6-140" fmla="*/ 1404767 h 1863904"/>
                <a:gd name="connsiteX0-141" fmla="*/ 0 w 9139198"/>
                <a:gd name="connsiteY0-142" fmla="*/ 694404 h 1979054"/>
                <a:gd name="connsiteX1-143" fmla="*/ 1614281 w 9139198"/>
                <a:gd name="connsiteY1-144" fmla="*/ 464989 h 1979054"/>
                <a:gd name="connsiteX2-145" fmla="*/ 3892828 w 9139198"/>
                <a:gd name="connsiteY2-146" fmla="*/ 1945265 h 1979054"/>
                <a:gd name="connsiteX3-147" fmla="*/ 5378728 w 9139198"/>
                <a:gd name="connsiteY3-148" fmla="*/ 1520267 h 1979054"/>
                <a:gd name="connsiteX4-149" fmla="*/ 6773188 w 9139198"/>
                <a:gd name="connsiteY4-150" fmla="*/ 1737437 h 1979054"/>
                <a:gd name="connsiteX5-151" fmla="*/ 7984768 w 9139198"/>
                <a:gd name="connsiteY5-152" fmla="*/ 1280237 h 1979054"/>
                <a:gd name="connsiteX6-153" fmla="*/ 9139198 w 9139198"/>
                <a:gd name="connsiteY6-154" fmla="*/ 1508837 h 1979054"/>
                <a:gd name="connsiteX0-155" fmla="*/ 0 w 9139198"/>
                <a:gd name="connsiteY0-156" fmla="*/ 806080 h 2090733"/>
                <a:gd name="connsiteX1-157" fmla="*/ 1614281 w 9139198"/>
                <a:gd name="connsiteY1-158" fmla="*/ 576665 h 2090733"/>
                <a:gd name="connsiteX2-159" fmla="*/ 3892828 w 9139198"/>
                <a:gd name="connsiteY2-160" fmla="*/ 2056941 h 2090733"/>
                <a:gd name="connsiteX3-161" fmla="*/ 5378728 w 9139198"/>
                <a:gd name="connsiteY3-162" fmla="*/ 1631943 h 2090733"/>
                <a:gd name="connsiteX4-163" fmla="*/ 6773188 w 9139198"/>
                <a:gd name="connsiteY4-164" fmla="*/ 1849113 h 2090733"/>
                <a:gd name="connsiteX5-165" fmla="*/ 7984768 w 9139198"/>
                <a:gd name="connsiteY5-166" fmla="*/ 1391913 h 2090733"/>
                <a:gd name="connsiteX6-167" fmla="*/ 9139198 w 9139198"/>
                <a:gd name="connsiteY6-168" fmla="*/ 1620513 h 2090733"/>
                <a:gd name="connsiteX0-169" fmla="*/ 0 w 9139198"/>
                <a:gd name="connsiteY0-170" fmla="*/ 703830 h 1979024"/>
                <a:gd name="connsiteX1-171" fmla="*/ 1614281 w 9139198"/>
                <a:gd name="connsiteY1-172" fmla="*/ 670991 h 1979024"/>
                <a:gd name="connsiteX2-173" fmla="*/ 3892828 w 9139198"/>
                <a:gd name="connsiteY2-174" fmla="*/ 1954691 h 1979024"/>
                <a:gd name="connsiteX3-175" fmla="*/ 5378728 w 9139198"/>
                <a:gd name="connsiteY3-176" fmla="*/ 1529693 h 1979024"/>
                <a:gd name="connsiteX4-177" fmla="*/ 6773188 w 9139198"/>
                <a:gd name="connsiteY4-178" fmla="*/ 1746863 h 1979024"/>
                <a:gd name="connsiteX5-179" fmla="*/ 7984768 w 9139198"/>
                <a:gd name="connsiteY5-180" fmla="*/ 1289663 h 1979024"/>
                <a:gd name="connsiteX6-181" fmla="*/ 9139198 w 9139198"/>
                <a:gd name="connsiteY6-182" fmla="*/ 1518263 h 1979024"/>
                <a:gd name="connsiteX0-183" fmla="*/ 0 w 9169346"/>
                <a:gd name="connsiteY0-184" fmla="*/ 596960 h 1586221"/>
                <a:gd name="connsiteX1-185" fmla="*/ 1644429 w 9169346"/>
                <a:gd name="connsiteY1-186" fmla="*/ 278188 h 1586221"/>
                <a:gd name="connsiteX2-187" fmla="*/ 3922976 w 9169346"/>
                <a:gd name="connsiteY2-188" fmla="*/ 1561888 h 1586221"/>
                <a:gd name="connsiteX3-189" fmla="*/ 5408876 w 9169346"/>
                <a:gd name="connsiteY3-190" fmla="*/ 1136890 h 1586221"/>
                <a:gd name="connsiteX4-191" fmla="*/ 6803336 w 9169346"/>
                <a:gd name="connsiteY4-192" fmla="*/ 1354060 h 1586221"/>
                <a:gd name="connsiteX5-193" fmla="*/ 8014916 w 9169346"/>
                <a:gd name="connsiteY5-194" fmla="*/ 896860 h 1586221"/>
                <a:gd name="connsiteX6-195" fmla="*/ 9169346 w 9169346"/>
                <a:gd name="connsiteY6-196" fmla="*/ 1125460 h 1586221"/>
                <a:gd name="connsiteX0-197" fmla="*/ 0 w 9169346"/>
                <a:gd name="connsiteY0-198" fmla="*/ 752835 h 1742096"/>
                <a:gd name="connsiteX1-199" fmla="*/ 1644429 w 9169346"/>
                <a:gd name="connsiteY1-200" fmla="*/ 434063 h 1742096"/>
                <a:gd name="connsiteX2-201" fmla="*/ 3922976 w 9169346"/>
                <a:gd name="connsiteY2-202" fmla="*/ 1717763 h 1742096"/>
                <a:gd name="connsiteX3-203" fmla="*/ 5408876 w 9169346"/>
                <a:gd name="connsiteY3-204" fmla="*/ 1292765 h 1742096"/>
                <a:gd name="connsiteX4-205" fmla="*/ 6803336 w 9169346"/>
                <a:gd name="connsiteY4-206" fmla="*/ 1509935 h 1742096"/>
                <a:gd name="connsiteX5-207" fmla="*/ 8014916 w 9169346"/>
                <a:gd name="connsiteY5-208" fmla="*/ 1052735 h 1742096"/>
                <a:gd name="connsiteX6-209" fmla="*/ 9169346 w 9169346"/>
                <a:gd name="connsiteY6-210" fmla="*/ 1281335 h 1742096"/>
                <a:gd name="connsiteX0-211" fmla="*/ 0 w 8824797"/>
                <a:gd name="connsiteY0-212" fmla="*/ 752835 h 1742096"/>
                <a:gd name="connsiteX1-213" fmla="*/ 1644429 w 8824797"/>
                <a:gd name="connsiteY1-214" fmla="*/ 434063 h 1742096"/>
                <a:gd name="connsiteX2-215" fmla="*/ 3922976 w 8824797"/>
                <a:gd name="connsiteY2-216" fmla="*/ 1717763 h 1742096"/>
                <a:gd name="connsiteX3-217" fmla="*/ 5408876 w 8824797"/>
                <a:gd name="connsiteY3-218" fmla="*/ 1292765 h 1742096"/>
                <a:gd name="connsiteX4-219" fmla="*/ 6803336 w 8824797"/>
                <a:gd name="connsiteY4-220" fmla="*/ 1509935 h 1742096"/>
                <a:gd name="connsiteX5-221" fmla="*/ 8014916 w 8824797"/>
                <a:gd name="connsiteY5-222" fmla="*/ 1052735 h 1742096"/>
                <a:gd name="connsiteX6-223" fmla="*/ 8824797 w 8824797"/>
                <a:gd name="connsiteY6-224" fmla="*/ 1186022 h 1742096"/>
                <a:gd name="connsiteX0-225" fmla="*/ 0 w 8824797"/>
                <a:gd name="connsiteY0-226" fmla="*/ 773826 h 1763087"/>
                <a:gd name="connsiteX1-227" fmla="*/ 541564 w 8824797"/>
                <a:gd name="connsiteY1-228" fmla="*/ 8199 h 1763087"/>
                <a:gd name="connsiteX2-229" fmla="*/ 1644429 w 8824797"/>
                <a:gd name="connsiteY2-230" fmla="*/ 455054 h 1763087"/>
                <a:gd name="connsiteX3-231" fmla="*/ 3922976 w 8824797"/>
                <a:gd name="connsiteY3-232" fmla="*/ 1738754 h 1763087"/>
                <a:gd name="connsiteX4-233" fmla="*/ 5408876 w 8824797"/>
                <a:gd name="connsiteY4-234" fmla="*/ 1313756 h 1763087"/>
                <a:gd name="connsiteX5-235" fmla="*/ 6803336 w 8824797"/>
                <a:gd name="connsiteY5-236" fmla="*/ 1530926 h 1763087"/>
                <a:gd name="connsiteX6-237" fmla="*/ 8014916 w 8824797"/>
                <a:gd name="connsiteY6-238" fmla="*/ 1073726 h 1763087"/>
                <a:gd name="connsiteX7" fmla="*/ 8824797 w 8824797"/>
                <a:gd name="connsiteY7" fmla="*/ 1207013 h 1763087"/>
                <a:gd name="connsiteX0-239" fmla="*/ 0 w 8824797"/>
                <a:gd name="connsiteY0-240" fmla="*/ 795823 h 1785084"/>
                <a:gd name="connsiteX1-241" fmla="*/ 541564 w 8824797"/>
                <a:gd name="connsiteY1-242" fmla="*/ 30196 h 1785084"/>
                <a:gd name="connsiteX2-243" fmla="*/ 1644429 w 8824797"/>
                <a:gd name="connsiteY2-244" fmla="*/ 477051 h 1785084"/>
                <a:gd name="connsiteX3-245" fmla="*/ 3922976 w 8824797"/>
                <a:gd name="connsiteY3-246" fmla="*/ 1760751 h 1785084"/>
                <a:gd name="connsiteX4-247" fmla="*/ 5408876 w 8824797"/>
                <a:gd name="connsiteY4-248" fmla="*/ 1335753 h 1785084"/>
                <a:gd name="connsiteX5-249" fmla="*/ 6803336 w 8824797"/>
                <a:gd name="connsiteY5-250" fmla="*/ 1552923 h 1785084"/>
                <a:gd name="connsiteX6-251" fmla="*/ 8014916 w 8824797"/>
                <a:gd name="connsiteY6-252" fmla="*/ 1095723 h 1785084"/>
                <a:gd name="connsiteX7-253" fmla="*/ 8824797 w 8824797"/>
                <a:gd name="connsiteY7-254" fmla="*/ 1229010 h 1785084"/>
                <a:gd name="connsiteX0-255" fmla="*/ 0 w 8283233"/>
                <a:gd name="connsiteY0-256" fmla="*/ 30196 h 1785084"/>
                <a:gd name="connsiteX1-257" fmla="*/ 1102865 w 8283233"/>
                <a:gd name="connsiteY1-258" fmla="*/ 477051 h 1785084"/>
                <a:gd name="connsiteX2-259" fmla="*/ 3381412 w 8283233"/>
                <a:gd name="connsiteY2-260" fmla="*/ 1760751 h 1785084"/>
                <a:gd name="connsiteX3-261" fmla="*/ 4867312 w 8283233"/>
                <a:gd name="connsiteY3-262" fmla="*/ 1335753 h 1785084"/>
                <a:gd name="connsiteX4-263" fmla="*/ 6261772 w 8283233"/>
                <a:gd name="connsiteY4-264" fmla="*/ 1552923 h 1785084"/>
                <a:gd name="connsiteX5-265" fmla="*/ 7473352 w 8283233"/>
                <a:gd name="connsiteY5-266" fmla="*/ 1095723 h 1785084"/>
                <a:gd name="connsiteX6-267" fmla="*/ 8283233 w 8283233"/>
                <a:gd name="connsiteY6-268" fmla="*/ 1229010 h 1785084"/>
                <a:gd name="connsiteX0-269" fmla="*/ 0 w 8277491"/>
                <a:gd name="connsiteY0-270" fmla="*/ 19471 h 2036466"/>
                <a:gd name="connsiteX1-271" fmla="*/ 1097123 w 8277491"/>
                <a:gd name="connsiteY1-272" fmla="*/ 728433 h 2036466"/>
                <a:gd name="connsiteX2-273" fmla="*/ 3375670 w 8277491"/>
                <a:gd name="connsiteY2-274" fmla="*/ 2012133 h 2036466"/>
                <a:gd name="connsiteX3-275" fmla="*/ 4861570 w 8277491"/>
                <a:gd name="connsiteY3-276" fmla="*/ 1587135 h 2036466"/>
                <a:gd name="connsiteX4-277" fmla="*/ 6256030 w 8277491"/>
                <a:gd name="connsiteY4-278" fmla="*/ 1804305 h 2036466"/>
                <a:gd name="connsiteX5-279" fmla="*/ 7467610 w 8277491"/>
                <a:gd name="connsiteY5-280" fmla="*/ 1347105 h 2036466"/>
                <a:gd name="connsiteX6-281" fmla="*/ 8277491 w 8277491"/>
                <a:gd name="connsiteY6-282" fmla="*/ 1480392 h 2036466"/>
                <a:gd name="connsiteX0-283" fmla="*/ 0 w 8277491"/>
                <a:gd name="connsiteY0-284" fmla="*/ 27437 h 2044432"/>
                <a:gd name="connsiteX1-285" fmla="*/ 1097123 w 8277491"/>
                <a:gd name="connsiteY1-286" fmla="*/ 736399 h 2044432"/>
                <a:gd name="connsiteX2-287" fmla="*/ 3375670 w 8277491"/>
                <a:gd name="connsiteY2-288" fmla="*/ 2020099 h 2044432"/>
                <a:gd name="connsiteX3-289" fmla="*/ 4861570 w 8277491"/>
                <a:gd name="connsiteY3-290" fmla="*/ 1595101 h 2044432"/>
                <a:gd name="connsiteX4-291" fmla="*/ 6256030 w 8277491"/>
                <a:gd name="connsiteY4-292" fmla="*/ 1812271 h 2044432"/>
                <a:gd name="connsiteX5-293" fmla="*/ 7467610 w 8277491"/>
                <a:gd name="connsiteY5-294" fmla="*/ 1355071 h 2044432"/>
                <a:gd name="connsiteX6-295" fmla="*/ 8277491 w 8277491"/>
                <a:gd name="connsiteY6-296" fmla="*/ 1488358 h 2044432"/>
                <a:gd name="connsiteX0-297" fmla="*/ 0 w 8277491"/>
                <a:gd name="connsiteY0-298" fmla="*/ 22848 h 2601230"/>
                <a:gd name="connsiteX1-299" fmla="*/ 1097123 w 8277491"/>
                <a:gd name="connsiteY1-300" fmla="*/ 731810 h 2601230"/>
                <a:gd name="connsiteX2-301" fmla="*/ 3444580 w 8277491"/>
                <a:gd name="connsiteY2-302" fmla="*/ 2587377 h 2601230"/>
                <a:gd name="connsiteX3-303" fmla="*/ 4861570 w 8277491"/>
                <a:gd name="connsiteY3-304" fmla="*/ 1590512 h 2601230"/>
                <a:gd name="connsiteX4-305" fmla="*/ 6256030 w 8277491"/>
                <a:gd name="connsiteY4-306" fmla="*/ 1807682 h 2601230"/>
                <a:gd name="connsiteX5-307" fmla="*/ 7467610 w 8277491"/>
                <a:gd name="connsiteY5-308" fmla="*/ 1350482 h 2601230"/>
                <a:gd name="connsiteX6-309" fmla="*/ 8277491 w 8277491"/>
                <a:gd name="connsiteY6-310" fmla="*/ 1483769 h 2601230"/>
                <a:gd name="connsiteX0-311" fmla="*/ 0 w 8277491"/>
                <a:gd name="connsiteY0-312" fmla="*/ 20758 h 2270192"/>
                <a:gd name="connsiteX1-313" fmla="*/ 1097123 w 8277491"/>
                <a:gd name="connsiteY1-314" fmla="*/ 729720 h 2270192"/>
                <a:gd name="connsiteX2-315" fmla="*/ 3444581 w 8277491"/>
                <a:gd name="connsiteY2-316" fmla="*/ 2251696 h 2270192"/>
                <a:gd name="connsiteX3-317" fmla="*/ 4861570 w 8277491"/>
                <a:gd name="connsiteY3-318" fmla="*/ 1588422 h 2270192"/>
                <a:gd name="connsiteX4-319" fmla="*/ 6256030 w 8277491"/>
                <a:gd name="connsiteY4-320" fmla="*/ 1805592 h 2270192"/>
                <a:gd name="connsiteX5-321" fmla="*/ 7467610 w 8277491"/>
                <a:gd name="connsiteY5-322" fmla="*/ 1348392 h 2270192"/>
                <a:gd name="connsiteX6-323" fmla="*/ 8277491 w 8277491"/>
                <a:gd name="connsiteY6-324" fmla="*/ 1481679 h 22701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277491" h="2270192">
                  <a:moveTo>
                    <a:pt x="0" y="20758"/>
                  </a:moveTo>
                  <a:cubicBezTo>
                    <a:pt x="308526" y="-103856"/>
                    <a:pt x="523026" y="357897"/>
                    <a:pt x="1097123" y="729720"/>
                  </a:cubicBezTo>
                  <a:cubicBezTo>
                    <a:pt x="1671220" y="1101543"/>
                    <a:pt x="2817173" y="2108579"/>
                    <a:pt x="3444581" y="2251696"/>
                  </a:cubicBezTo>
                  <a:cubicBezTo>
                    <a:pt x="4071989" y="2394813"/>
                    <a:pt x="4392995" y="1662773"/>
                    <a:pt x="4861570" y="1588422"/>
                  </a:cubicBezTo>
                  <a:cubicBezTo>
                    <a:pt x="5330145" y="1514071"/>
                    <a:pt x="5821690" y="1845597"/>
                    <a:pt x="6256030" y="1805592"/>
                  </a:cubicBezTo>
                  <a:cubicBezTo>
                    <a:pt x="6690370" y="1765587"/>
                    <a:pt x="7130700" y="1402377"/>
                    <a:pt x="7467610" y="1348392"/>
                  </a:cubicBezTo>
                  <a:cubicBezTo>
                    <a:pt x="7804520" y="1294407"/>
                    <a:pt x="7843983" y="1203542"/>
                    <a:pt x="8277491" y="1481679"/>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4" name="任意多边形 3"/>
            <p:cNvSpPr/>
            <p:nvPr/>
          </p:nvSpPr>
          <p:spPr>
            <a:xfrm>
              <a:off x="-33567" y="2306109"/>
              <a:ext cx="9162957" cy="397478"/>
            </a:xfrm>
            <a:custGeom>
              <a:avLst/>
              <a:gdLst>
                <a:gd name="connsiteX0" fmla="*/ 0 w 9429008"/>
                <a:gd name="connsiteY0" fmla="*/ 264869 h 882586"/>
                <a:gd name="connsiteX1" fmla="*/ 1662546 w 9429008"/>
                <a:gd name="connsiteY1" fmla="*/ 882385 h 882586"/>
                <a:gd name="connsiteX2" fmla="*/ 3503221 w 9429008"/>
                <a:gd name="connsiteY2" fmla="*/ 336120 h 882586"/>
                <a:gd name="connsiteX3" fmla="*/ 5652655 w 9429008"/>
                <a:gd name="connsiteY3" fmla="*/ 633004 h 882586"/>
                <a:gd name="connsiteX4" fmla="*/ 7232073 w 9429008"/>
                <a:gd name="connsiteY4" fmla="*/ 3611 h 882586"/>
                <a:gd name="connsiteX5" fmla="*/ 9429008 w 9429008"/>
                <a:gd name="connsiteY5" fmla="*/ 359871 h 882586"/>
                <a:gd name="connsiteX0-1" fmla="*/ 0 w 9232158"/>
                <a:gd name="connsiteY0-2" fmla="*/ 264869 h 882586"/>
                <a:gd name="connsiteX1-3" fmla="*/ 1662546 w 9232158"/>
                <a:gd name="connsiteY1-4" fmla="*/ 882385 h 882586"/>
                <a:gd name="connsiteX2-5" fmla="*/ 3503221 w 9232158"/>
                <a:gd name="connsiteY2-6" fmla="*/ 336120 h 882586"/>
                <a:gd name="connsiteX3-7" fmla="*/ 5652655 w 9232158"/>
                <a:gd name="connsiteY3-8" fmla="*/ 633004 h 882586"/>
                <a:gd name="connsiteX4-9" fmla="*/ 7232073 w 9232158"/>
                <a:gd name="connsiteY4-10" fmla="*/ 3611 h 882586"/>
                <a:gd name="connsiteX5-11" fmla="*/ 9232158 w 9232158"/>
                <a:gd name="connsiteY5-12" fmla="*/ 359871 h 882586"/>
                <a:gd name="connsiteX0-13" fmla="*/ 0 w 9232158"/>
                <a:gd name="connsiteY0-14" fmla="*/ 270967 h 888684"/>
                <a:gd name="connsiteX1-15" fmla="*/ 1662546 w 9232158"/>
                <a:gd name="connsiteY1-16" fmla="*/ 888483 h 888684"/>
                <a:gd name="connsiteX2-17" fmla="*/ 3503221 w 9232158"/>
                <a:gd name="connsiteY2-18" fmla="*/ 342218 h 888684"/>
                <a:gd name="connsiteX3-19" fmla="*/ 5652655 w 9232158"/>
                <a:gd name="connsiteY3-20" fmla="*/ 639102 h 888684"/>
                <a:gd name="connsiteX4-21" fmla="*/ 7232073 w 9232158"/>
                <a:gd name="connsiteY4-22" fmla="*/ 9709 h 888684"/>
                <a:gd name="connsiteX5-23" fmla="*/ 9232158 w 9232158"/>
                <a:gd name="connsiteY5-24" fmla="*/ 365969 h 888684"/>
                <a:gd name="connsiteX0-25" fmla="*/ 0 w 9232158"/>
                <a:gd name="connsiteY0-26" fmla="*/ 362804 h 980521"/>
                <a:gd name="connsiteX1-27" fmla="*/ 1662546 w 9232158"/>
                <a:gd name="connsiteY1-28" fmla="*/ 980320 h 980521"/>
                <a:gd name="connsiteX2-29" fmla="*/ 3503221 w 9232158"/>
                <a:gd name="connsiteY2-30" fmla="*/ 434055 h 980521"/>
                <a:gd name="connsiteX3-31" fmla="*/ 5652655 w 9232158"/>
                <a:gd name="connsiteY3-32" fmla="*/ 730939 h 980521"/>
                <a:gd name="connsiteX4-33" fmla="*/ 7257473 w 9232158"/>
                <a:gd name="connsiteY4-34" fmla="*/ 6233 h 980521"/>
                <a:gd name="connsiteX5-35" fmla="*/ 9232158 w 9232158"/>
                <a:gd name="connsiteY5-36" fmla="*/ 457806 h 980521"/>
                <a:gd name="connsiteX0-37" fmla="*/ 0 w 9162308"/>
                <a:gd name="connsiteY0-38" fmla="*/ 0 h 1054496"/>
                <a:gd name="connsiteX1-39" fmla="*/ 1592696 w 9162308"/>
                <a:gd name="connsiteY1-40" fmla="*/ 1046415 h 1054496"/>
                <a:gd name="connsiteX2-41" fmla="*/ 3433371 w 9162308"/>
                <a:gd name="connsiteY2-42" fmla="*/ 500150 h 1054496"/>
                <a:gd name="connsiteX3-43" fmla="*/ 5582805 w 9162308"/>
                <a:gd name="connsiteY3-44" fmla="*/ 797034 h 1054496"/>
                <a:gd name="connsiteX4-45" fmla="*/ 7187623 w 9162308"/>
                <a:gd name="connsiteY4-46" fmla="*/ 72328 h 1054496"/>
                <a:gd name="connsiteX5-47" fmla="*/ 9162308 w 9162308"/>
                <a:gd name="connsiteY5-48" fmla="*/ 523901 h 10544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62308" h="1054496">
                  <a:moveTo>
                    <a:pt x="0" y="0"/>
                  </a:moveTo>
                  <a:cubicBezTo>
                    <a:pt x="539338" y="302820"/>
                    <a:pt x="1020468" y="963057"/>
                    <a:pt x="1592696" y="1046415"/>
                  </a:cubicBezTo>
                  <a:cubicBezTo>
                    <a:pt x="2164924" y="1129773"/>
                    <a:pt x="2768353" y="541713"/>
                    <a:pt x="3433371" y="500150"/>
                  </a:cubicBezTo>
                  <a:cubicBezTo>
                    <a:pt x="4098389" y="458587"/>
                    <a:pt x="4957096" y="868338"/>
                    <a:pt x="5582805" y="797034"/>
                  </a:cubicBezTo>
                  <a:cubicBezTo>
                    <a:pt x="6208514" y="725730"/>
                    <a:pt x="6591039" y="117850"/>
                    <a:pt x="7187623" y="72328"/>
                  </a:cubicBezTo>
                  <a:cubicBezTo>
                    <a:pt x="7784207" y="26806"/>
                    <a:pt x="8270257" y="235990"/>
                    <a:pt x="9162308" y="523901"/>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5" name="任意多边形 4"/>
            <p:cNvSpPr/>
            <p:nvPr/>
          </p:nvSpPr>
          <p:spPr>
            <a:xfrm>
              <a:off x="-141516" y="2382461"/>
              <a:ext cx="9261381" cy="622041"/>
            </a:xfrm>
            <a:custGeom>
              <a:avLst/>
              <a:gdLst>
                <a:gd name="connsiteX0" fmla="*/ 0 w 9429008"/>
                <a:gd name="connsiteY0" fmla="*/ 204169 h 524802"/>
                <a:gd name="connsiteX1" fmla="*/ 997528 w 9429008"/>
                <a:gd name="connsiteY1" fmla="*/ 2288 h 524802"/>
                <a:gd name="connsiteX2" fmla="*/ 1983180 w 9429008"/>
                <a:gd name="connsiteY2" fmla="*/ 311047 h 524802"/>
                <a:gd name="connsiteX3" fmla="*/ 2956956 w 9429008"/>
                <a:gd name="connsiteY3" fmla="*/ 37914 h 524802"/>
                <a:gd name="connsiteX4" fmla="*/ 4073237 w 9429008"/>
                <a:gd name="connsiteY4" fmla="*/ 322922 h 524802"/>
                <a:gd name="connsiteX5" fmla="*/ 7338951 w 9429008"/>
                <a:gd name="connsiteY5" fmla="*/ 2288 h 524802"/>
                <a:gd name="connsiteX6" fmla="*/ 9429008 w 9429008"/>
                <a:gd name="connsiteY6" fmla="*/ 524802 h 524802"/>
                <a:gd name="connsiteX0-1" fmla="*/ 0 w 9429008"/>
                <a:gd name="connsiteY0-2" fmla="*/ 204169 h 524802"/>
                <a:gd name="connsiteX1-3" fmla="*/ 997528 w 9429008"/>
                <a:gd name="connsiteY1-4" fmla="*/ 2288 h 524802"/>
                <a:gd name="connsiteX2-5" fmla="*/ 1983180 w 9429008"/>
                <a:gd name="connsiteY2-6" fmla="*/ 311047 h 524802"/>
                <a:gd name="connsiteX3-7" fmla="*/ 4073237 w 9429008"/>
                <a:gd name="connsiteY3-8" fmla="*/ 322922 h 524802"/>
                <a:gd name="connsiteX4-9" fmla="*/ 7338951 w 9429008"/>
                <a:gd name="connsiteY4-10" fmla="*/ 2288 h 524802"/>
                <a:gd name="connsiteX5-11" fmla="*/ 9429008 w 9429008"/>
                <a:gd name="connsiteY5-12" fmla="*/ 524802 h 524802"/>
                <a:gd name="connsiteX0-13" fmla="*/ 0 w 9429008"/>
                <a:gd name="connsiteY0-14" fmla="*/ 206917 h 527550"/>
                <a:gd name="connsiteX1-15" fmla="*/ 997528 w 9429008"/>
                <a:gd name="connsiteY1-16" fmla="*/ 5036 h 527550"/>
                <a:gd name="connsiteX2-17" fmla="*/ 2743200 w 9429008"/>
                <a:gd name="connsiteY2-18" fmla="*/ 396922 h 527550"/>
                <a:gd name="connsiteX3-19" fmla="*/ 4073237 w 9429008"/>
                <a:gd name="connsiteY3-20" fmla="*/ 325670 h 527550"/>
                <a:gd name="connsiteX4-21" fmla="*/ 7338951 w 9429008"/>
                <a:gd name="connsiteY4-22" fmla="*/ 5036 h 527550"/>
                <a:gd name="connsiteX5-23" fmla="*/ 9429008 w 9429008"/>
                <a:gd name="connsiteY5-24" fmla="*/ 527550 h 527550"/>
                <a:gd name="connsiteX0-25" fmla="*/ 0 w 9504012"/>
                <a:gd name="connsiteY0-26" fmla="*/ 74426 h 577041"/>
                <a:gd name="connsiteX1-27" fmla="*/ 1072532 w 9504012"/>
                <a:gd name="connsiteY1-28" fmla="*/ 54527 h 577041"/>
                <a:gd name="connsiteX2-29" fmla="*/ 2818204 w 9504012"/>
                <a:gd name="connsiteY2-30" fmla="*/ 446413 h 577041"/>
                <a:gd name="connsiteX3-31" fmla="*/ 4148241 w 9504012"/>
                <a:gd name="connsiteY3-32" fmla="*/ 375161 h 577041"/>
                <a:gd name="connsiteX4-33" fmla="*/ 7413955 w 9504012"/>
                <a:gd name="connsiteY4-34" fmla="*/ 54527 h 577041"/>
                <a:gd name="connsiteX5-35" fmla="*/ 9504012 w 9504012"/>
                <a:gd name="connsiteY5-36" fmla="*/ 577041 h 577041"/>
                <a:gd name="connsiteX0-37" fmla="*/ 0 w 9504012"/>
                <a:gd name="connsiteY0-38" fmla="*/ 70789 h 573404"/>
                <a:gd name="connsiteX1-39" fmla="*/ 1072532 w 9504012"/>
                <a:gd name="connsiteY1-40" fmla="*/ 50890 h 573404"/>
                <a:gd name="connsiteX2-41" fmla="*/ 2818204 w 9504012"/>
                <a:gd name="connsiteY2-42" fmla="*/ 382116 h 573404"/>
                <a:gd name="connsiteX3-43" fmla="*/ 4148241 w 9504012"/>
                <a:gd name="connsiteY3-44" fmla="*/ 371524 h 573404"/>
                <a:gd name="connsiteX4-45" fmla="*/ 7413955 w 9504012"/>
                <a:gd name="connsiteY4-46" fmla="*/ 50890 h 573404"/>
                <a:gd name="connsiteX5-47" fmla="*/ 9504012 w 9504012"/>
                <a:gd name="connsiteY5-48" fmla="*/ 573404 h 573404"/>
                <a:gd name="connsiteX0-49" fmla="*/ 0 w 9160244"/>
                <a:gd name="connsiteY0-50" fmla="*/ 70789 h 456577"/>
                <a:gd name="connsiteX1-51" fmla="*/ 1072532 w 9160244"/>
                <a:gd name="connsiteY1-52" fmla="*/ 50890 h 456577"/>
                <a:gd name="connsiteX2-53" fmla="*/ 2818204 w 9160244"/>
                <a:gd name="connsiteY2-54" fmla="*/ 382116 h 456577"/>
                <a:gd name="connsiteX3-55" fmla="*/ 4148241 w 9160244"/>
                <a:gd name="connsiteY3-56" fmla="*/ 371524 h 456577"/>
                <a:gd name="connsiteX4-57" fmla="*/ 7413955 w 9160244"/>
                <a:gd name="connsiteY4-58" fmla="*/ 50890 h 456577"/>
                <a:gd name="connsiteX5-59" fmla="*/ 9160244 w 9160244"/>
                <a:gd name="connsiteY5-60" fmla="*/ 456577 h 456577"/>
                <a:gd name="connsiteX0-61" fmla="*/ 0 w 9116492"/>
                <a:gd name="connsiteY0-62" fmla="*/ 42841 h 536470"/>
                <a:gd name="connsiteX1-63" fmla="*/ 1028780 w 9116492"/>
                <a:gd name="connsiteY1-64" fmla="*/ 130783 h 536470"/>
                <a:gd name="connsiteX2-65" fmla="*/ 2774452 w 9116492"/>
                <a:gd name="connsiteY2-66" fmla="*/ 462009 h 536470"/>
                <a:gd name="connsiteX3-67" fmla="*/ 4104489 w 9116492"/>
                <a:gd name="connsiteY3-68" fmla="*/ 451417 h 536470"/>
                <a:gd name="connsiteX4-69" fmla="*/ 7370203 w 9116492"/>
                <a:gd name="connsiteY4-70" fmla="*/ 130783 h 536470"/>
                <a:gd name="connsiteX5-71" fmla="*/ 9116492 w 9116492"/>
                <a:gd name="connsiteY5-72" fmla="*/ 536470 h 536470"/>
                <a:gd name="connsiteX0-73" fmla="*/ 0 w 9116492"/>
                <a:gd name="connsiteY0-74" fmla="*/ 69020 h 562649"/>
                <a:gd name="connsiteX1-75" fmla="*/ 1035031 w 9116492"/>
                <a:gd name="connsiteY1-76" fmla="*/ 67095 h 562649"/>
                <a:gd name="connsiteX2-77" fmla="*/ 2774452 w 9116492"/>
                <a:gd name="connsiteY2-78" fmla="*/ 488188 h 562649"/>
                <a:gd name="connsiteX3-79" fmla="*/ 4104489 w 9116492"/>
                <a:gd name="connsiteY3-80" fmla="*/ 477596 h 562649"/>
                <a:gd name="connsiteX4-81" fmla="*/ 7370203 w 9116492"/>
                <a:gd name="connsiteY4-82" fmla="*/ 156962 h 562649"/>
                <a:gd name="connsiteX5-83" fmla="*/ 9116492 w 9116492"/>
                <a:gd name="connsiteY5-84" fmla="*/ 562649 h 562649"/>
                <a:gd name="connsiteX0-85" fmla="*/ 0 w 9116492"/>
                <a:gd name="connsiteY0-86" fmla="*/ 69020 h 721959"/>
                <a:gd name="connsiteX1-87" fmla="*/ 1035031 w 9116492"/>
                <a:gd name="connsiteY1-88" fmla="*/ 67095 h 721959"/>
                <a:gd name="connsiteX2-89" fmla="*/ 2774452 w 9116492"/>
                <a:gd name="connsiteY2-90" fmla="*/ 488188 h 721959"/>
                <a:gd name="connsiteX3-91" fmla="*/ 4073237 w 9116492"/>
                <a:gd name="connsiteY3-92" fmla="*/ 711251 h 721959"/>
                <a:gd name="connsiteX4-93" fmla="*/ 7370203 w 9116492"/>
                <a:gd name="connsiteY4-94" fmla="*/ 156962 h 721959"/>
                <a:gd name="connsiteX5-95" fmla="*/ 9116492 w 9116492"/>
                <a:gd name="connsiteY5-96" fmla="*/ 562649 h 721959"/>
                <a:gd name="connsiteX0-97" fmla="*/ 0 w 9116492"/>
                <a:gd name="connsiteY0-98" fmla="*/ 69020 h 637603"/>
                <a:gd name="connsiteX1-99" fmla="*/ 1035031 w 9116492"/>
                <a:gd name="connsiteY1-100" fmla="*/ 67095 h 637603"/>
                <a:gd name="connsiteX2-101" fmla="*/ 2774452 w 9116492"/>
                <a:gd name="connsiteY2-102" fmla="*/ 488188 h 637603"/>
                <a:gd name="connsiteX3-103" fmla="*/ 4304499 w 9116492"/>
                <a:gd name="connsiteY3-104" fmla="*/ 621384 h 637603"/>
                <a:gd name="connsiteX4-105" fmla="*/ 7370203 w 9116492"/>
                <a:gd name="connsiteY4-106" fmla="*/ 156962 h 637603"/>
                <a:gd name="connsiteX5-107" fmla="*/ 9116492 w 9116492"/>
                <a:gd name="connsiteY5-108" fmla="*/ 562649 h 637603"/>
                <a:gd name="connsiteX0-109" fmla="*/ 0 w 9116492"/>
                <a:gd name="connsiteY0-110" fmla="*/ 69020 h 621479"/>
                <a:gd name="connsiteX1-111" fmla="*/ 1035031 w 9116492"/>
                <a:gd name="connsiteY1-112" fmla="*/ 67095 h 621479"/>
                <a:gd name="connsiteX2-113" fmla="*/ 2774452 w 9116492"/>
                <a:gd name="connsiteY2-114" fmla="*/ 488188 h 621479"/>
                <a:gd name="connsiteX3-115" fmla="*/ 4304499 w 9116492"/>
                <a:gd name="connsiteY3-116" fmla="*/ 621384 h 621479"/>
                <a:gd name="connsiteX4-117" fmla="*/ 7370203 w 9116492"/>
                <a:gd name="connsiteY4-118" fmla="*/ 156962 h 621479"/>
                <a:gd name="connsiteX5-119" fmla="*/ 9116492 w 9116492"/>
                <a:gd name="connsiteY5-120" fmla="*/ 562649 h 6214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16492" h="621479">
                  <a:moveTo>
                    <a:pt x="0" y="69020"/>
                  </a:moveTo>
                  <a:cubicBezTo>
                    <a:pt x="333499" y="-40827"/>
                    <a:pt x="572622" y="-2766"/>
                    <a:pt x="1035031" y="67095"/>
                  </a:cubicBezTo>
                  <a:cubicBezTo>
                    <a:pt x="1497440" y="136956"/>
                    <a:pt x="2229541" y="395807"/>
                    <a:pt x="2774452" y="488188"/>
                  </a:cubicBezTo>
                  <a:cubicBezTo>
                    <a:pt x="3319363" y="580569"/>
                    <a:pt x="3994815" y="613680"/>
                    <a:pt x="4304499" y="621384"/>
                  </a:cubicBezTo>
                  <a:cubicBezTo>
                    <a:pt x="4614183" y="629088"/>
                    <a:pt x="6568204" y="166751"/>
                    <a:pt x="7370203" y="156962"/>
                  </a:cubicBezTo>
                  <a:cubicBezTo>
                    <a:pt x="8172202" y="147173"/>
                    <a:pt x="8766170" y="477543"/>
                    <a:pt x="9116492" y="562649"/>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6" name="任意多边形 5"/>
            <p:cNvSpPr/>
            <p:nvPr/>
          </p:nvSpPr>
          <p:spPr>
            <a:xfrm flipH="1">
              <a:off x="-17692" y="2306109"/>
              <a:ext cx="9161369" cy="651234"/>
            </a:xfrm>
            <a:custGeom>
              <a:avLst/>
              <a:gdLst>
                <a:gd name="connsiteX0" fmla="*/ 0 w 9429008"/>
                <a:gd name="connsiteY0" fmla="*/ 204169 h 524802"/>
                <a:gd name="connsiteX1" fmla="*/ 997528 w 9429008"/>
                <a:gd name="connsiteY1" fmla="*/ 2288 h 524802"/>
                <a:gd name="connsiteX2" fmla="*/ 1983180 w 9429008"/>
                <a:gd name="connsiteY2" fmla="*/ 311047 h 524802"/>
                <a:gd name="connsiteX3" fmla="*/ 2956956 w 9429008"/>
                <a:gd name="connsiteY3" fmla="*/ 37914 h 524802"/>
                <a:gd name="connsiteX4" fmla="*/ 4073237 w 9429008"/>
                <a:gd name="connsiteY4" fmla="*/ 322922 h 524802"/>
                <a:gd name="connsiteX5" fmla="*/ 7338951 w 9429008"/>
                <a:gd name="connsiteY5" fmla="*/ 2288 h 524802"/>
                <a:gd name="connsiteX6" fmla="*/ 9429008 w 9429008"/>
                <a:gd name="connsiteY6" fmla="*/ 524802 h 524802"/>
                <a:gd name="connsiteX0-1" fmla="*/ 0 w 9429008"/>
                <a:gd name="connsiteY0-2" fmla="*/ 204169 h 524802"/>
                <a:gd name="connsiteX1-3" fmla="*/ 997528 w 9429008"/>
                <a:gd name="connsiteY1-4" fmla="*/ 2288 h 524802"/>
                <a:gd name="connsiteX2-5" fmla="*/ 1983180 w 9429008"/>
                <a:gd name="connsiteY2-6" fmla="*/ 311047 h 524802"/>
                <a:gd name="connsiteX3-7" fmla="*/ 4073237 w 9429008"/>
                <a:gd name="connsiteY3-8" fmla="*/ 322922 h 524802"/>
                <a:gd name="connsiteX4-9" fmla="*/ 7338951 w 9429008"/>
                <a:gd name="connsiteY4-10" fmla="*/ 2288 h 524802"/>
                <a:gd name="connsiteX5-11" fmla="*/ 9429008 w 9429008"/>
                <a:gd name="connsiteY5-12" fmla="*/ 524802 h 524802"/>
                <a:gd name="connsiteX0-13" fmla="*/ 0 w 9429008"/>
                <a:gd name="connsiteY0-14" fmla="*/ 206917 h 527550"/>
                <a:gd name="connsiteX1-15" fmla="*/ 997528 w 9429008"/>
                <a:gd name="connsiteY1-16" fmla="*/ 5036 h 527550"/>
                <a:gd name="connsiteX2-17" fmla="*/ 2743200 w 9429008"/>
                <a:gd name="connsiteY2-18" fmla="*/ 396922 h 527550"/>
                <a:gd name="connsiteX3-19" fmla="*/ 4073237 w 9429008"/>
                <a:gd name="connsiteY3-20" fmla="*/ 325670 h 527550"/>
                <a:gd name="connsiteX4-21" fmla="*/ 7338951 w 9429008"/>
                <a:gd name="connsiteY4-22" fmla="*/ 5036 h 527550"/>
                <a:gd name="connsiteX5-23" fmla="*/ 9429008 w 9429008"/>
                <a:gd name="connsiteY5-24" fmla="*/ 527550 h 527550"/>
                <a:gd name="connsiteX0-25" fmla="*/ 0 w 9424768"/>
                <a:gd name="connsiteY0-26" fmla="*/ 206917 h 500590"/>
                <a:gd name="connsiteX1-27" fmla="*/ 997528 w 9424768"/>
                <a:gd name="connsiteY1-28" fmla="*/ 5036 h 500590"/>
                <a:gd name="connsiteX2-29" fmla="*/ 2743200 w 9424768"/>
                <a:gd name="connsiteY2-30" fmla="*/ 396922 h 500590"/>
                <a:gd name="connsiteX3-31" fmla="*/ 4073237 w 9424768"/>
                <a:gd name="connsiteY3-32" fmla="*/ 325670 h 500590"/>
                <a:gd name="connsiteX4-33" fmla="*/ 7338951 w 9424768"/>
                <a:gd name="connsiteY4-34" fmla="*/ 5036 h 500590"/>
                <a:gd name="connsiteX5-35" fmla="*/ 9424768 w 9424768"/>
                <a:gd name="connsiteY5-36" fmla="*/ 500590 h 500590"/>
                <a:gd name="connsiteX0-37" fmla="*/ 0 w 9424768"/>
                <a:gd name="connsiteY0-38" fmla="*/ 206917 h 500590"/>
                <a:gd name="connsiteX1-39" fmla="*/ 997528 w 9424768"/>
                <a:gd name="connsiteY1-40" fmla="*/ 5036 h 500590"/>
                <a:gd name="connsiteX2-41" fmla="*/ 2743200 w 9424768"/>
                <a:gd name="connsiteY2-42" fmla="*/ 396922 h 500590"/>
                <a:gd name="connsiteX3-43" fmla="*/ 4073237 w 9424768"/>
                <a:gd name="connsiteY3-44" fmla="*/ 325670 h 500590"/>
                <a:gd name="connsiteX4-45" fmla="*/ 7338951 w 9424768"/>
                <a:gd name="connsiteY4-46" fmla="*/ 5036 h 500590"/>
                <a:gd name="connsiteX5-47" fmla="*/ 9424768 w 9424768"/>
                <a:gd name="connsiteY5-48" fmla="*/ 500590 h 500590"/>
                <a:gd name="connsiteX0-49" fmla="*/ 0 w 9433248"/>
                <a:gd name="connsiteY0-50" fmla="*/ 206917 h 534291"/>
                <a:gd name="connsiteX1-51" fmla="*/ 997528 w 9433248"/>
                <a:gd name="connsiteY1-52" fmla="*/ 5036 h 534291"/>
                <a:gd name="connsiteX2-53" fmla="*/ 2743200 w 9433248"/>
                <a:gd name="connsiteY2-54" fmla="*/ 396922 h 534291"/>
                <a:gd name="connsiteX3-55" fmla="*/ 4073237 w 9433248"/>
                <a:gd name="connsiteY3-56" fmla="*/ 325670 h 534291"/>
                <a:gd name="connsiteX4-57" fmla="*/ 7338951 w 9433248"/>
                <a:gd name="connsiteY4-58" fmla="*/ 5036 h 534291"/>
                <a:gd name="connsiteX5-59" fmla="*/ 9433248 w 9433248"/>
                <a:gd name="connsiteY5-60" fmla="*/ 534291 h 534291"/>
                <a:gd name="connsiteX0-61" fmla="*/ 0 w 9433248"/>
                <a:gd name="connsiteY0-62" fmla="*/ 209711 h 537085"/>
                <a:gd name="connsiteX1-63" fmla="*/ 997528 w 9433248"/>
                <a:gd name="connsiteY1-64" fmla="*/ 7830 h 537085"/>
                <a:gd name="connsiteX2-65" fmla="*/ 2654158 w 9433248"/>
                <a:gd name="connsiteY2-66" fmla="*/ 460375 h 537085"/>
                <a:gd name="connsiteX3-67" fmla="*/ 4073237 w 9433248"/>
                <a:gd name="connsiteY3-68" fmla="*/ 328464 h 537085"/>
                <a:gd name="connsiteX4-69" fmla="*/ 7338951 w 9433248"/>
                <a:gd name="connsiteY4-70" fmla="*/ 7830 h 537085"/>
                <a:gd name="connsiteX5-71" fmla="*/ 9433248 w 9433248"/>
                <a:gd name="connsiteY5-72" fmla="*/ 537085 h 537085"/>
                <a:gd name="connsiteX0-73" fmla="*/ 0 w 9433248"/>
                <a:gd name="connsiteY0-74" fmla="*/ 421009 h 748383"/>
                <a:gd name="connsiteX1-75" fmla="*/ 1042756 w 9433248"/>
                <a:gd name="connsiteY1-76" fmla="*/ 3447 h 748383"/>
                <a:gd name="connsiteX2-77" fmla="*/ 2654158 w 9433248"/>
                <a:gd name="connsiteY2-78" fmla="*/ 671673 h 748383"/>
                <a:gd name="connsiteX3-79" fmla="*/ 4073237 w 9433248"/>
                <a:gd name="connsiteY3-80" fmla="*/ 539762 h 748383"/>
                <a:gd name="connsiteX4-81" fmla="*/ 7338951 w 9433248"/>
                <a:gd name="connsiteY4-82" fmla="*/ 219128 h 748383"/>
                <a:gd name="connsiteX5-83" fmla="*/ 9433248 w 9433248"/>
                <a:gd name="connsiteY5-84" fmla="*/ 748383 h 748383"/>
                <a:gd name="connsiteX0-85" fmla="*/ 0 w 8390492"/>
                <a:gd name="connsiteY0-86" fmla="*/ -1 h 744935"/>
                <a:gd name="connsiteX1-87" fmla="*/ 1611402 w 8390492"/>
                <a:gd name="connsiteY1-88" fmla="*/ 668225 h 744935"/>
                <a:gd name="connsiteX2-89" fmla="*/ 3030481 w 8390492"/>
                <a:gd name="connsiteY2-90" fmla="*/ 536314 h 744935"/>
                <a:gd name="connsiteX3-91" fmla="*/ 6296195 w 8390492"/>
                <a:gd name="connsiteY3-92" fmla="*/ 215680 h 744935"/>
                <a:gd name="connsiteX4-93" fmla="*/ 8390492 w 8390492"/>
                <a:gd name="connsiteY4-94" fmla="*/ 744935 h 744935"/>
                <a:gd name="connsiteX0-95" fmla="*/ 0 w 8390492"/>
                <a:gd name="connsiteY0-96" fmla="*/ 20758 h 765694"/>
                <a:gd name="connsiteX1-97" fmla="*/ 211309 w 8390492"/>
                <a:gd name="connsiteY1-98" fmla="*/ 60226 h 765694"/>
                <a:gd name="connsiteX2-99" fmla="*/ 1611402 w 8390492"/>
                <a:gd name="connsiteY2-100" fmla="*/ 688984 h 765694"/>
                <a:gd name="connsiteX3-101" fmla="*/ 3030481 w 8390492"/>
                <a:gd name="connsiteY3-102" fmla="*/ 557073 h 765694"/>
                <a:gd name="connsiteX4-103" fmla="*/ 6296195 w 8390492"/>
                <a:gd name="connsiteY4-104" fmla="*/ 236439 h 765694"/>
                <a:gd name="connsiteX5-105" fmla="*/ 8390492 w 8390492"/>
                <a:gd name="connsiteY5-106" fmla="*/ 765694 h 765694"/>
                <a:gd name="connsiteX0-107" fmla="*/ 0 w 8179183"/>
                <a:gd name="connsiteY0-108" fmla="*/ -1 h 705467"/>
                <a:gd name="connsiteX1-109" fmla="*/ 1400093 w 8179183"/>
                <a:gd name="connsiteY1-110" fmla="*/ 628757 h 705467"/>
                <a:gd name="connsiteX2-111" fmla="*/ 2819172 w 8179183"/>
                <a:gd name="connsiteY2-112" fmla="*/ 496846 h 705467"/>
                <a:gd name="connsiteX3-113" fmla="*/ 6084886 w 8179183"/>
                <a:gd name="connsiteY3-114" fmla="*/ 176212 h 705467"/>
                <a:gd name="connsiteX4-115" fmla="*/ 8179183 w 8179183"/>
                <a:gd name="connsiteY4-116" fmla="*/ 705467 h 705467"/>
                <a:gd name="connsiteX0-117" fmla="*/ 0 w 8128302"/>
                <a:gd name="connsiteY0-118" fmla="*/ 0 h 654213"/>
                <a:gd name="connsiteX1-119" fmla="*/ 1400093 w 8128302"/>
                <a:gd name="connsiteY1-120" fmla="*/ 628758 h 654213"/>
                <a:gd name="connsiteX2-121" fmla="*/ 2819172 w 8128302"/>
                <a:gd name="connsiteY2-122" fmla="*/ 496847 h 654213"/>
                <a:gd name="connsiteX3-123" fmla="*/ 6084886 w 8128302"/>
                <a:gd name="connsiteY3-124" fmla="*/ 176213 h 654213"/>
                <a:gd name="connsiteX4-125" fmla="*/ 8128302 w 8128302"/>
                <a:gd name="connsiteY4-126" fmla="*/ 579654 h 654213"/>
                <a:gd name="connsiteX0-127" fmla="*/ 0 w 8156569"/>
                <a:gd name="connsiteY0-128" fmla="*/ 0 h 654212"/>
                <a:gd name="connsiteX1-129" fmla="*/ 1400093 w 8156569"/>
                <a:gd name="connsiteY1-130" fmla="*/ 628758 h 654212"/>
                <a:gd name="connsiteX2-131" fmla="*/ 2819172 w 8156569"/>
                <a:gd name="connsiteY2-132" fmla="*/ 496847 h 654212"/>
                <a:gd name="connsiteX3-133" fmla="*/ 6084886 w 8156569"/>
                <a:gd name="connsiteY3-134" fmla="*/ 176213 h 654212"/>
                <a:gd name="connsiteX4-135" fmla="*/ 8156569 w 8156569"/>
                <a:gd name="connsiteY4-136" fmla="*/ 328027 h 654212"/>
                <a:gd name="connsiteX0-137" fmla="*/ 0 w 8156569"/>
                <a:gd name="connsiteY0-138" fmla="*/ 0 h 652528"/>
                <a:gd name="connsiteX1-139" fmla="*/ 1400093 w 8156569"/>
                <a:gd name="connsiteY1-140" fmla="*/ 628758 h 652528"/>
                <a:gd name="connsiteX2-141" fmla="*/ 2819172 w 8156569"/>
                <a:gd name="connsiteY2-142" fmla="*/ 496847 h 652528"/>
                <a:gd name="connsiteX3-143" fmla="*/ 6064533 w 8156569"/>
                <a:gd name="connsiteY3-144" fmla="*/ 273269 h 652528"/>
                <a:gd name="connsiteX4-145" fmla="*/ 8156569 w 8156569"/>
                <a:gd name="connsiteY4-146" fmla="*/ 328027 h 652528"/>
                <a:gd name="connsiteX0-147" fmla="*/ 0 w 8156569"/>
                <a:gd name="connsiteY0-148" fmla="*/ 0 h 652528"/>
                <a:gd name="connsiteX1-149" fmla="*/ 1400093 w 8156569"/>
                <a:gd name="connsiteY1-150" fmla="*/ 628758 h 652528"/>
                <a:gd name="connsiteX2-151" fmla="*/ 2819172 w 8156569"/>
                <a:gd name="connsiteY2-152" fmla="*/ 496847 h 652528"/>
                <a:gd name="connsiteX3-153" fmla="*/ 6064533 w 8156569"/>
                <a:gd name="connsiteY3-154" fmla="*/ 273269 h 652528"/>
                <a:gd name="connsiteX4-155" fmla="*/ 8156569 w 8156569"/>
                <a:gd name="connsiteY4-156" fmla="*/ 328027 h 652528"/>
                <a:gd name="connsiteX0-157" fmla="*/ 0 w 8156569"/>
                <a:gd name="connsiteY0-158" fmla="*/ 0 h 652528"/>
                <a:gd name="connsiteX1-159" fmla="*/ 1400093 w 8156569"/>
                <a:gd name="connsiteY1-160" fmla="*/ 628758 h 652528"/>
                <a:gd name="connsiteX2-161" fmla="*/ 2819172 w 8156569"/>
                <a:gd name="connsiteY2-162" fmla="*/ 496847 h 652528"/>
                <a:gd name="connsiteX3-163" fmla="*/ 6064533 w 8156569"/>
                <a:gd name="connsiteY3-164" fmla="*/ 273269 h 652528"/>
                <a:gd name="connsiteX4-165" fmla="*/ 8156569 w 8156569"/>
                <a:gd name="connsiteY4-166" fmla="*/ 328027 h 652528"/>
                <a:gd name="connsiteX0-167" fmla="*/ 0 w 8156569"/>
                <a:gd name="connsiteY0-168" fmla="*/ 0 h 652528"/>
                <a:gd name="connsiteX1-169" fmla="*/ 1400093 w 8156569"/>
                <a:gd name="connsiteY1-170" fmla="*/ 628758 h 652528"/>
                <a:gd name="connsiteX2-171" fmla="*/ 2819172 w 8156569"/>
                <a:gd name="connsiteY2-172" fmla="*/ 496847 h 652528"/>
                <a:gd name="connsiteX3-173" fmla="*/ 6064533 w 8156569"/>
                <a:gd name="connsiteY3-174" fmla="*/ 273269 h 652528"/>
                <a:gd name="connsiteX4-175" fmla="*/ 8156569 w 8156569"/>
                <a:gd name="connsiteY4-176" fmla="*/ 328027 h 652528"/>
                <a:gd name="connsiteX0-177" fmla="*/ 0 w 8156569"/>
                <a:gd name="connsiteY0-178" fmla="*/ 0 h 650871"/>
                <a:gd name="connsiteX1-179" fmla="*/ 1400093 w 8156569"/>
                <a:gd name="connsiteY1-180" fmla="*/ 628758 h 650871"/>
                <a:gd name="connsiteX2-181" fmla="*/ 2819172 w 8156569"/>
                <a:gd name="connsiteY2-182" fmla="*/ 496847 h 650871"/>
                <a:gd name="connsiteX3-183" fmla="*/ 5928849 w 8156569"/>
                <a:gd name="connsiteY3-184" fmla="*/ 381110 h 650871"/>
                <a:gd name="connsiteX4-185" fmla="*/ 8156569 w 8156569"/>
                <a:gd name="connsiteY4-186" fmla="*/ 328027 h 650871"/>
                <a:gd name="connsiteX0-187" fmla="*/ 0 w 8156569"/>
                <a:gd name="connsiteY0-188" fmla="*/ 0 h 650540"/>
                <a:gd name="connsiteX1-189" fmla="*/ 1400093 w 8156569"/>
                <a:gd name="connsiteY1-190" fmla="*/ 628758 h 650540"/>
                <a:gd name="connsiteX2-191" fmla="*/ 2819172 w 8156569"/>
                <a:gd name="connsiteY2-192" fmla="*/ 496847 h 650540"/>
                <a:gd name="connsiteX3-193" fmla="*/ 5263397 w 8156569"/>
                <a:gd name="connsiteY3-194" fmla="*/ 404402 h 650540"/>
                <a:gd name="connsiteX4-195" fmla="*/ 5928849 w 8156569"/>
                <a:gd name="connsiteY4-196" fmla="*/ 381110 h 650540"/>
                <a:gd name="connsiteX5-197" fmla="*/ 8156569 w 8156569"/>
                <a:gd name="connsiteY5-198" fmla="*/ 328027 h 650540"/>
                <a:gd name="connsiteX0-199" fmla="*/ 0 w 8156569"/>
                <a:gd name="connsiteY0-200" fmla="*/ 0 h 651869"/>
                <a:gd name="connsiteX1-201" fmla="*/ 1400093 w 8156569"/>
                <a:gd name="connsiteY1-202" fmla="*/ 628758 h 651869"/>
                <a:gd name="connsiteX2-203" fmla="*/ 2819172 w 8156569"/>
                <a:gd name="connsiteY2-204" fmla="*/ 496847 h 651869"/>
                <a:gd name="connsiteX3-205" fmla="*/ 5065525 w 8156569"/>
                <a:gd name="connsiteY3-206" fmla="*/ 314535 h 651869"/>
                <a:gd name="connsiteX4-207" fmla="*/ 5928849 w 8156569"/>
                <a:gd name="connsiteY4-208" fmla="*/ 381110 h 651869"/>
                <a:gd name="connsiteX5-209" fmla="*/ 8156569 w 8156569"/>
                <a:gd name="connsiteY5-210" fmla="*/ 328027 h 651869"/>
                <a:gd name="connsiteX0-211" fmla="*/ 0 w 8156569"/>
                <a:gd name="connsiteY0-212" fmla="*/ 0 h 651869"/>
                <a:gd name="connsiteX1-213" fmla="*/ 1400093 w 8156569"/>
                <a:gd name="connsiteY1-214" fmla="*/ 628758 h 651869"/>
                <a:gd name="connsiteX2-215" fmla="*/ 2819172 w 8156569"/>
                <a:gd name="connsiteY2-216" fmla="*/ 496847 h 651869"/>
                <a:gd name="connsiteX3-217" fmla="*/ 5065525 w 8156569"/>
                <a:gd name="connsiteY3-218" fmla="*/ 314535 h 651869"/>
                <a:gd name="connsiteX4-219" fmla="*/ 6160642 w 8156569"/>
                <a:gd name="connsiteY4-220" fmla="*/ 381110 h 651869"/>
                <a:gd name="connsiteX5-221" fmla="*/ 8156569 w 8156569"/>
                <a:gd name="connsiteY5-222" fmla="*/ 328027 h 651869"/>
                <a:gd name="connsiteX0-223" fmla="*/ 0 w 8156569"/>
                <a:gd name="connsiteY0-224" fmla="*/ 0 h 650667"/>
                <a:gd name="connsiteX1-225" fmla="*/ 1400093 w 8156569"/>
                <a:gd name="connsiteY1-226" fmla="*/ 628758 h 650667"/>
                <a:gd name="connsiteX2-227" fmla="*/ 2819172 w 8156569"/>
                <a:gd name="connsiteY2-228" fmla="*/ 496847 h 650667"/>
                <a:gd name="connsiteX3-229" fmla="*/ 5025951 w 8156569"/>
                <a:gd name="connsiteY3-230" fmla="*/ 395415 h 650667"/>
                <a:gd name="connsiteX4-231" fmla="*/ 6160642 w 8156569"/>
                <a:gd name="connsiteY4-232" fmla="*/ 381110 h 650667"/>
                <a:gd name="connsiteX5-233" fmla="*/ 8156569 w 8156569"/>
                <a:gd name="connsiteY5-234" fmla="*/ 328027 h 650667"/>
                <a:gd name="connsiteX0-235" fmla="*/ 0 w 8156569"/>
                <a:gd name="connsiteY0-236" fmla="*/ 0 h 651730"/>
                <a:gd name="connsiteX1-237" fmla="*/ 1400093 w 8156569"/>
                <a:gd name="connsiteY1-238" fmla="*/ 628758 h 651730"/>
                <a:gd name="connsiteX2-239" fmla="*/ 2819172 w 8156569"/>
                <a:gd name="connsiteY2-240" fmla="*/ 496847 h 651730"/>
                <a:gd name="connsiteX3-241" fmla="*/ 5014644 w 8156569"/>
                <a:gd name="connsiteY3-242" fmla="*/ 323521 h 651730"/>
                <a:gd name="connsiteX4-243" fmla="*/ 6160642 w 8156569"/>
                <a:gd name="connsiteY4-244" fmla="*/ 381110 h 651730"/>
                <a:gd name="connsiteX5-245" fmla="*/ 8156569 w 8156569"/>
                <a:gd name="connsiteY5-246" fmla="*/ 328027 h 65173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8156569" h="651730">
                  <a:moveTo>
                    <a:pt x="0" y="0"/>
                  </a:moveTo>
                  <a:cubicBezTo>
                    <a:pt x="268567" y="111371"/>
                    <a:pt x="930231" y="545950"/>
                    <a:pt x="1400093" y="628758"/>
                  </a:cubicBezTo>
                  <a:cubicBezTo>
                    <a:pt x="1869955" y="711566"/>
                    <a:pt x="2216747" y="547720"/>
                    <a:pt x="2819172" y="496847"/>
                  </a:cubicBezTo>
                  <a:cubicBezTo>
                    <a:pt x="3421597" y="445974"/>
                    <a:pt x="4496365" y="342810"/>
                    <a:pt x="5014644" y="323521"/>
                  </a:cubicBezTo>
                  <a:cubicBezTo>
                    <a:pt x="5532923" y="304232"/>
                    <a:pt x="5636988" y="380359"/>
                    <a:pt x="6160642" y="381110"/>
                  </a:cubicBezTo>
                  <a:cubicBezTo>
                    <a:pt x="6684296" y="381861"/>
                    <a:pt x="7763847" y="33979"/>
                    <a:pt x="8156569" y="328027"/>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7" name="组合 26"/>
          <p:cNvGrpSpPr/>
          <p:nvPr/>
        </p:nvGrpSpPr>
        <p:grpSpPr bwMode="auto">
          <a:xfrm>
            <a:off x="757238" y="1336675"/>
            <a:ext cx="1003300" cy="1003300"/>
            <a:chOff x="889914" y="1317572"/>
            <a:chExt cx="883212" cy="883212"/>
          </a:xfrm>
        </p:grpSpPr>
        <p:grpSp>
          <p:nvGrpSpPr>
            <p:cNvPr id="11306" name="组合 10"/>
            <p:cNvGrpSpPr/>
            <p:nvPr/>
          </p:nvGrpSpPr>
          <p:grpSpPr bwMode="auto">
            <a:xfrm>
              <a:off x="889914" y="1317572"/>
              <a:ext cx="883212" cy="883212"/>
              <a:chOff x="889914" y="2190273"/>
              <a:chExt cx="883212" cy="883212"/>
            </a:xfrm>
          </p:grpSpPr>
          <p:sp>
            <p:nvSpPr>
              <p:cNvPr id="10" name="椭圆 9"/>
              <p:cNvSpPr/>
              <p:nvPr/>
            </p:nvSpPr>
            <p:spPr>
              <a:xfrm>
                <a:off x="889914" y="2190273"/>
                <a:ext cx="883212" cy="883212"/>
              </a:xfrm>
              <a:prstGeom prst="ellipse">
                <a:avLst/>
              </a:prstGeom>
              <a:solidFill>
                <a:srgbClr val="BA251E"/>
              </a:solidFill>
              <a:ln w="9525">
                <a:solidFill>
                  <a:schemeClr val="bg1"/>
                </a:solidFill>
              </a:ln>
              <a:effectLst>
                <a:outerShdw blurRad="381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1" name="椭圆 10"/>
              <p:cNvSpPr/>
              <p:nvPr/>
            </p:nvSpPr>
            <p:spPr>
              <a:xfrm>
                <a:off x="1029663" y="2330022"/>
                <a:ext cx="603715" cy="6037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2" name="椭圆 11"/>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1307" name="矩形 33"/>
            <p:cNvSpPr>
              <a:spLocks noChangeArrowheads="1"/>
            </p:cNvSpPr>
            <p:nvPr/>
          </p:nvSpPr>
          <p:spPr bwMode="auto">
            <a:xfrm>
              <a:off x="976996" y="1561846"/>
              <a:ext cx="709048" cy="40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eaLnBrk="1" hangingPunct="1">
                <a:spcBef>
                  <a:spcPct val="0"/>
                </a:spcBef>
                <a:buFontTx/>
                <a:buNone/>
              </a:pPr>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zh-CN" sz="1200" b="1">
                <a:solidFill>
                  <a:srgbClr val="000000"/>
                </a:solidFill>
                <a:latin typeface="微软雅黑" panose="020B0503020204020204" pitchFamily="34" charset="-122"/>
                <a:ea typeface="微软雅黑" panose="020B0503020204020204" pitchFamily="34" charset="-122"/>
              </a:endParaRPr>
            </a:p>
          </p:txBody>
        </p:sp>
      </p:grpSp>
      <p:grpSp>
        <p:nvGrpSpPr>
          <p:cNvPr id="13" name="组合 24"/>
          <p:cNvGrpSpPr/>
          <p:nvPr/>
        </p:nvGrpSpPr>
        <p:grpSpPr bwMode="auto">
          <a:xfrm>
            <a:off x="2555875" y="1065213"/>
            <a:ext cx="1004888" cy="1004887"/>
            <a:chOff x="2612710" y="989814"/>
            <a:chExt cx="883212" cy="883212"/>
          </a:xfrm>
        </p:grpSpPr>
        <p:grpSp>
          <p:nvGrpSpPr>
            <p:cNvPr id="11299" name="组合 11"/>
            <p:cNvGrpSpPr/>
            <p:nvPr/>
          </p:nvGrpSpPr>
          <p:grpSpPr bwMode="auto">
            <a:xfrm>
              <a:off x="2612710" y="989814"/>
              <a:ext cx="883212" cy="883212"/>
              <a:chOff x="889914" y="2190273"/>
              <a:chExt cx="883212" cy="883212"/>
            </a:xfrm>
          </p:grpSpPr>
          <p:sp>
            <p:nvSpPr>
              <p:cNvPr id="16" name="椭圆 15"/>
              <p:cNvSpPr/>
              <p:nvPr/>
            </p:nvSpPr>
            <p:spPr>
              <a:xfrm>
                <a:off x="889914" y="2190273"/>
                <a:ext cx="883212" cy="883212"/>
              </a:xfrm>
              <a:prstGeom prst="ellipse">
                <a:avLst/>
              </a:prstGeom>
              <a:solidFill>
                <a:schemeClr val="tx1">
                  <a:lumMod val="65000"/>
                  <a:lumOff val="35000"/>
                </a:schemeClr>
              </a:solidFill>
              <a:ln w="9525">
                <a:solidFill>
                  <a:schemeClr val="bg1"/>
                </a:solidFill>
              </a:ln>
              <a:effectLst>
                <a:outerShdw blurRad="381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7" name="椭圆 16"/>
              <p:cNvSpPr/>
              <p:nvPr/>
            </p:nvSpPr>
            <p:spPr>
              <a:xfrm>
                <a:off x="1029442" y="2329801"/>
                <a:ext cx="604156" cy="6041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8" name="椭圆 17"/>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1300" name="矩形 34"/>
            <p:cNvSpPr>
              <a:spLocks noChangeArrowheads="1"/>
            </p:cNvSpPr>
            <p:nvPr/>
          </p:nvSpPr>
          <p:spPr bwMode="auto">
            <a:xfrm>
              <a:off x="2699792" y="1200588"/>
              <a:ext cx="709048" cy="40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eaLnBrk="1" hangingPunct="1">
                <a:spcBef>
                  <a:spcPct val="0"/>
                </a:spcBef>
                <a:buFontTx/>
                <a:buNone/>
              </a:pPr>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zh-CN" sz="1200" b="1">
                <a:solidFill>
                  <a:srgbClr val="000000"/>
                </a:solidFill>
                <a:latin typeface="微软雅黑" panose="020B0503020204020204" pitchFamily="34" charset="-122"/>
                <a:ea typeface="微软雅黑" panose="020B0503020204020204" pitchFamily="34" charset="-122"/>
              </a:endParaRPr>
            </a:p>
          </p:txBody>
        </p:sp>
      </p:grpSp>
      <p:grpSp>
        <p:nvGrpSpPr>
          <p:cNvPr id="19" name="组合 25"/>
          <p:cNvGrpSpPr/>
          <p:nvPr/>
        </p:nvGrpSpPr>
        <p:grpSpPr bwMode="auto">
          <a:xfrm>
            <a:off x="3711575" y="1784350"/>
            <a:ext cx="1004888" cy="1003300"/>
            <a:chOff x="3606211" y="1994009"/>
            <a:chExt cx="883212" cy="883212"/>
          </a:xfrm>
        </p:grpSpPr>
        <p:grpSp>
          <p:nvGrpSpPr>
            <p:cNvPr id="11292" name="组合 15"/>
            <p:cNvGrpSpPr/>
            <p:nvPr/>
          </p:nvGrpSpPr>
          <p:grpSpPr bwMode="auto">
            <a:xfrm>
              <a:off x="3606211" y="1994009"/>
              <a:ext cx="883212" cy="883212"/>
              <a:chOff x="889914" y="2190273"/>
              <a:chExt cx="883212" cy="883212"/>
            </a:xfrm>
          </p:grpSpPr>
          <p:sp>
            <p:nvSpPr>
              <p:cNvPr id="22" name="椭圆 21"/>
              <p:cNvSpPr/>
              <p:nvPr/>
            </p:nvSpPr>
            <p:spPr>
              <a:xfrm>
                <a:off x="889914" y="2190273"/>
                <a:ext cx="883212" cy="883212"/>
              </a:xfrm>
              <a:prstGeom prst="ellipse">
                <a:avLst/>
              </a:prstGeom>
              <a:solidFill>
                <a:srgbClr val="BA251E"/>
              </a:solidFill>
              <a:ln w="9525">
                <a:solidFill>
                  <a:schemeClr val="bg1"/>
                </a:solidFill>
              </a:ln>
              <a:effectLst>
                <a:outerShdw blurRad="381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3" name="椭圆 22"/>
              <p:cNvSpPr/>
              <p:nvPr/>
            </p:nvSpPr>
            <p:spPr>
              <a:xfrm>
                <a:off x="1029442" y="2330022"/>
                <a:ext cx="604156" cy="6037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4" name="椭圆 23"/>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1293" name="矩形 35"/>
            <p:cNvSpPr>
              <a:spLocks noChangeArrowheads="1"/>
            </p:cNvSpPr>
            <p:nvPr/>
          </p:nvSpPr>
          <p:spPr bwMode="auto">
            <a:xfrm>
              <a:off x="3693293" y="2204783"/>
              <a:ext cx="709048" cy="40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eaLnBrk="1" hangingPunct="1">
                <a:spcBef>
                  <a:spcPct val="0"/>
                </a:spcBef>
                <a:buFontTx/>
                <a:buNone/>
              </a:pPr>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zh-CN" sz="1200" b="1">
                <a:solidFill>
                  <a:srgbClr val="000000"/>
                </a:solidFill>
                <a:latin typeface="微软雅黑" panose="020B0503020204020204" pitchFamily="34" charset="-122"/>
                <a:ea typeface="微软雅黑" panose="020B0503020204020204" pitchFamily="34" charset="-122"/>
              </a:endParaRPr>
            </a:p>
          </p:txBody>
        </p:sp>
      </p:grpSp>
      <p:grpSp>
        <p:nvGrpSpPr>
          <p:cNvPr id="25" name="组合 2"/>
          <p:cNvGrpSpPr/>
          <p:nvPr/>
        </p:nvGrpSpPr>
        <p:grpSpPr bwMode="auto">
          <a:xfrm>
            <a:off x="5006975" y="1209675"/>
            <a:ext cx="1004888" cy="1004888"/>
            <a:chOff x="4788024" y="1247885"/>
            <a:chExt cx="883212" cy="883212"/>
          </a:xfrm>
        </p:grpSpPr>
        <p:grpSp>
          <p:nvGrpSpPr>
            <p:cNvPr id="11285" name="组合 19"/>
            <p:cNvGrpSpPr/>
            <p:nvPr/>
          </p:nvGrpSpPr>
          <p:grpSpPr bwMode="auto">
            <a:xfrm>
              <a:off x="4788024" y="1247885"/>
              <a:ext cx="883212" cy="883212"/>
              <a:chOff x="889914" y="2190273"/>
              <a:chExt cx="883212" cy="883212"/>
            </a:xfrm>
          </p:grpSpPr>
          <p:sp>
            <p:nvSpPr>
              <p:cNvPr id="28" name="椭圆 27"/>
              <p:cNvSpPr/>
              <p:nvPr/>
            </p:nvSpPr>
            <p:spPr>
              <a:xfrm>
                <a:off x="889914" y="2190273"/>
                <a:ext cx="883212" cy="883212"/>
              </a:xfrm>
              <a:prstGeom prst="ellipse">
                <a:avLst/>
              </a:prstGeom>
              <a:solidFill>
                <a:schemeClr val="tx1">
                  <a:lumMod val="65000"/>
                  <a:lumOff val="35000"/>
                </a:schemeClr>
              </a:solidFill>
              <a:ln w="9525">
                <a:solidFill>
                  <a:schemeClr val="bg1"/>
                </a:solidFill>
              </a:ln>
              <a:effectLst>
                <a:outerShdw blurRad="381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9" name="椭圆 28"/>
              <p:cNvSpPr/>
              <p:nvPr/>
            </p:nvSpPr>
            <p:spPr>
              <a:xfrm>
                <a:off x="1029442" y="2329801"/>
                <a:ext cx="604156" cy="6041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0" name="椭圆 29"/>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1286" name="矩形 36"/>
            <p:cNvSpPr>
              <a:spLocks noChangeArrowheads="1"/>
            </p:cNvSpPr>
            <p:nvPr/>
          </p:nvSpPr>
          <p:spPr bwMode="auto">
            <a:xfrm>
              <a:off x="4875106" y="1458659"/>
              <a:ext cx="709048" cy="40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eaLnBrk="1" hangingPunct="1">
                <a:spcBef>
                  <a:spcPct val="0"/>
                </a:spcBef>
                <a:buFontTx/>
                <a:buNone/>
              </a:pPr>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zh-CN" sz="1200" b="1">
                <a:solidFill>
                  <a:srgbClr val="000000"/>
                </a:solidFill>
                <a:latin typeface="微软雅黑" panose="020B0503020204020204" pitchFamily="34" charset="-122"/>
                <a:ea typeface="微软雅黑" panose="020B0503020204020204" pitchFamily="34" charset="-122"/>
              </a:endParaRPr>
            </a:p>
          </p:txBody>
        </p:sp>
      </p:grpSp>
      <p:grpSp>
        <p:nvGrpSpPr>
          <p:cNvPr id="31" name="组合 23"/>
          <p:cNvGrpSpPr/>
          <p:nvPr/>
        </p:nvGrpSpPr>
        <p:grpSpPr bwMode="auto">
          <a:xfrm>
            <a:off x="6915150" y="1771650"/>
            <a:ext cx="1004888" cy="1003300"/>
            <a:chOff x="6948264" y="1540902"/>
            <a:chExt cx="883212" cy="883212"/>
          </a:xfrm>
        </p:grpSpPr>
        <p:grpSp>
          <p:nvGrpSpPr>
            <p:cNvPr id="11278" name="组合 28"/>
            <p:cNvGrpSpPr/>
            <p:nvPr/>
          </p:nvGrpSpPr>
          <p:grpSpPr bwMode="auto">
            <a:xfrm>
              <a:off x="6948264" y="1540902"/>
              <a:ext cx="883212" cy="883212"/>
              <a:chOff x="889914" y="2190273"/>
              <a:chExt cx="883212" cy="883212"/>
            </a:xfrm>
          </p:grpSpPr>
          <p:sp>
            <p:nvSpPr>
              <p:cNvPr id="34" name="椭圆 33"/>
              <p:cNvSpPr/>
              <p:nvPr/>
            </p:nvSpPr>
            <p:spPr>
              <a:xfrm>
                <a:off x="889914" y="2190273"/>
                <a:ext cx="883212" cy="883212"/>
              </a:xfrm>
              <a:prstGeom prst="ellipse">
                <a:avLst/>
              </a:prstGeom>
              <a:solidFill>
                <a:srgbClr val="BA251E"/>
              </a:solidFill>
              <a:ln w="9525">
                <a:solidFill>
                  <a:schemeClr val="bg1"/>
                </a:solidFill>
              </a:ln>
              <a:effectLst>
                <a:outerShdw blurRad="381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5" name="椭圆 34"/>
              <p:cNvSpPr/>
              <p:nvPr/>
            </p:nvSpPr>
            <p:spPr>
              <a:xfrm>
                <a:off x="1029442" y="2330022"/>
                <a:ext cx="604156" cy="6037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6" name="椭圆 35"/>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1279" name="矩形 37"/>
            <p:cNvSpPr>
              <a:spLocks noChangeArrowheads="1"/>
            </p:cNvSpPr>
            <p:nvPr/>
          </p:nvSpPr>
          <p:spPr bwMode="auto">
            <a:xfrm>
              <a:off x="7035346" y="1751676"/>
              <a:ext cx="709048" cy="40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eaLnBrk="1" hangingPunct="1">
                <a:spcBef>
                  <a:spcPct val="0"/>
                </a:spcBef>
                <a:buFontTx/>
                <a:buNone/>
              </a:pPr>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zh-CN" sz="1200" b="1">
                <a:solidFill>
                  <a:srgbClr val="000000"/>
                </a:solidFill>
                <a:latin typeface="微软雅黑" panose="020B0503020204020204" pitchFamily="34" charset="-122"/>
                <a:ea typeface="微软雅黑" panose="020B0503020204020204" pitchFamily="34" charset="-122"/>
              </a:endParaRPr>
            </a:p>
          </p:txBody>
        </p:sp>
      </p:grpSp>
      <p:grpSp>
        <p:nvGrpSpPr>
          <p:cNvPr id="37" name="组合 50"/>
          <p:cNvGrpSpPr/>
          <p:nvPr/>
        </p:nvGrpSpPr>
        <p:grpSpPr bwMode="auto">
          <a:xfrm>
            <a:off x="1108075" y="3219450"/>
            <a:ext cx="3032125" cy="900113"/>
            <a:chOff x="1435171" y="3286879"/>
            <a:chExt cx="3172261" cy="900405"/>
          </a:xfrm>
        </p:grpSpPr>
        <p:sp>
          <p:nvSpPr>
            <p:cNvPr id="11276" name="TextBox 51"/>
            <p:cNvSpPr txBox="1">
              <a:spLocks noChangeArrowheads="1"/>
            </p:cNvSpPr>
            <p:nvPr/>
          </p:nvSpPr>
          <p:spPr bwMode="auto">
            <a:xfrm>
              <a:off x="1435171" y="3286879"/>
              <a:ext cx="1320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400">
                  <a:solidFill>
                    <a:srgbClr val="262626"/>
                  </a:solidFill>
                  <a:latin typeface="微软雅黑" panose="020B0503020204020204" pitchFamily="34" charset="-122"/>
                  <a:ea typeface="微软雅黑" panose="020B0503020204020204" pitchFamily="34" charset="-122"/>
                </a:rPr>
                <a:t>点击添加文字</a:t>
              </a:r>
              <a:endParaRPr lang="zh-CN" altLang="en-US" sz="1400">
                <a:solidFill>
                  <a:srgbClr val="262626"/>
                </a:solidFill>
                <a:latin typeface="微软雅黑" panose="020B0503020204020204" pitchFamily="34" charset="-122"/>
                <a:ea typeface="微软雅黑" panose="020B0503020204020204" pitchFamily="34" charset="-122"/>
              </a:endParaRPr>
            </a:p>
          </p:txBody>
        </p:sp>
        <p:sp>
          <p:nvSpPr>
            <p:cNvPr id="11277" name="矩形 38"/>
            <p:cNvSpPr>
              <a:spLocks noChangeArrowheads="1"/>
            </p:cNvSpPr>
            <p:nvPr/>
          </p:nvSpPr>
          <p:spPr bwMode="auto">
            <a:xfrm>
              <a:off x="1438493" y="3602894"/>
              <a:ext cx="3168939" cy="58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zh-CN" sz="12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7F7F7F"/>
                  </a:solidFill>
                  <a:latin typeface="微软雅黑" panose="020B0503020204020204" pitchFamily="34" charset="-122"/>
                  <a:ea typeface="微软雅黑" panose="020B0503020204020204" pitchFamily="34" charset="-122"/>
                </a:rPr>
                <a:t>PPT</a:t>
              </a:r>
              <a:r>
                <a:rPr lang="zh-CN" altLang="zh-CN" sz="1200">
                  <a:solidFill>
                    <a:srgbClr val="7F7F7F"/>
                  </a:solidFill>
                  <a:latin typeface="微软雅黑" panose="020B0503020204020204" pitchFamily="34" charset="-122"/>
                  <a:ea typeface="微软雅黑" panose="020B0503020204020204" pitchFamily="34" charset="-122"/>
                </a:rPr>
                <a:t>设计机构</a:t>
              </a:r>
              <a:endParaRPr lang="en-US" altLang="zh-CN" sz="1200">
                <a:solidFill>
                  <a:srgbClr val="7F7F7F"/>
                </a:solidFill>
                <a:latin typeface="微软雅黑" panose="020B0503020204020204" pitchFamily="34" charset="-122"/>
                <a:ea typeface="微软雅黑" panose="020B0503020204020204" pitchFamily="34" charset="-122"/>
              </a:endParaRPr>
            </a:p>
            <a:p>
              <a:pPr eaLnBrk="1" hangingPunct="1">
                <a:spcBef>
                  <a:spcPct val="0"/>
                </a:spcBef>
                <a:buFontTx/>
                <a:buNone/>
              </a:pPr>
              <a:r>
                <a:rPr lang="en-US" altLang="zh-CN" sz="8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800">
                <a:solidFill>
                  <a:srgbClr val="000000"/>
                </a:solidFill>
              </a:endParaRPr>
            </a:p>
          </p:txBody>
        </p:sp>
      </p:grpSp>
      <p:grpSp>
        <p:nvGrpSpPr>
          <p:cNvPr id="40" name="组合 56"/>
          <p:cNvGrpSpPr/>
          <p:nvPr/>
        </p:nvGrpSpPr>
        <p:grpSpPr bwMode="auto">
          <a:xfrm>
            <a:off x="5284788" y="3219450"/>
            <a:ext cx="3030537" cy="900113"/>
            <a:chOff x="1435171" y="3286879"/>
            <a:chExt cx="3172261" cy="900405"/>
          </a:xfrm>
        </p:grpSpPr>
        <p:sp>
          <p:nvSpPr>
            <p:cNvPr id="11274" name="TextBox 57"/>
            <p:cNvSpPr txBox="1">
              <a:spLocks noChangeArrowheads="1"/>
            </p:cNvSpPr>
            <p:nvPr/>
          </p:nvSpPr>
          <p:spPr bwMode="auto">
            <a:xfrm>
              <a:off x="1435171" y="3286879"/>
              <a:ext cx="1320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400">
                  <a:solidFill>
                    <a:srgbClr val="262626"/>
                  </a:solidFill>
                  <a:latin typeface="微软雅黑" panose="020B0503020204020204" pitchFamily="34" charset="-122"/>
                  <a:ea typeface="微软雅黑" panose="020B0503020204020204" pitchFamily="34" charset="-122"/>
                </a:rPr>
                <a:t>点击添加文字</a:t>
              </a:r>
              <a:endParaRPr lang="zh-CN" altLang="en-US" sz="1400">
                <a:solidFill>
                  <a:srgbClr val="262626"/>
                </a:solidFill>
                <a:latin typeface="微软雅黑" panose="020B0503020204020204" pitchFamily="34" charset="-122"/>
                <a:ea typeface="微软雅黑" panose="020B0503020204020204" pitchFamily="34" charset="-122"/>
              </a:endParaRPr>
            </a:p>
          </p:txBody>
        </p:sp>
        <p:sp>
          <p:nvSpPr>
            <p:cNvPr id="11275" name="矩形 41"/>
            <p:cNvSpPr>
              <a:spLocks noChangeArrowheads="1"/>
            </p:cNvSpPr>
            <p:nvPr/>
          </p:nvSpPr>
          <p:spPr bwMode="auto">
            <a:xfrm>
              <a:off x="1438494" y="3602894"/>
              <a:ext cx="3168938" cy="58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zh-CN" sz="12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7F7F7F"/>
                  </a:solidFill>
                  <a:latin typeface="微软雅黑" panose="020B0503020204020204" pitchFamily="34" charset="-122"/>
                  <a:ea typeface="微软雅黑" panose="020B0503020204020204" pitchFamily="34" charset="-122"/>
                </a:rPr>
                <a:t>PPT</a:t>
              </a:r>
              <a:r>
                <a:rPr lang="zh-CN" altLang="zh-CN" sz="1200">
                  <a:solidFill>
                    <a:srgbClr val="7F7F7F"/>
                  </a:solidFill>
                  <a:latin typeface="微软雅黑" panose="020B0503020204020204" pitchFamily="34" charset="-122"/>
                  <a:ea typeface="微软雅黑" panose="020B0503020204020204" pitchFamily="34" charset="-122"/>
                </a:rPr>
                <a:t>设计机构</a:t>
              </a:r>
              <a:endParaRPr lang="en-US" altLang="zh-CN" sz="1200">
                <a:solidFill>
                  <a:srgbClr val="7F7F7F"/>
                </a:solidFill>
                <a:latin typeface="微软雅黑" panose="020B0503020204020204" pitchFamily="34" charset="-122"/>
                <a:ea typeface="微软雅黑" panose="020B0503020204020204" pitchFamily="34" charset="-122"/>
              </a:endParaRPr>
            </a:p>
            <a:p>
              <a:pPr eaLnBrk="1" hangingPunct="1">
                <a:spcBef>
                  <a:spcPct val="0"/>
                </a:spcBef>
                <a:buFontTx/>
                <a:buNone/>
              </a:pPr>
              <a:r>
                <a:rPr lang="en-US" altLang="zh-CN" sz="8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800">
                <a:solidFill>
                  <a:srgbClr val="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8" fill="hold" nodeType="withEffect">
                                  <p:stCondLst>
                                    <p:cond delay="100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0-#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par>
                                <p:cTn id="12" presetID="2" presetClass="entr" presetSubtype="8" fill="hold" nodeType="withEffect">
                                  <p:stCondLst>
                                    <p:cond delay="110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0-#ppt_w/2"/>
                                          </p:val>
                                        </p:tav>
                                        <p:tav tm="100000">
                                          <p:val>
                                            <p:strVal val="#ppt_x"/>
                                          </p:val>
                                        </p:tav>
                                      </p:tavLst>
                                    </p:anim>
                                    <p:anim calcmode="lin" valueType="num">
                                      <p:cBhvr additive="base">
                                        <p:cTn id="15" dur="500" fill="hold"/>
                                        <p:tgtEl>
                                          <p:spTgt spid="13"/>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120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0-#ppt_w/2"/>
                                          </p:val>
                                        </p:tav>
                                        <p:tav tm="100000">
                                          <p:val>
                                            <p:strVal val="#ppt_x"/>
                                          </p:val>
                                        </p:tav>
                                      </p:tavLst>
                                    </p:anim>
                                    <p:anim calcmode="lin" valueType="num">
                                      <p:cBhvr additive="base">
                                        <p:cTn id="19" dur="500" fill="hold"/>
                                        <p:tgtEl>
                                          <p:spTgt spid="19"/>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130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140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fill="hold"/>
                                        <p:tgtEl>
                                          <p:spTgt spid="31"/>
                                        </p:tgtEl>
                                        <p:attrNameLst>
                                          <p:attrName>ppt_x</p:attrName>
                                        </p:attrNameLst>
                                      </p:cBhvr>
                                      <p:tavLst>
                                        <p:tav tm="0">
                                          <p:val>
                                            <p:strVal val="0-#ppt_w/2"/>
                                          </p:val>
                                        </p:tav>
                                        <p:tav tm="100000">
                                          <p:val>
                                            <p:strVal val="#ppt_x"/>
                                          </p:val>
                                        </p:tav>
                                      </p:tavLst>
                                    </p:anim>
                                    <p:anim calcmode="lin" valueType="num">
                                      <p:cBhvr additive="base">
                                        <p:cTn id="27" dur="500" fill="hold"/>
                                        <p:tgtEl>
                                          <p:spTgt spid="31"/>
                                        </p:tgtEl>
                                        <p:attrNameLst>
                                          <p:attrName>ppt_y</p:attrName>
                                        </p:attrNameLst>
                                      </p:cBhvr>
                                      <p:tavLst>
                                        <p:tav tm="0">
                                          <p:val>
                                            <p:strVal val="#ppt_y"/>
                                          </p:val>
                                        </p:tav>
                                        <p:tav tm="100000">
                                          <p:val>
                                            <p:strVal val="#ppt_y"/>
                                          </p:val>
                                        </p:tav>
                                      </p:tavLst>
                                    </p:anim>
                                  </p:childTnLst>
                                </p:cTn>
                              </p:par>
                              <p:par>
                                <p:cTn id="28" presetID="42" presetClass="entr" presetSubtype="0" fill="hold" nodeType="withEffect">
                                  <p:stCondLst>
                                    <p:cond delay="190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600"/>
                                        <p:tgtEl>
                                          <p:spTgt spid="37"/>
                                        </p:tgtEl>
                                      </p:cBhvr>
                                    </p:animEffect>
                                    <p:anim calcmode="lin" valueType="num">
                                      <p:cBhvr>
                                        <p:cTn id="31" dur="600" fill="hold"/>
                                        <p:tgtEl>
                                          <p:spTgt spid="37"/>
                                        </p:tgtEl>
                                        <p:attrNameLst>
                                          <p:attrName>ppt_x</p:attrName>
                                        </p:attrNameLst>
                                      </p:cBhvr>
                                      <p:tavLst>
                                        <p:tav tm="0">
                                          <p:val>
                                            <p:strVal val="#ppt_x"/>
                                          </p:val>
                                        </p:tav>
                                        <p:tav tm="100000">
                                          <p:val>
                                            <p:strVal val="#ppt_x"/>
                                          </p:val>
                                        </p:tav>
                                      </p:tavLst>
                                    </p:anim>
                                    <p:anim calcmode="lin" valueType="num">
                                      <p:cBhvr>
                                        <p:cTn id="32" dur="600" fill="hold"/>
                                        <p:tgtEl>
                                          <p:spTgt spid="37"/>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230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600"/>
                                        <p:tgtEl>
                                          <p:spTgt spid="40"/>
                                        </p:tgtEl>
                                      </p:cBhvr>
                                    </p:animEffect>
                                    <p:anim calcmode="lin" valueType="num">
                                      <p:cBhvr>
                                        <p:cTn id="36" dur="600" fill="hold"/>
                                        <p:tgtEl>
                                          <p:spTgt spid="40"/>
                                        </p:tgtEl>
                                        <p:attrNameLst>
                                          <p:attrName>ppt_x</p:attrName>
                                        </p:attrNameLst>
                                      </p:cBhvr>
                                      <p:tavLst>
                                        <p:tav tm="0">
                                          <p:val>
                                            <p:strVal val="#ppt_x"/>
                                          </p:val>
                                        </p:tav>
                                        <p:tav tm="100000">
                                          <p:val>
                                            <p:strVal val="#ppt_x"/>
                                          </p:val>
                                        </p:tav>
                                      </p:tavLst>
                                    </p:anim>
                                    <p:anim calcmode="lin" valueType="num">
                                      <p:cBhvr>
                                        <p:cTn id="37" dur="6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Caiwu\网站商城\PPT模板6（2012）\上传图片\M120070Ja.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16700" y="1930400"/>
            <a:ext cx="1909763" cy="1106488"/>
          </a:xfrm>
          <a:prstGeom prst="rect">
            <a:avLst/>
          </a:prstGeom>
          <a:noFill/>
          <a:ln w="317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6" descr="\\Caiwu\网站商城\PPT模板6（2012）\上传图片\M120079J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6700" y="3113088"/>
            <a:ext cx="1911350" cy="1111250"/>
          </a:xfrm>
          <a:prstGeom prst="rect">
            <a:avLst/>
          </a:prstGeom>
          <a:noFill/>
          <a:ln w="317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7" descr="\\Caiwu\网站商城\PPT模板6（2012）\上传图片\M120086J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038" y="3113088"/>
            <a:ext cx="1935162" cy="1111250"/>
          </a:xfrm>
          <a:prstGeom prst="rect">
            <a:avLst/>
          </a:prstGeom>
          <a:noFill/>
          <a:ln w="317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8" descr="\\Caiwu\网站商城\PPT模板6（2012）\上传图片\M120123Ja.jpg"/>
          <p:cNvPicPr>
            <a:picLocks noChangeAspect="1" noChangeArrowheads="1"/>
          </p:cNvPicPr>
          <p:nvPr/>
        </p:nvPicPr>
        <p:blipFill>
          <a:blip r:embed="rId4">
            <a:extLst>
              <a:ext uri="{28A0092B-C50C-407E-A947-70E740481C1C}">
                <a14:useLocalDpi xmlns:a14="http://schemas.microsoft.com/office/drawing/2010/main" val="0"/>
              </a:ext>
            </a:extLst>
          </a:blip>
          <a:srcRect l="1733" t="2547" r="1601" b="1945"/>
          <a:stretch>
            <a:fillRect/>
          </a:stretch>
        </p:blipFill>
        <p:spPr bwMode="auto">
          <a:xfrm>
            <a:off x="2614613" y="3113088"/>
            <a:ext cx="1941512" cy="1111250"/>
          </a:xfrm>
          <a:prstGeom prst="rect">
            <a:avLst/>
          </a:prstGeom>
          <a:noFill/>
          <a:ln w="317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9" descr="\\Caiwu\网站商城\PPT模板5（2011）\原图片\M110007J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350" y="1930400"/>
            <a:ext cx="1909763" cy="1106488"/>
          </a:xfrm>
          <a:prstGeom prst="rect">
            <a:avLst/>
          </a:prstGeom>
          <a:noFill/>
          <a:ln w="317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11" descr="\\Caiwu\网站商城\PPT模板5（2011）\原图片\M110062Ja.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350" y="3113088"/>
            <a:ext cx="1909763" cy="1111250"/>
          </a:xfrm>
          <a:prstGeom prst="rect">
            <a:avLst/>
          </a:prstGeom>
          <a:noFill/>
          <a:ln w="317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13" descr="\\Caiwu\网站商城\PPT模板5（2011）\原图片\M110218Ja.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18038" y="1930400"/>
            <a:ext cx="1935162" cy="1111250"/>
          </a:xfrm>
          <a:prstGeom prst="rect">
            <a:avLst/>
          </a:prstGeom>
          <a:noFill/>
          <a:ln w="317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14" descr="\\Caiwu\网站商城\PPT模板4（2010）\原图片\M100183Ja.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14613" y="1930400"/>
            <a:ext cx="1941512" cy="1111250"/>
          </a:xfrm>
          <a:prstGeom prst="rect">
            <a:avLst/>
          </a:prstGeom>
          <a:noFill/>
          <a:ln w="3175">
            <a:solidFill>
              <a:schemeClr val="bg1"/>
            </a:solidFill>
            <a:miter lim="800000"/>
            <a:headEnd/>
            <a:tailEnd/>
          </a:ln>
          <a:extLst>
            <a:ext uri="{909E8E84-426E-40DD-AFC4-6F175D3DCCD1}">
              <a14:hiddenFill xmlns:a14="http://schemas.microsoft.com/office/drawing/2010/main">
                <a:solidFill>
                  <a:srgbClr val="FFFFFF"/>
                </a:solidFill>
              </a14:hiddenFill>
            </a:ext>
          </a:extLst>
        </p:spPr>
      </p:pic>
      <p:grpSp>
        <p:nvGrpSpPr>
          <p:cNvPr id="12" name="组合 11"/>
          <p:cNvGrpSpPr/>
          <p:nvPr/>
        </p:nvGrpSpPr>
        <p:grpSpPr bwMode="auto">
          <a:xfrm>
            <a:off x="631825" y="915988"/>
            <a:ext cx="7885113" cy="895350"/>
            <a:chOff x="631824" y="1208013"/>
            <a:chExt cx="7885113" cy="894946"/>
          </a:xfrm>
        </p:grpSpPr>
        <p:sp>
          <p:nvSpPr>
            <p:cNvPr id="12299" name="Text Box 11"/>
            <p:cNvSpPr txBox="1">
              <a:spLocks noChangeArrowheads="1"/>
            </p:cNvSpPr>
            <p:nvPr/>
          </p:nvSpPr>
          <p:spPr bwMode="auto">
            <a:xfrm>
              <a:off x="631824" y="1576147"/>
              <a:ext cx="7885113" cy="5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r>
                <a:rPr lang="zh-CN" altLang="en-US" sz="1000">
                  <a:solidFill>
                    <a:srgbClr val="595959"/>
                  </a:solidFill>
                  <a:latin typeface="微软雅黑" panose="020B0503020204020204" pitchFamily="34" charset="-122"/>
                  <a:ea typeface="微软雅黑" panose="020B0503020204020204" pitchFamily="34" charset="-122"/>
                </a:rPr>
                <a:t>上海锐普广告有限公司是中国第一家精品</a:t>
              </a:r>
              <a:r>
                <a:rPr lang="en-US" altLang="zh-CN" sz="1000">
                  <a:solidFill>
                    <a:srgbClr val="595959"/>
                  </a:solidFill>
                  <a:latin typeface="微软雅黑" panose="020B0503020204020204" pitchFamily="34" charset="-122"/>
                  <a:ea typeface="微软雅黑" panose="020B0503020204020204" pitchFamily="34" charset="-122"/>
                </a:rPr>
                <a:t>PPT</a:t>
              </a:r>
              <a:r>
                <a:rPr lang="zh-CN" altLang="en-US" sz="1000">
                  <a:solidFill>
                    <a:srgbClr val="595959"/>
                  </a:solidFill>
                  <a:latin typeface="微软雅黑" panose="020B0503020204020204" pitchFamily="34" charset="-122"/>
                  <a:ea typeface="微软雅黑" panose="020B0503020204020204" pitchFamily="34" charset="-122"/>
                </a:rPr>
                <a:t>设计机构。拥有国内顶尖的</a:t>
              </a:r>
              <a:r>
                <a:rPr lang="en-US" altLang="zh-CN" sz="1000">
                  <a:solidFill>
                    <a:srgbClr val="595959"/>
                  </a:solidFill>
                  <a:latin typeface="微软雅黑" panose="020B0503020204020204" pitchFamily="34" charset="-122"/>
                  <a:ea typeface="微软雅黑" panose="020B0503020204020204" pitchFamily="34" charset="-122"/>
                </a:rPr>
                <a:t>PPT</a:t>
              </a:r>
              <a:r>
                <a:rPr lang="zh-CN" altLang="en-US" sz="1000">
                  <a:solidFill>
                    <a:srgbClr val="595959"/>
                  </a:solidFill>
                  <a:latin typeface="微软雅黑" panose="020B0503020204020204" pitchFamily="34" charset="-122"/>
                  <a:ea typeface="微软雅黑" panose="020B0503020204020204" pitchFamily="34" charset="-122"/>
                </a:rPr>
                <a:t>制作技术、顶级的</a:t>
              </a:r>
              <a:r>
                <a:rPr lang="en-US" altLang="zh-CN" sz="1000">
                  <a:solidFill>
                    <a:srgbClr val="595959"/>
                  </a:solidFill>
                  <a:latin typeface="微软雅黑" panose="020B0503020204020204" pitchFamily="34" charset="-122"/>
                  <a:ea typeface="微软雅黑" panose="020B0503020204020204" pitchFamily="34" charset="-122"/>
                </a:rPr>
                <a:t>PPT</a:t>
              </a:r>
              <a:r>
                <a:rPr lang="zh-CN" altLang="en-US" sz="1000">
                  <a:solidFill>
                    <a:srgbClr val="595959"/>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000">
                  <a:solidFill>
                    <a:srgbClr val="595959"/>
                  </a:solidFill>
                  <a:latin typeface="微软雅黑" panose="020B0503020204020204" pitchFamily="34" charset="-122"/>
                  <a:ea typeface="微软雅黑" panose="020B0503020204020204" pitchFamily="34" charset="-122"/>
                </a:rPr>
                <a:t>PPT</a:t>
              </a:r>
              <a:r>
                <a:rPr lang="zh-CN" altLang="en-US" sz="1000">
                  <a:solidFill>
                    <a:srgbClr val="595959"/>
                  </a:solidFill>
                  <a:latin typeface="微软雅黑" panose="020B0503020204020204" pitchFamily="34" charset="-122"/>
                  <a:ea typeface="微软雅黑" panose="020B0503020204020204" pitchFamily="34" charset="-122"/>
                </a:rPr>
                <a:t>展示效果，让您的</a:t>
              </a:r>
              <a:r>
                <a:rPr lang="en-US" altLang="zh-CN" sz="1000">
                  <a:solidFill>
                    <a:srgbClr val="595959"/>
                  </a:solidFill>
                  <a:latin typeface="微软雅黑" panose="020B0503020204020204" pitchFamily="34" charset="-122"/>
                  <a:ea typeface="微软雅黑" panose="020B0503020204020204" pitchFamily="34" charset="-122"/>
                </a:rPr>
                <a:t>PPT</a:t>
              </a:r>
              <a:r>
                <a:rPr lang="zh-CN" altLang="en-US" sz="1000">
                  <a:solidFill>
                    <a:srgbClr val="595959"/>
                  </a:solidFill>
                  <a:latin typeface="微软雅黑" panose="020B0503020204020204" pitchFamily="34" charset="-122"/>
                  <a:ea typeface="微软雅黑" panose="020B0503020204020204" pitchFamily="34" charset="-122"/>
                </a:rPr>
                <a:t>创造卓越价值。</a:t>
              </a:r>
              <a:endParaRPr lang="zh-CN" altLang="en-US" sz="1000">
                <a:solidFill>
                  <a:srgbClr val="595959"/>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736599" y="1561865"/>
              <a:ext cx="7632700" cy="0"/>
            </a:xfrm>
            <a:prstGeom prst="line">
              <a:avLst/>
            </a:prstGeom>
            <a:ln>
              <a:solidFill>
                <a:schemeClr val="bg1">
                  <a:lumMod val="65000"/>
                </a:schemeClr>
              </a:solidFill>
            </a:ln>
            <a:effectLst>
              <a:outerShdw blurRad="12700" dist="12700" dir="5400000" algn="t" rotWithShape="0">
                <a:schemeClr val="bg1"/>
              </a:outerShdw>
            </a:effectLst>
          </p:spPr>
          <p:style>
            <a:lnRef idx="1">
              <a:schemeClr val="accent1"/>
            </a:lnRef>
            <a:fillRef idx="0">
              <a:schemeClr val="accent1"/>
            </a:fillRef>
            <a:effectRef idx="0">
              <a:schemeClr val="accent1"/>
            </a:effectRef>
            <a:fontRef idx="minor">
              <a:schemeClr val="tx1"/>
            </a:fontRef>
          </p:style>
        </p:cxnSp>
        <p:grpSp>
          <p:nvGrpSpPr>
            <p:cNvPr id="12301" name="组合 29"/>
            <p:cNvGrpSpPr/>
            <p:nvPr/>
          </p:nvGrpSpPr>
          <p:grpSpPr bwMode="auto">
            <a:xfrm>
              <a:off x="641350" y="1208013"/>
              <a:ext cx="1936342" cy="342757"/>
              <a:chOff x="641350" y="1208013"/>
              <a:chExt cx="1936342" cy="342757"/>
            </a:xfrm>
          </p:grpSpPr>
          <p:sp>
            <p:nvSpPr>
              <p:cNvPr id="16" name="TextBox 9"/>
              <p:cNvSpPr txBox="1">
                <a:spLocks noChangeArrowheads="1"/>
              </p:cNvSpPr>
              <p:nvPr/>
            </p:nvSpPr>
            <p:spPr bwMode="auto">
              <a:xfrm>
                <a:off x="641349" y="1208013"/>
                <a:ext cx="1066800" cy="33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marL="742950" indent="-285750" eaLnBrk="0" hangingPunct="0">
                  <a:defRPr>
                    <a:solidFill>
                      <a:schemeClr val="tx1"/>
                    </a:solidFill>
                    <a:latin typeface="Calibri" panose="020F0502020204030204" pitchFamily="34" charset="0"/>
                  </a:defRPr>
                </a:lvl2pPr>
                <a:lvl3pPr marL="1143000" indent="-228600" eaLnBrk="0" hangingPunct="0">
                  <a:defRPr>
                    <a:solidFill>
                      <a:schemeClr val="tx1"/>
                    </a:solidFill>
                    <a:latin typeface="Calibri" panose="020F0502020204030204" pitchFamily="34" charset="0"/>
                  </a:defRPr>
                </a:lvl3pPr>
                <a:lvl4pPr marL="1600200" indent="-228600" eaLnBrk="0" hangingPunct="0">
                  <a:defRPr>
                    <a:solidFill>
                      <a:schemeClr val="tx1"/>
                    </a:solidFill>
                    <a:latin typeface="Calibri" panose="020F0502020204030204" pitchFamily="34" charset="0"/>
                  </a:defRPr>
                </a:lvl4pPr>
                <a:lvl5pPr marL="2057400" indent="-228600" eaLnBrk="0" hangingPunct="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fontAlgn="auto" hangingPunct="1">
                  <a:spcBef>
                    <a:spcPts val="0"/>
                  </a:spcBef>
                  <a:spcAft>
                    <a:spcPts val="0"/>
                  </a:spcAft>
                  <a:defRPr/>
                </a:pPr>
                <a:r>
                  <a:rPr lang="zh-CN" altLang="en-US" sz="1600" spc="120" dirty="0" smtClean="0">
                    <a:solidFill>
                      <a:prstClr val="black">
                        <a:lumMod val="85000"/>
                        <a:lumOff val="15000"/>
                      </a:prstClr>
                    </a:solidFill>
                    <a:latin typeface="微软雅黑" panose="020B0503020204020204" pitchFamily="34" charset="-122"/>
                    <a:ea typeface="微软雅黑" panose="020B0503020204020204" pitchFamily="34" charset="-122"/>
                  </a:rPr>
                  <a:t>案例展示</a:t>
                </a:r>
                <a:endParaRPr lang="en-US" altLang="zh-CN" sz="1600" spc="120" dirty="0" smtClean="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2303" name="矩形 13"/>
              <p:cNvSpPr>
                <a:spLocks noChangeArrowheads="1"/>
              </p:cNvSpPr>
              <p:nvPr/>
            </p:nvSpPr>
            <p:spPr bwMode="auto">
              <a:xfrm>
                <a:off x="1555749" y="1304806"/>
                <a:ext cx="1022350" cy="245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595959"/>
                    </a:solidFill>
                    <a:latin typeface="Arial" panose="020B0604020202020204" pitchFamily="34" charset="0"/>
                    <a:cs typeface="Arial" panose="020B0604020202020204" pitchFamily="34" charset="0"/>
                  </a:rPr>
                  <a:t>Products show</a:t>
                </a:r>
                <a:endParaRPr lang="zh-CN" altLang="en-US" sz="1000">
                  <a:solidFill>
                    <a:srgbClr val="595959"/>
                  </a:solidFill>
                  <a:latin typeface="Arial" panose="020B0604020202020204" pitchFamily="34" charset="0"/>
                  <a:cs typeface="Arial" panose="020B0604020202020204" pitchFamily="34"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p:cTn id="11" dur="400" fill="hold"/>
                                        <p:tgtEl>
                                          <p:spTgt spid="4"/>
                                        </p:tgtEl>
                                        <p:attrNameLst>
                                          <p:attrName>ppt_w</p:attrName>
                                        </p:attrNameLst>
                                      </p:cBhvr>
                                      <p:tavLst>
                                        <p:tav tm="0">
                                          <p:val>
                                            <p:fltVal val="0"/>
                                          </p:val>
                                        </p:tav>
                                        <p:tav tm="100000">
                                          <p:val>
                                            <p:strVal val="#ppt_w"/>
                                          </p:val>
                                        </p:tav>
                                      </p:tavLst>
                                    </p:anim>
                                    <p:anim calcmode="lin" valueType="num">
                                      <p:cBhvr>
                                        <p:cTn id="12" dur="400" fill="hold"/>
                                        <p:tgtEl>
                                          <p:spTgt spid="4"/>
                                        </p:tgtEl>
                                        <p:attrNameLst>
                                          <p:attrName>ppt_h</p:attrName>
                                        </p:attrNameLst>
                                      </p:cBhvr>
                                      <p:tavLst>
                                        <p:tav tm="0">
                                          <p:val>
                                            <p:fltVal val="0"/>
                                          </p:val>
                                        </p:tav>
                                        <p:tav tm="100000">
                                          <p:val>
                                            <p:strVal val="#ppt_h"/>
                                          </p:val>
                                        </p:tav>
                                      </p:tavLst>
                                    </p:anim>
                                    <p:animEffect transition="in" filter="fade">
                                      <p:cBhvr>
                                        <p:cTn id="13" dur="400"/>
                                        <p:tgtEl>
                                          <p:spTgt spid="4"/>
                                        </p:tgtEl>
                                      </p:cBhvr>
                                    </p:animEffect>
                                  </p:childTnLst>
                                </p:cTn>
                              </p:par>
                              <p:par>
                                <p:cTn id="14" presetID="53" presetClass="entr" presetSubtype="16" fill="hold" nodeType="withEffect">
                                  <p:stCondLst>
                                    <p:cond delay="600"/>
                                  </p:stCondLst>
                                  <p:childTnLst>
                                    <p:set>
                                      <p:cBhvr>
                                        <p:cTn id="15" dur="1" fill="hold">
                                          <p:stCondLst>
                                            <p:cond delay="0"/>
                                          </p:stCondLst>
                                        </p:cTn>
                                        <p:tgtEl>
                                          <p:spTgt spid="5"/>
                                        </p:tgtEl>
                                        <p:attrNameLst>
                                          <p:attrName>style.visibility</p:attrName>
                                        </p:attrNameLst>
                                      </p:cBhvr>
                                      <p:to>
                                        <p:strVal val="visible"/>
                                      </p:to>
                                    </p:set>
                                    <p:anim calcmode="lin" valueType="num">
                                      <p:cBhvr>
                                        <p:cTn id="16" dur="400" fill="hold"/>
                                        <p:tgtEl>
                                          <p:spTgt spid="5"/>
                                        </p:tgtEl>
                                        <p:attrNameLst>
                                          <p:attrName>ppt_w</p:attrName>
                                        </p:attrNameLst>
                                      </p:cBhvr>
                                      <p:tavLst>
                                        <p:tav tm="0">
                                          <p:val>
                                            <p:fltVal val="0"/>
                                          </p:val>
                                        </p:tav>
                                        <p:tav tm="100000">
                                          <p:val>
                                            <p:strVal val="#ppt_w"/>
                                          </p:val>
                                        </p:tav>
                                      </p:tavLst>
                                    </p:anim>
                                    <p:anim calcmode="lin" valueType="num">
                                      <p:cBhvr>
                                        <p:cTn id="17" dur="400" fill="hold"/>
                                        <p:tgtEl>
                                          <p:spTgt spid="5"/>
                                        </p:tgtEl>
                                        <p:attrNameLst>
                                          <p:attrName>ppt_h</p:attrName>
                                        </p:attrNameLst>
                                      </p:cBhvr>
                                      <p:tavLst>
                                        <p:tav tm="0">
                                          <p:val>
                                            <p:fltVal val="0"/>
                                          </p:val>
                                        </p:tav>
                                        <p:tav tm="100000">
                                          <p:val>
                                            <p:strVal val="#ppt_h"/>
                                          </p:val>
                                        </p:tav>
                                      </p:tavLst>
                                    </p:anim>
                                    <p:animEffect transition="in" filter="fade">
                                      <p:cBhvr>
                                        <p:cTn id="18" dur="400"/>
                                        <p:tgtEl>
                                          <p:spTgt spid="5"/>
                                        </p:tgtEl>
                                      </p:cBhvr>
                                    </p:animEffect>
                                  </p:childTnLst>
                                </p:cTn>
                              </p:par>
                              <p:par>
                                <p:cTn id="19" presetID="53" presetClass="entr" presetSubtype="16" fill="hold" nodeType="withEffect">
                                  <p:stCondLst>
                                    <p:cond delay="800"/>
                                  </p:stCondLst>
                                  <p:childTnLst>
                                    <p:set>
                                      <p:cBhvr>
                                        <p:cTn id="20" dur="1" fill="hold">
                                          <p:stCondLst>
                                            <p:cond delay="0"/>
                                          </p:stCondLst>
                                        </p:cTn>
                                        <p:tgtEl>
                                          <p:spTgt spid="6"/>
                                        </p:tgtEl>
                                        <p:attrNameLst>
                                          <p:attrName>style.visibility</p:attrName>
                                        </p:attrNameLst>
                                      </p:cBhvr>
                                      <p:to>
                                        <p:strVal val="visible"/>
                                      </p:to>
                                    </p:set>
                                    <p:anim calcmode="lin" valueType="num">
                                      <p:cBhvr>
                                        <p:cTn id="21" dur="400" fill="hold"/>
                                        <p:tgtEl>
                                          <p:spTgt spid="6"/>
                                        </p:tgtEl>
                                        <p:attrNameLst>
                                          <p:attrName>ppt_w</p:attrName>
                                        </p:attrNameLst>
                                      </p:cBhvr>
                                      <p:tavLst>
                                        <p:tav tm="0">
                                          <p:val>
                                            <p:fltVal val="0"/>
                                          </p:val>
                                        </p:tav>
                                        <p:tav tm="100000">
                                          <p:val>
                                            <p:strVal val="#ppt_w"/>
                                          </p:val>
                                        </p:tav>
                                      </p:tavLst>
                                    </p:anim>
                                    <p:anim calcmode="lin" valueType="num">
                                      <p:cBhvr>
                                        <p:cTn id="22" dur="400" fill="hold"/>
                                        <p:tgtEl>
                                          <p:spTgt spid="6"/>
                                        </p:tgtEl>
                                        <p:attrNameLst>
                                          <p:attrName>ppt_h</p:attrName>
                                        </p:attrNameLst>
                                      </p:cBhvr>
                                      <p:tavLst>
                                        <p:tav tm="0">
                                          <p:val>
                                            <p:fltVal val="0"/>
                                          </p:val>
                                        </p:tav>
                                        <p:tav tm="100000">
                                          <p:val>
                                            <p:strVal val="#ppt_h"/>
                                          </p:val>
                                        </p:tav>
                                      </p:tavLst>
                                    </p:anim>
                                    <p:animEffect transition="in" filter="fade">
                                      <p:cBhvr>
                                        <p:cTn id="23" dur="400"/>
                                        <p:tgtEl>
                                          <p:spTgt spid="6"/>
                                        </p:tgtEl>
                                      </p:cBhvr>
                                    </p:animEffect>
                                  </p:childTnLst>
                                </p:cTn>
                              </p:par>
                              <p:par>
                                <p:cTn id="24" presetID="53" presetClass="entr" presetSubtype="16" fill="hold" nodeType="withEffect">
                                  <p:stCondLst>
                                    <p:cond delay="500"/>
                                  </p:stCondLst>
                                  <p:childTnLst>
                                    <p:set>
                                      <p:cBhvr>
                                        <p:cTn id="25" dur="1" fill="hold">
                                          <p:stCondLst>
                                            <p:cond delay="0"/>
                                          </p:stCondLst>
                                        </p:cTn>
                                        <p:tgtEl>
                                          <p:spTgt spid="7"/>
                                        </p:tgtEl>
                                        <p:attrNameLst>
                                          <p:attrName>style.visibility</p:attrName>
                                        </p:attrNameLst>
                                      </p:cBhvr>
                                      <p:to>
                                        <p:strVal val="visible"/>
                                      </p:to>
                                    </p:set>
                                    <p:anim calcmode="lin" valueType="num">
                                      <p:cBhvr>
                                        <p:cTn id="26" dur="400" fill="hold"/>
                                        <p:tgtEl>
                                          <p:spTgt spid="7"/>
                                        </p:tgtEl>
                                        <p:attrNameLst>
                                          <p:attrName>ppt_w</p:attrName>
                                        </p:attrNameLst>
                                      </p:cBhvr>
                                      <p:tavLst>
                                        <p:tav tm="0">
                                          <p:val>
                                            <p:fltVal val="0"/>
                                          </p:val>
                                        </p:tav>
                                        <p:tav tm="100000">
                                          <p:val>
                                            <p:strVal val="#ppt_w"/>
                                          </p:val>
                                        </p:tav>
                                      </p:tavLst>
                                    </p:anim>
                                    <p:anim calcmode="lin" valueType="num">
                                      <p:cBhvr>
                                        <p:cTn id="27" dur="400" fill="hold"/>
                                        <p:tgtEl>
                                          <p:spTgt spid="7"/>
                                        </p:tgtEl>
                                        <p:attrNameLst>
                                          <p:attrName>ppt_h</p:attrName>
                                        </p:attrNameLst>
                                      </p:cBhvr>
                                      <p:tavLst>
                                        <p:tav tm="0">
                                          <p:val>
                                            <p:fltVal val="0"/>
                                          </p:val>
                                        </p:tav>
                                        <p:tav tm="100000">
                                          <p:val>
                                            <p:strVal val="#ppt_h"/>
                                          </p:val>
                                        </p:tav>
                                      </p:tavLst>
                                    </p:anim>
                                    <p:animEffect transition="in" filter="fade">
                                      <p:cBhvr>
                                        <p:cTn id="28" dur="400"/>
                                        <p:tgtEl>
                                          <p:spTgt spid="7"/>
                                        </p:tgtEl>
                                      </p:cBhvr>
                                    </p:animEffect>
                                  </p:childTnLst>
                                </p:cTn>
                              </p:par>
                              <p:par>
                                <p:cTn id="29" presetID="53" presetClass="entr" presetSubtype="16" fill="hold" nodeType="withEffect">
                                  <p:stCondLst>
                                    <p:cond delay="800"/>
                                  </p:stCondLst>
                                  <p:childTnLst>
                                    <p:set>
                                      <p:cBhvr>
                                        <p:cTn id="30" dur="1" fill="hold">
                                          <p:stCondLst>
                                            <p:cond delay="0"/>
                                          </p:stCondLst>
                                        </p:cTn>
                                        <p:tgtEl>
                                          <p:spTgt spid="8"/>
                                        </p:tgtEl>
                                        <p:attrNameLst>
                                          <p:attrName>style.visibility</p:attrName>
                                        </p:attrNameLst>
                                      </p:cBhvr>
                                      <p:to>
                                        <p:strVal val="visible"/>
                                      </p:to>
                                    </p:set>
                                    <p:anim calcmode="lin" valueType="num">
                                      <p:cBhvr>
                                        <p:cTn id="31" dur="400" fill="hold"/>
                                        <p:tgtEl>
                                          <p:spTgt spid="8"/>
                                        </p:tgtEl>
                                        <p:attrNameLst>
                                          <p:attrName>ppt_w</p:attrName>
                                        </p:attrNameLst>
                                      </p:cBhvr>
                                      <p:tavLst>
                                        <p:tav tm="0">
                                          <p:val>
                                            <p:fltVal val="0"/>
                                          </p:val>
                                        </p:tav>
                                        <p:tav tm="100000">
                                          <p:val>
                                            <p:strVal val="#ppt_w"/>
                                          </p:val>
                                        </p:tav>
                                      </p:tavLst>
                                    </p:anim>
                                    <p:anim calcmode="lin" valueType="num">
                                      <p:cBhvr>
                                        <p:cTn id="32" dur="400" fill="hold"/>
                                        <p:tgtEl>
                                          <p:spTgt spid="8"/>
                                        </p:tgtEl>
                                        <p:attrNameLst>
                                          <p:attrName>ppt_h</p:attrName>
                                        </p:attrNameLst>
                                      </p:cBhvr>
                                      <p:tavLst>
                                        <p:tav tm="0">
                                          <p:val>
                                            <p:fltVal val="0"/>
                                          </p:val>
                                        </p:tav>
                                        <p:tav tm="100000">
                                          <p:val>
                                            <p:strVal val="#ppt_h"/>
                                          </p:val>
                                        </p:tav>
                                      </p:tavLst>
                                    </p:anim>
                                    <p:animEffect transition="in" filter="fade">
                                      <p:cBhvr>
                                        <p:cTn id="33" dur="400"/>
                                        <p:tgtEl>
                                          <p:spTgt spid="8"/>
                                        </p:tgtEl>
                                      </p:cBhvr>
                                    </p:animEffect>
                                  </p:childTnLst>
                                </p:cTn>
                              </p:par>
                              <p:par>
                                <p:cTn id="34" presetID="53" presetClass="entr" presetSubtype="16" fill="hold" nodeType="withEffect">
                                  <p:stCondLst>
                                    <p:cond delay="600"/>
                                  </p:stCondLst>
                                  <p:childTnLst>
                                    <p:set>
                                      <p:cBhvr>
                                        <p:cTn id="35" dur="1" fill="hold">
                                          <p:stCondLst>
                                            <p:cond delay="0"/>
                                          </p:stCondLst>
                                        </p:cTn>
                                        <p:tgtEl>
                                          <p:spTgt spid="9"/>
                                        </p:tgtEl>
                                        <p:attrNameLst>
                                          <p:attrName>style.visibility</p:attrName>
                                        </p:attrNameLst>
                                      </p:cBhvr>
                                      <p:to>
                                        <p:strVal val="visible"/>
                                      </p:to>
                                    </p:set>
                                    <p:anim calcmode="lin" valueType="num">
                                      <p:cBhvr>
                                        <p:cTn id="36" dur="400" fill="hold"/>
                                        <p:tgtEl>
                                          <p:spTgt spid="9"/>
                                        </p:tgtEl>
                                        <p:attrNameLst>
                                          <p:attrName>ppt_w</p:attrName>
                                        </p:attrNameLst>
                                      </p:cBhvr>
                                      <p:tavLst>
                                        <p:tav tm="0">
                                          <p:val>
                                            <p:fltVal val="0"/>
                                          </p:val>
                                        </p:tav>
                                        <p:tav tm="100000">
                                          <p:val>
                                            <p:strVal val="#ppt_w"/>
                                          </p:val>
                                        </p:tav>
                                      </p:tavLst>
                                    </p:anim>
                                    <p:anim calcmode="lin" valueType="num">
                                      <p:cBhvr>
                                        <p:cTn id="37" dur="400" fill="hold"/>
                                        <p:tgtEl>
                                          <p:spTgt spid="9"/>
                                        </p:tgtEl>
                                        <p:attrNameLst>
                                          <p:attrName>ppt_h</p:attrName>
                                        </p:attrNameLst>
                                      </p:cBhvr>
                                      <p:tavLst>
                                        <p:tav tm="0">
                                          <p:val>
                                            <p:fltVal val="0"/>
                                          </p:val>
                                        </p:tav>
                                        <p:tav tm="100000">
                                          <p:val>
                                            <p:strVal val="#ppt_h"/>
                                          </p:val>
                                        </p:tav>
                                      </p:tavLst>
                                    </p:anim>
                                    <p:animEffect transition="in" filter="fade">
                                      <p:cBhvr>
                                        <p:cTn id="38" dur="400"/>
                                        <p:tgtEl>
                                          <p:spTgt spid="9"/>
                                        </p:tgtEl>
                                      </p:cBhvr>
                                    </p:animEffect>
                                  </p:childTnLst>
                                </p:cTn>
                              </p:par>
                              <p:par>
                                <p:cTn id="39" presetID="53" presetClass="entr" presetSubtype="16" fill="hold" nodeType="withEffect">
                                  <p:stCondLst>
                                    <p:cond delay="800"/>
                                  </p:stCondLst>
                                  <p:childTnLst>
                                    <p:set>
                                      <p:cBhvr>
                                        <p:cTn id="40" dur="1" fill="hold">
                                          <p:stCondLst>
                                            <p:cond delay="0"/>
                                          </p:stCondLst>
                                        </p:cTn>
                                        <p:tgtEl>
                                          <p:spTgt spid="10"/>
                                        </p:tgtEl>
                                        <p:attrNameLst>
                                          <p:attrName>style.visibility</p:attrName>
                                        </p:attrNameLst>
                                      </p:cBhvr>
                                      <p:to>
                                        <p:strVal val="visible"/>
                                      </p:to>
                                    </p:set>
                                    <p:anim calcmode="lin" valueType="num">
                                      <p:cBhvr>
                                        <p:cTn id="41" dur="400" fill="hold"/>
                                        <p:tgtEl>
                                          <p:spTgt spid="10"/>
                                        </p:tgtEl>
                                        <p:attrNameLst>
                                          <p:attrName>ppt_w</p:attrName>
                                        </p:attrNameLst>
                                      </p:cBhvr>
                                      <p:tavLst>
                                        <p:tav tm="0">
                                          <p:val>
                                            <p:fltVal val="0"/>
                                          </p:val>
                                        </p:tav>
                                        <p:tav tm="100000">
                                          <p:val>
                                            <p:strVal val="#ppt_w"/>
                                          </p:val>
                                        </p:tav>
                                      </p:tavLst>
                                    </p:anim>
                                    <p:anim calcmode="lin" valueType="num">
                                      <p:cBhvr>
                                        <p:cTn id="42" dur="400" fill="hold"/>
                                        <p:tgtEl>
                                          <p:spTgt spid="10"/>
                                        </p:tgtEl>
                                        <p:attrNameLst>
                                          <p:attrName>ppt_h</p:attrName>
                                        </p:attrNameLst>
                                      </p:cBhvr>
                                      <p:tavLst>
                                        <p:tav tm="0">
                                          <p:val>
                                            <p:fltVal val="0"/>
                                          </p:val>
                                        </p:tav>
                                        <p:tav tm="100000">
                                          <p:val>
                                            <p:strVal val="#ppt_h"/>
                                          </p:val>
                                        </p:tav>
                                      </p:tavLst>
                                    </p:anim>
                                    <p:animEffect transition="in" filter="fade">
                                      <p:cBhvr>
                                        <p:cTn id="43" dur="400"/>
                                        <p:tgtEl>
                                          <p:spTgt spid="10"/>
                                        </p:tgtEl>
                                      </p:cBhvr>
                                    </p:animEffect>
                                  </p:childTnLst>
                                </p:cTn>
                              </p:par>
                              <p:par>
                                <p:cTn id="44" presetID="53" presetClass="entr" presetSubtype="16" fill="hold" nodeType="withEffect">
                                  <p:stCondLst>
                                    <p:cond delay="1000"/>
                                  </p:stCondLst>
                                  <p:childTnLst>
                                    <p:set>
                                      <p:cBhvr>
                                        <p:cTn id="45" dur="1" fill="hold">
                                          <p:stCondLst>
                                            <p:cond delay="0"/>
                                          </p:stCondLst>
                                        </p:cTn>
                                        <p:tgtEl>
                                          <p:spTgt spid="11"/>
                                        </p:tgtEl>
                                        <p:attrNameLst>
                                          <p:attrName>style.visibility</p:attrName>
                                        </p:attrNameLst>
                                      </p:cBhvr>
                                      <p:to>
                                        <p:strVal val="visible"/>
                                      </p:to>
                                    </p:set>
                                    <p:anim calcmode="lin" valueType="num">
                                      <p:cBhvr>
                                        <p:cTn id="46" dur="400" fill="hold"/>
                                        <p:tgtEl>
                                          <p:spTgt spid="11"/>
                                        </p:tgtEl>
                                        <p:attrNameLst>
                                          <p:attrName>ppt_w</p:attrName>
                                        </p:attrNameLst>
                                      </p:cBhvr>
                                      <p:tavLst>
                                        <p:tav tm="0">
                                          <p:val>
                                            <p:fltVal val="0"/>
                                          </p:val>
                                        </p:tav>
                                        <p:tav tm="100000">
                                          <p:val>
                                            <p:strVal val="#ppt_w"/>
                                          </p:val>
                                        </p:tav>
                                      </p:tavLst>
                                    </p:anim>
                                    <p:anim calcmode="lin" valueType="num">
                                      <p:cBhvr>
                                        <p:cTn id="47" dur="400" fill="hold"/>
                                        <p:tgtEl>
                                          <p:spTgt spid="11"/>
                                        </p:tgtEl>
                                        <p:attrNameLst>
                                          <p:attrName>ppt_h</p:attrName>
                                        </p:attrNameLst>
                                      </p:cBhvr>
                                      <p:tavLst>
                                        <p:tav tm="0">
                                          <p:val>
                                            <p:fltVal val="0"/>
                                          </p:val>
                                        </p:tav>
                                        <p:tav tm="100000">
                                          <p:val>
                                            <p:strVal val="#ppt_h"/>
                                          </p:val>
                                        </p:tav>
                                      </p:tavLst>
                                    </p:anim>
                                    <p:animEffect transition="in" filter="fade">
                                      <p:cBhvr>
                                        <p:cTn id="48" dur="4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42"/>
          <p:cNvSpPr txBox="1">
            <a:spLocks noChangeArrowheads="1"/>
          </p:cNvSpPr>
          <p:nvPr/>
        </p:nvSpPr>
        <p:spPr bwMode="auto">
          <a:xfrm>
            <a:off x="536575" y="2066925"/>
            <a:ext cx="24288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z="1600" dirty="0" smtClean="0">
                <a:solidFill>
                  <a:prstClr val="black">
                    <a:lumMod val="85000"/>
                    <a:lumOff val="15000"/>
                  </a:prstClr>
                </a:solidFill>
                <a:latin typeface="微软雅黑" panose="020B0503020204020204" pitchFamily="34" charset="-122"/>
                <a:ea typeface="微软雅黑" panose="020B0503020204020204" pitchFamily="34" charset="-122"/>
              </a:rPr>
              <a:t>点击插入标题 </a:t>
            </a:r>
            <a:r>
              <a:rPr lang="en-US" altLang="zh-CN" sz="1050" dirty="0" smtClean="0">
                <a:solidFill>
                  <a:prstClr val="black">
                    <a:lumMod val="85000"/>
                    <a:lumOff val="15000"/>
                  </a:prstClr>
                </a:solidFill>
                <a:latin typeface="Arial" panose="020B0604020202020204" pitchFamily="34" charset="0"/>
                <a:cs typeface="Arial" panose="020B0604020202020204" pitchFamily="34" charset="0"/>
              </a:rPr>
              <a:t>Click to add title</a:t>
            </a:r>
            <a:endParaRPr lang="zh-CN" altLang="en-US" sz="1050" dirty="0" smtClean="0">
              <a:solidFill>
                <a:prstClr val="black">
                  <a:lumMod val="85000"/>
                  <a:lumOff val="15000"/>
                </a:prstClr>
              </a:solidFill>
              <a:latin typeface="Arial" panose="020B0604020202020204" pitchFamily="34" charset="0"/>
              <a:cs typeface="Arial" panose="020B0604020202020204" pitchFamily="34" charset="0"/>
            </a:endParaRPr>
          </a:p>
        </p:txBody>
      </p:sp>
      <p:grpSp>
        <p:nvGrpSpPr>
          <p:cNvPr id="53" name="组合 52"/>
          <p:cNvGrpSpPr/>
          <p:nvPr/>
        </p:nvGrpSpPr>
        <p:grpSpPr bwMode="auto">
          <a:xfrm>
            <a:off x="5418138" y="1044575"/>
            <a:ext cx="3100387" cy="3044825"/>
            <a:chOff x="5418138" y="1044575"/>
            <a:chExt cx="3100387" cy="3044825"/>
          </a:xfrm>
        </p:grpSpPr>
        <p:sp>
          <p:nvSpPr>
            <p:cNvPr id="54" name="椭圆 40"/>
            <p:cNvSpPr/>
            <p:nvPr/>
          </p:nvSpPr>
          <p:spPr>
            <a:xfrm rot="5383600">
              <a:off x="5418931" y="1043782"/>
              <a:ext cx="3044825" cy="3046412"/>
            </a:xfrm>
            <a:custGeom>
              <a:avLst/>
              <a:gdLst>
                <a:gd name="connsiteX0" fmla="*/ 0 w 3351160"/>
                <a:gd name="connsiteY0" fmla="*/ 1675580 h 3351160"/>
                <a:gd name="connsiteX1" fmla="*/ 1675580 w 3351160"/>
                <a:gd name="connsiteY1" fmla="*/ 0 h 3351160"/>
                <a:gd name="connsiteX2" fmla="*/ 3351160 w 3351160"/>
                <a:gd name="connsiteY2" fmla="*/ 1675580 h 3351160"/>
                <a:gd name="connsiteX3" fmla="*/ 1675580 w 3351160"/>
                <a:gd name="connsiteY3" fmla="*/ 3351160 h 3351160"/>
                <a:gd name="connsiteX4" fmla="*/ 0 w 3351160"/>
                <a:gd name="connsiteY4" fmla="*/ 1675580 h 3351160"/>
                <a:gd name="connsiteX0-1" fmla="*/ 1675580 w 3351160"/>
                <a:gd name="connsiteY0-2" fmla="*/ 0 h 3351160"/>
                <a:gd name="connsiteX1-3" fmla="*/ 3351160 w 3351160"/>
                <a:gd name="connsiteY1-4" fmla="*/ 1675580 h 3351160"/>
                <a:gd name="connsiteX2-5" fmla="*/ 1675580 w 3351160"/>
                <a:gd name="connsiteY2-6" fmla="*/ 3351160 h 3351160"/>
                <a:gd name="connsiteX3-7" fmla="*/ 0 w 3351160"/>
                <a:gd name="connsiteY3-8" fmla="*/ 1675580 h 3351160"/>
                <a:gd name="connsiteX4-9" fmla="*/ 1767020 w 3351160"/>
                <a:gd name="connsiteY4-10" fmla="*/ 91440 h 3351160"/>
                <a:gd name="connsiteX0-11" fmla="*/ 1675580 w 3351160"/>
                <a:gd name="connsiteY0-12" fmla="*/ 0 h 3351160"/>
                <a:gd name="connsiteX1-13" fmla="*/ 3351160 w 3351160"/>
                <a:gd name="connsiteY1-14" fmla="*/ 1675580 h 3351160"/>
                <a:gd name="connsiteX2-15" fmla="*/ 1675580 w 3351160"/>
                <a:gd name="connsiteY2-16" fmla="*/ 3351160 h 3351160"/>
                <a:gd name="connsiteX3-17" fmla="*/ 0 w 3351160"/>
                <a:gd name="connsiteY3-18" fmla="*/ 1675580 h 3351160"/>
              </a:gdLst>
              <a:ahLst/>
              <a:cxnLst>
                <a:cxn ang="0">
                  <a:pos x="connsiteX0-1" y="connsiteY0-2"/>
                </a:cxn>
                <a:cxn ang="0">
                  <a:pos x="connsiteX1-3" y="connsiteY1-4"/>
                </a:cxn>
                <a:cxn ang="0">
                  <a:pos x="connsiteX2-5" y="connsiteY2-6"/>
                </a:cxn>
                <a:cxn ang="0">
                  <a:pos x="connsiteX3-7" y="connsiteY3-8"/>
                </a:cxn>
              </a:cxnLst>
              <a:rect l="l" t="t" r="r" b="b"/>
              <a:pathLst>
                <a:path w="3351160" h="3351160">
                  <a:moveTo>
                    <a:pt x="1675580" y="0"/>
                  </a:moveTo>
                  <a:cubicBezTo>
                    <a:pt x="2600977" y="0"/>
                    <a:pt x="3351160" y="750183"/>
                    <a:pt x="3351160" y="1675580"/>
                  </a:cubicBezTo>
                  <a:cubicBezTo>
                    <a:pt x="3351160" y="2600977"/>
                    <a:pt x="2600977" y="3351160"/>
                    <a:pt x="1675580" y="3351160"/>
                  </a:cubicBezTo>
                  <a:cubicBezTo>
                    <a:pt x="750183" y="3351160"/>
                    <a:pt x="0" y="2600977"/>
                    <a:pt x="0" y="1675580"/>
                  </a:cubicBezTo>
                </a:path>
              </a:pathLst>
            </a:custGeom>
            <a:noFill/>
            <a:ln>
              <a:solidFill>
                <a:schemeClr val="bg1">
                  <a:lumMod val="75000"/>
                </a:schemeClr>
              </a:solidFill>
              <a:prstDash val="sysDash"/>
              <a:headEnd type="stealth"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3321" name="矩形 71"/>
            <p:cNvSpPr>
              <a:spLocks noChangeArrowheads="1"/>
            </p:cNvSpPr>
            <p:nvPr/>
          </p:nvSpPr>
          <p:spPr bwMode="auto">
            <a:xfrm>
              <a:off x="6424613" y="2343150"/>
              <a:ext cx="10096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600" b="1">
                  <a:solidFill>
                    <a:srgbClr val="000000"/>
                  </a:solidFill>
                  <a:latin typeface="微软雅黑" panose="020B0503020204020204" pitchFamily="34" charset="-122"/>
                  <a:ea typeface="微软雅黑" panose="020B0503020204020204" pitchFamily="34" charset="-122"/>
                </a:rPr>
                <a:t>添加标题</a:t>
              </a:r>
              <a:endParaRPr lang="en-US" altLang="zh-CN" sz="1600" b="1">
                <a:solidFill>
                  <a:srgbClr val="000000"/>
                </a:solidFill>
                <a:latin typeface="微软雅黑" panose="020B0503020204020204" pitchFamily="34" charset="-122"/>
                <a:ea typeface="微软雅黑" panose="020B0503020204020204" pitchFamily="34" charset="-122"/>
              </a:endParaRPr>
            </a:p>
            <a:p>
              <a:pPr algn="ctr" eaLnBrk="1" hangingPunct="1">
                <a:spcBef>
                  <a:spcPct val="0"/>
                </a:spcBef>
                <a:buFontTx/>
                <a:buNone/>
              </a:pPr>
              <a:r>
                <a:rPr lang="en-US" altLang="ko-KR" sz="1200">
                  <a:solidFill>
                    <a:srgbClr val="7F7F7F"/>
                  </a:solidFill>
                  <a:latin typeface="微软雅黑" panose="020B0503020204020204" pitchFamily="34" charset="-122"/>
                  <a:ea typeface="微软雅黑" panose="020B0503020204020204" pitchFamily="34" charset="-122"/>
                </a:rPr>
                <a:t>ADD TITLE</a:t>
              </a:r>
              <a:endParaRPr lang="en-US" altLang="ko-KR" sz="1200">
                <a:solidFill>
                  <a:srgbClr val="7F7F7F"/>
                </a:solidFill>
                <a:latin typeface="微软雅黑" panose="020B0503020204020204" pitchFamily="34" charset="-122"/>
                <a:ea typeface="微软雅黑" panose="020B0503020204020204" pitchFamily="34" charset="-122"/>
              </a:endParaRPr>
            </a:p>
            <a:p>
              <a:pPr algn="ctr" eaLnBrk="1" hangingPunct="1">
                <a:spcBef>
                  <a:spcPct val="0"/>
                </a:spcBef>
                <a:buFontTx/>
                <a:buNone/>
              </a:pPr>
              <a:endParaRPr lang="en-US" altLang="ko-KR" sz="1200">
                <a:solidFill>
                  <a:srgbClr val="7F7F7F"/>
                </a:solidFill>
                <a:latin typeface="微软雅黑" panose="020B0503020204020204" pitchFamily="34" charset="-122"/>
                <a:ea typeface="微软雅黑" panose="020B0503020204020204" pitchFamily="34" charset="-122"/>
              </a:endParaRPr>
            </a:p>
          </p:txBody>
        </p:sp>
        <p:grpSp>
          <p:nvGrpSpPr>
            <p:cNvPr id="13322" name="组合 1"/>
            <p:cNvGrpSpPr/>
            <p:nvPr/>
          </p:nvGrpSpPr>
          <p:grpSpPr bwMode="auto">
            <a:xfrm>
              <a:off x="5589588" y="1209675"/>
              <a:ext cx="2681287" cy="2681288"/>
              <a:chOff x="5588884" y="1209239"/>
              <a:chExt cx="2681584" cy="2681584"/>
            </a:xfrm>
          </p:grpSpPr>
          <p:sp>
            <p:nvSpPr>
              <p:cNvPr id="66" name="空心弧 65"/>
              <p:cNvSpPr/>
              <p:nvPr/>
            </p:nvSpPr>
            <p:spPr>
              <a:xfrm rot="9579120">
                <a:off x="5588884" y="1209239"/>
                <a:ext cx="2681584" cy="2681584"/>
              </a:xfrm>
              <a:prstGeom prst="blockArc">
                <a:avLst>
                  <a:gd name="adj1" fmla="val 3101488"/>
                  <a:gd name="adj2" fmla="val 6568087"/>
                  <a:gd name="adj3" fmla="val 3162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sp>
            <p:nvSpPr>
              <p:cNvPr id="67" name="矩形 13"/>
              <p:cNvSpPr>
                <a:spLocks noChangeArrowheads="1"/>
              </p:cNvSpPr>
              <p:nvPr/>
            </p:nvSpPr>
            <p:spPr bwMode="auto">
              <a:xfrm rot="8490227">
                <a:off x="6141395" y="1514073"/>
                <a:ext cx="708103" cy="460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fontAlgn="auto" hangingPunct="1">
                  <a:spcBef>
                    <a:spcPts val="0"/>
                  </a:spcBef>
                  <a:spcAft>
                    <a:spcPts val="0"/>
                  </a:spcAft>
                  <a:defRPr/>
                </a:pP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a:t>
                </a:r>
                <a:endPar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文字</a:t>
                </a:r>
                <a:endParaRPr lang="en-US" altLang="ko-KR"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3323" name="组合 2"/>
            <p:cNvGrpSpPr/>
            <p:nvPr/>
          </p:nvGrpSpPr>
          <p:grpSpPr bwMode="auto">
            <a:xfrm>
              <a:off x="5576888" y="1223963"/>
              <a:ext cx="2681287" cy="2681287"/>
              <a:chOff x="5576123" y="1224021"/>
              <a:chExt cx="2681584" cy="2681584"/>
            </a:xfrm>
          </p:grpSpPr>
          <p:sp>
            <p:nvSpPr>
              <p:cNvPr id="64" name="空心弧 63"/>
              <p:cNvSpPr/>
              <p:nvPr/>
            </p:nvSpPr>
            <p:spPr>
              <a:xfrm rot="6015969">
                <a:off x="5576123" y="1224021"/>
                <a:ext cx="2681584" cy="2681584"/>
              </a:xfrm>
              <a:prstGeom prst="blockArc">
                <a:avLst>
                  <a:gd name="adj1" fmla="val 3101488"/>
                  <a:gd name="adj2" fmla="val 6568087"/>
                  <a:gd name="adj3" fmla="val 3162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sp>
            <p:nvSpPr>
              <p:cNvPr id="65" name="矩形 64"/>
              <p:cNvSpPr>
                <a:spLocks noChangeArrowheads="1"/>
              </p:cNvSpPr>
              <p:nvPr/>
            </p:nvSpPr>
            <p:spPr bwMode="auto">
              <a:xfrm rot="5174863">
                <a:off x="5645187" y="2352064"/>
                <a:ext cx="708103" cy="462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fontAlgn="auto" hangingPunct="1">
                  <a:spcBef>
                    <a:spcPts val="0"/>
                  </a:spcBef>
                  <a:spcAft>
                    <a:spcPts val="0"/>
                  </a:spcAft>
                  <a:defRPr/>
                </a:pP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a:t>
                </a:r>
                <a:endPar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文字</a:t>
                </a:r>
                <a:endParaRPr lang="en-US" altLang="ko-KR"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3324" name="组合 3"/>
            <p:cNvGrpSpPr/>
            <p:nvPr/>
          </p:nvGrpSpPr>
          <p:grpSpPr bwMode="auto">
            <a:xfrm>
              <a:off x="5597525" y="1257300"/>
              <a:ext cx="2681288" cy="2682875"/>
              <a:chOff x="5597424" y="1257946"/>
              <a:chExt cx="2681584" cy="2681584"/>
            </a:xfrm>
          </p:grpSpPr>
          <p:sp>
            <p:nvSpPr>
              <p:cNvPr id="62" name="空心弧 61"/>
              <p:cNvSpPr/>
              <p:nvPr/>
            </p:nvSpPr>
            <p:spPr>
              <a:xfrm rot="2494765">
                <a:off x="5597424" y="1257946"/>
                <a:ext cx="2681584" cy="2681584"/>
              </a:xfrm>
              <a:prstGeom prst="blockArc">
                <a:avLst>
                  <a:gd name="adj1" fmla="val 2256744"/>
                  <a:gd name="adj2" fmla="val 6568087"/>
                  <a:gd name="adj3" fmla="val 3162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sp>
            <p:nvSpPr>
              <p:cNvPr id="63" name="矩形 15"/>
              <p:cNvSpPr>
                <a:spLocks noChangeArrowheads="1"/>
              </p:cNvSpPr>
              <p:nvPr/>
            </p:nvSpPr>
            <p:spPr bwMode="auto">
              <a:xfrm rot="1707587">
                <a:off x="6205504" y="3204872"/>
                <a:ext cx="709690" cy="461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fontAlgn="auto" hangingPunct="1">
                  <a:spcBef>
                    <a:spcPts val="0"/>
                  </a:spcBef>
                  <a:spcAft>
                    <a:spcPts val="0"/>
                  </a:spcAft>
                  <a:defRPr/>
                </a:pP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a:t>
                </a:r>
                <a:endPar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文字</a:t>
                </a:r>
                <a:endParaRPr lang="en-US" altLang="ko-KR"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3325" name="组合 4"/>
            <p:cNvGrpSpPr/>
            <p:nvPr/>
          </p:nvGrpSpPr>
          <p:grpSpPr bwMode="auto">
            <a:xfrm>
              <a:off x="6878638" y="2500313"/>
              <a:ext cx="1639887" cy="1106487"/>
              <a:chOff x="6878211" y="2499553"/>
              <a:chExt cx="1640520" cy="1107752"/>
            </a:xfrm>
          </p:grpSpPr>
          <p:sp>
            <p:nvSpPr>
              <p:cNvPr id="60" name="空心弧 37"/>
              <p:cNvSpPr/>
              <p:nvPr/>
            </p:nvSpPr>
            <p:spPr>
              <a:xfrm rot="19651622">
                <a:off x="6878211" y="2499553"/>
                <a:ext cx="1640520" cy="1107752"/>
              </a:xfrm>
              <a:custGeom>
                <a:avLst/>
                <a:gdLst/>
                <a:ahLst/>
                <a:cxnLst/>
                <a:rect l="l" t="t" r="r" b="b"/>
                <a:pathLst>
                  <a:path w="1640520" h="1107752">
                    <a:moveTo>
                      <a:pt x="1325577" y="118234"/>
                    </a:moveTo>
                    <a:lnTo>
                      <a:pt x="1640520" y="564967"/>
                    </a:lnTo>
                    <a:lnTo>
                      <a:pt x="1560392" y="513334"/>
                    </a:lnTo>
                    <a:cubicBezTo>
                      <a:pt x="1219721" y="1021899"/>
                      <a:pt x="577511" y="1235120"/>
                      <a:pt x="0" y="1030975"/>
                    </a:cubicBezTo>
                    <a:lnTo>
                      <a:pt x="282614" y="231485"/>
                    </a:lnTo>
                    <a:cubicBezTo>
                      <a:pt x="490006" y="304796"/>
                      <a:pt x="720099" y="231670"/>
                      <a:pt x="846464" y="53299"/>
                    </a:cubicBezTo>
                    <a:lnTo>
                      <a:pt x="763749" y="0"/>
                    </a:lnTo>
                    <a:close/>
                  </a:path>
                </a:pathLst>
              </a:cu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61" name="矩形 16"/>
              <p:cNvSpPr>
                <a:spLocks noChangeArrowheads="1"/>
              </p:cNvSpPr>
              <p:nvPr/>
            </p:nvSpPr>
            <p:spPr bwMode="auto">
              <a:xfrm rot="-2627451">
                <a:off x="7343528" y="2833309"/>
                <a:ext cx="709887" cy="460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fontAlgn="auto" hangingPunct="1">
                  <a:spcBef>
                    <a:spcPts val="0"/>
                  </a:spcBef>
                  <a:spcAft>
                    <a:spcPts val="0"/>
                  </a:spcAft>
                  <a:defRPr/>
                </a:pP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a:t>
                </a:r>
                <a:endPar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文字</a:t>
                </a:r>
                <a:endParaRPr lang="en-US" altLang="ko-KR"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68" name="组合 7"/>
          <p:cNvGrpSpPr/>
          <p:nvPr/>
        </p:nvGrpSpPr>
        <p:grpSpPr bwMode="auto">
          <a:xfrm>
            <a:off x="500063" y="2508250"/>
            <a:ext cx="4430712" cy="1147763"/>
            <a:chOff x="500996" y="2508453"/>
            <a:chExt cx="4431043" cy="1147249"/>
          </a:xfrm>
        </p:grpSpPr>
        <p:sp>
          <p:nvSpPr>
            <p:cNvPr id="13318" name="矩形 68"/>
            <p:cNvSpPr>
              <a:spLocks noChangeArrowheads="1"/>
            </p:cNvSpPr>
            <p:nvPr/>
          </p:nvSpPr>
          <p:spPr bwMode="auto">
            <a:xfrm>
              <a:off x="500996" y="2508453"/>
              <a:ext cx="4431043" cy="831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zh-CN" sz="1200">
                  <a:solidFill>
                    <a:srgbClr val="595959"/>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设计机构。拥有国内顶尖的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制作技术、顶级的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展示效果，让您的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创造卓越价值</a:t>
              </a:r>
              <a:endParaRPr lang="en-US" altLang="zh-CN" sz="1200">
                <a:solidFill>
                  <a:srgbClr val="595959"/>
                </a:solidFill>
                <a:latin typeface="微软雅黑" panose="020B0503020204020204" pitchFamily="34" charset="-122"/>
                <a:ea typeface="微软雅黑" panose="020B0503020204020204" pitchFamily="34" charset="-122"/>
              </a:endParaRPr>
            </a:p>
          </p:txBody>
        </p:sp>
        <p:sp>
          <p:nvSpPr>
            <p:cNvPr id="13319" name="矩形 69"/>
            <p:cNvSpPr>
              <a:spLocks noChangeArrowheads="1"/>
            </p:cNvSpPr>
            <p:nvPr/>
          </p:nvSpPr>
          <p:spPr bwMode="auto">
            <a:xfrm>
              <a:off x="500996" y="3317715"/>
              <a:ext cx="4431043" cy="33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en-US" altLang="zh-CN" sz="800">
                  <a:solidFill>
                    <a:srgbClr val="7F7F7F"/>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 make sure you will be satisfied. </a:t>
              </a:r>
              <a:endParaRPr lang="en-US" altLang="zh-CN" sz="800">
                <a:solidFill>
                  <a:srgbClr val="7F7F7F"/>
                </a:solidFill>
                <a:latin typeface="Arial" panose="020B0604020202020204" pitchFamily="34" charset="0"/>
                <a:cs typeface="Arial" panose="020B0604020202020204" pitchFamily="34" charset="0"/>
              </a:endParaRPr>
            </a:p>
          </p:txBody>
        </p:sp>
      </p:grpSp>
      <p:cxnSp>
        <p:nvCxnSpPr>
          <p:cNvPr id="71" name="直接连接符 70"/>
          <p:cNvCxnSpPr/>
          <p:nvPr/>
        </p:nvCxnSpPr>
        <p:spPr>
          <a:xfrm>
            <a:off x="628650" y="2411413"/>
            <a:ext cx="4187825" cy="0"/>
          </a:xfrm>
          <a:prstGeom prst="line">
            <a:avLst/>
          </a:prstGeom>
          <a:ln>
            <a:solidFill>
              <a:schemeClr val="bg1">
                <a:lumMod val="65000"/>
              </a:schemeClr>
            </a:solidFill>
          </a:ln>
          <a:effectLst>
            <a:outerShdw blurRad="12700" dist="12700" dir="5400000" algn="t" rotWithShape="0">
              <a:schemeClr val="bg1"/>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300" fill="hold"/>
                                        <p:tgtEl>
                                          <p:spTgt spid="53"/>
                                        </p:tgtEl>
                                        <p:attrNameLst>
                                          <p:attrName>ppt_w</p:attrName>
                                        </p:attrNameLst>
                                      </p:cBhvr>
                                      <p:tavLst>
                                        <p:tav tm="0">
                                          <p:val>
                                            <p:fltVal val="0"/>
                                          </p:val>
                                        </p:tav>
                                        <p:tav tm="100000">
                                          <p:val>
                                            <p:strVal val="#ppt_w"/>
                                          </p:val>
                                        </p:tav>
                                      </p:tavLst>
                                    </p:anim>
                                    <p:anim calcmode="lin" valueType="num">
                                      <p:cBhvr>
                                        <p:cTn id="8" dur="300" fill="hold"/>
                                        <p:tgtEl>
                                          <p:spTgt spid="53"/>
                                        </p:tgtEl>
                                        <p:attrNameLst>
                                          <p:attrName>ppt_h</p:attrName>
                                        </p:attrNameLst>
                                      </p:cBhvr>
                                      <p:tavLst>
                                        <p:tav tm="0">
                                          <p:val>
                                            <p:fltVal val="0"/>
                                          </p:val>
                                        </p:tav>
                                        <p:tav tm="100000">
                                          <p:val>
                                            <p:strVal val="#ppt_h"/>
                                          </p:val>
                                        </p:tav>
                                      </p:tavLst>
                                    </p:anim>
                                    <p:anim calcmode="lin" valueType="num">
                                      <p:cBhvr>
                                        <p:cTn id="9" dur="300" fill="hold"/>
                                        <p:tgtEl>
                                          <p:spTgt spid="53"/>
                                        </p:tgtEl>
                                        <p:attrNameLst>
                                          <p:attrName>style.rotation</p:attrName>
                                        </p:attrNameLst>
                                      </p:cBhvr>
                                      <p:tavLst>
                                        <p:tav tm="0">
                                          <p:val>
                                            <p:fltVal val="90"/>
                                          </p:val>
                                        </p:tav>
                                        <p:tav tm="100000">
                                          <p:val>
                                            <p:fltVal val="0"/>
                                          </p:val>
                                        </p:tav>
                                      </p:tavLst>
                                    </p:anim>
                                    <p:animEffect transition="in" filter="fade">
                                      <p:cBhvr>
                                        <p:cTn id="10" dur="300"/>
                                        <p:tgtEl>
                                          <p:spTgt spid="53"/>
                                        </p:tgtEl>
                                      </p:cBhvr>
                                    </p:animEffect>
                                  </p:childTnLst>
                                </p:cTn>
                              </p:par>
                              <p:par>
                                <p:cTn id="11" presetID="2" presetClass="entr" presetSubtype="8"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anim calcmode="lin" valueType="num">
                                      <p:cBhvr additive="base">
                                        <p:cTn id="13" dur="300" fill="hold"/>
                                        <p:tgtEl>
                                          <p:spTgt spid="71"/>
                                        </p:tgtEl>
                                        <p:attrNameLst>
                                          <p:attrName>ppt_x</p:attrName>
                                        </p:attrNameLst>
                                      </p:cBhvr>
                                      <p:tavLst>
                                        <p:tav tm="0">
                                          <p:val>
                                            <p:strVal val="0-#ppt_w/2"/>
                                          </p:val>
                                        </p:tav>
                                        <p:tav tm="100000">
                                          <p:val>
                                            <p:strVal val="#ppt_x"/>
                                          </p:val>
                                        </p:tav>
                                      </p:tavLst>
                                    </p:anim>
                                    <p:anim calcmode="lin" valueType="num">
                                      <p:cBhvr additive="base">
                                        <p:cTn id="14" dur="300" fill="hold"/>
                                        <p:tgtEl>
                                          <p:spTgt spid="71"/>
                                        </p:tgtEl>
                                        <p:attrNameLst>
                                          <p:attrName>ppt_y</p:attrName>
                                        </p:attrNameLst>
                                      </p:cBhvr>
                                      <p:tavLst>
                                        <p:tav tm="0">
                                          <p:val>
                                            <p:strVal val="#ppt_y"/>
                                          </p:val>
                                        </p:tav>
                                        <p:tav tm="100000">
                                          <p:val>
                                            <p:strVal val="#ppt_y"/>
                                          </p:val>
                                        </p:tav>
                                      </p:tavLst>
                                    </p:anim>
                                  </p:childTnLst>
                                </p:cTn>
                              </p:par>
                              <p:par>
                                <p:cTn id="15" presetID="12" presetClass="entr" presetSubtype="4" fill="hold" grpId="0" nodeType="withEffect">
                                  <p:stCondLst>
                                    <p:cond delay="300"/>
                                  </p:stCondLst>
                                  <p:childTnLst>
                                    <p:set>
                                      <p:cBhvr>
                                        <p:cTn id="16" dur="1" fill="hold">
                                          <p:stCondLst>
                                            <p:cond delay="0"/>
                                          </p:stCondLst>
                                        </p:cTn>
                                        <p:tgtEl>
                                          <p:spTgt spid="52"/>
                                        </p:tgtEl>
                                        <p:attrNameLst>
                                          <p:attrName>style.visibility</p:attrName>
                                        </p:attrNameLst>
                                      </p:cBhvr>
                                      <p:to>
                                        <p:strVal val="visible"/>
                                      </p:to>
                                    </p:set>
                                    <p:anim calcmode="lin" valueType="num">
                                      <p:cBhvr additive="base">
                                        <p:cTn id="17" dur="500"/>
                                        <p:tgtEl>
                                          <p:spTgt spid="52"/>
                                        </p:tgtEl>
                                        <p:attrNameLst>
                                          <p:attrName>ppt_y</p:attrName>
                                        </p:attrNameLst>
                                      </p:cBhvr>
                                      <p:tavLst>
                                        <p:tav tm="0">
                                          <p:val>
                                            <p:strVal val="#ppt_y+#ppt_h*1.125000"/>
                                          </p:val>
                                        </p:tav>
                                        <p:tav tm="100000">
                                          <p:val>
                                            <p:strVal val="#ppt_y"/>
                                          </p:val>
                                        </p:tav>
                                      </p:tavLst>
                                    </p:anim>
                                    <p:animEffect transition="in" filter="wipe(up)">
                                      <p:cBhvr>
                                        <p:cTn id="18" dur="500"/>
                                        <p:tgtEl>
                                          <p:spTgt spid="52"/>
                                        </p:tgtEl>
                                      </p:cBhvr>
                                    </p:animEffect>
                                  </p:childTnLst>
                                </p:cTn>
                              </p:par>
                              <p:par>
                                <p:cTn id="19" presetID="12" presetClass="entr" presetSubtype="1" fill="hold" nodeType="withEffect">
                                  <p:stCondLst>
                                    <p:cond delay="300"/>
                                  </p:stCondLst>
                                  <p:childTnLst>
                                    <p:set>
                                      <p:cBhvr>
                                        <p:cTn id="20" dur="1" fill="hold">
                                          <p:stCondLst>
                                            <p:cond delay="0"/>
                                          </p:stCondLst>
                                        </p:cTn>
                                        <p:tgtEl>
                                          <p:spTgt spid="68"/>
                                        </p:tgtEl>
                                        <p:attrNameLst>
                                          <p:attrName>style.visibility</p:attrName>
                                        </p:attrNameLst>
                                      </p:cBhvr>
                                      <p:to>
                                        <p:strVal val="visible"/>
                                      </p:to>
                                    </p:set>
                                    <p:anim calcmode="lin" valueType="num">
                                      <p:cBhvr additive="base">
                                        <p:cTn id="21" dur="500"/>
                                        <p:tgtEl>
                                          <p:spTgt spid="68"/>
                                        </p:tgtEl>
                                        <p:attrNameLst>
                                          <p:attrName>ppt_y</p:attrName>
                                        </p:attrNameLst>
                                      </p:cBhvr>
                                      <p:tavLst>
                                        <p:tav tm="0">
                                          <p:val>
                                            <p:strVal val="#ppt_y-#ppt_h*1.125000"/>
                                          </p:val>
                                        </p:tav>
                                        <p:tav tm="100000">
                                          <p:val>
                                            <p:strVal val="#ppt_y"/>
                                          </p:val>
                                        </p:tav>
                                      </p:tavLst>
                                    </p:anim>
                                    <p:animEffect transition="in" filter="wipe(down)">
                                      <p:cBhvr>
                                        <p:cTn id="2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1042988" y="915988"/>
            <a:ext cx="3352800" cy="5102225"/>
            <a:chOff x="574784" y="930526"/>
            <a:chExt cx="3351634" cy="5102207"/>
          </a:xfrm>
        </p:grpSpPr>
        <p:grpSp>
          <p:nvGrpSpPr>
            <p:cNvPr id="14348" name="组合 10"/>
            <p:cNvGrpSpPr/>
            <p:nvPr/>
          </p:nvGrpSpPr>
          <p:grpSpPr bwMode="auto">
            <a:xfrm>
              <a:off x="1717843" y="1399304"/>
              <a:ext cx="226370" cy="662188"/>
              <a:chOff x="4403725" y="1835150"/>
              <a:chExt cx="339725" cy="993776"/>
            </a:xfrm>
          </p:grpSpPr>
          <p:sp>
            <p:nvSpPr>
              <p:cNvPr id="149" name="Freeform 189"/>
              <p:cNvSpPr/>
              <p:nvPr/>
            </p:nvSpPr>
            <p:spPr bwMode="auto">
              <a:xfrm>
                <a:off x="4612621" y="1972628"/>
                <a:ext cx="23816" cy="21443"/>
              </a:xfrm>
              <a:custGeom>
                <a:avLst/>
                <a:gdLst>
                  <a:gd name="T0" fmla="*/ 27440467 w 6"/>
                  <a:gd name="T1" fmla="*/ 0 h 6"/>
                  <a:gd name="T2" fmla="*/ 54884638 w 6"/>
                  <a:gd name="T3" fmla="*/ 27440467 h 6"/>
                  <a:gd name="T4" fmla="*/ 82325104 w 6"/>
                  <a:gd name="T5" fmla="*/ 68604871 h 6"/>
                  <a:gd name="T6" fmla="*/ 68604871 w 6"/>
                  <a:gd name="T7" fmla="*/ 82325104 h 6"/>
                  <a:gd name="T8" fmla="*/ 27440467 w 6"/>
                  <a:gd name="T9" fmla="*/ 82325104 h 6"/>
                  <a:gd name="T10" fmla="*/ 0 w 6"/>
                  <a:gd name="T11" fmla="*/ 82325104 h 6"/>
                  <a:gd name="T12" fmla="*/ 0 w 6"/>
                  <a:gd name="T13" fmla="*/ 27440467 h 6"/>
                  <a:gd name="T14" fmla="*/ 27440467 w 6"/>
                  <a:gd name="T15" fmla="*/ 0 h 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6">
                    <a:moveTo>
                      <a:pt x="2" y="0"/>
                    </a:moveTo>
                    <a:cubicBezTo>
                      <a:pt x="2" y="0"/>
                      <a:pt x="3" y="1"/>
                      <a:pt x="4" y="2"/>
                    </a:cubicBezTo>
                    <a:cubicBezTo>
                      <a:pt x="5" y="3"/>
                      <a:pt x="6" y="5"/>
                      <a:pt x="6" y="5"/>
                    </a:cubicBezTo>
                    <a:cubicBezTo>
                      <a:pt x="6" y="5"/>
                      <a:pt x="5" y="6"/>
                      <a:pt x="5" y="6"/>
                    </a:cubicBezTo>
                    <a:cubicBezTo>
                      <a:pt x="2" y="6"/>
                      <a:pt x="2" y="6"/>
                      <a:pt x="2" y="6"/>
                    </a:cubicBezTo>
                    <a:cubicBezTo>
                      <a:pt x="0" y="6"/>
                      <a:pt x="0" y="6"/>
                      <a:pt x="0" y="6"/>
                    </a:cubicBezTo>
                    <a:cubicBezTo>
                      <a:pt x="0" y="2"/>
                      <a:pt x="0" y="2"/>
                      <a:pt x="0" y="2"/>
                    </a:cubicBezTo>
                    <a:lnTo>
                      <a:pt x="2" y="0"/>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50" name="Freeform 190"/>
              <p:cNvSpPr>
                <a:spLocks noEditPoints="1"/>
              </p:cNvSpPr>
              <p:nvPr/>
            </p:nvSpPr>
            <p:spPr bwMode="auto">
              <a:xfrm>
                <a:off x="4403039" y="1834448"/>
                <a:ext cx="340570" cy="993473"/>
              </a:xfrm>
              <a:custGeom>
                <a:avLst/>
                <a:gdLst>
                  <a:gd name="T0" fmla="*/ 1003469252 w 91"/>
                  <a:gd name="T1" fmla="*/ 2147483647 h 265"/>
                  <a:gd name="T2" fmla="*/ 933784561 w 91"/>
                  <a:gd name="T3" fmla="*/ 2147483647 h 265"/>
                  <a:gd name="T4" fmla="*/ 947720753 w 91"/>
                  <a:gd name="T5" fmla="*/ 2147483647 h 265"/>
                  <a:gd name="T6" fmla="*/ 1003469252 w 91"/>
                  <a:gd name="T7" fmla="*/ 2147483647 h 265"/>
                  <a:gd name="T8" fmla="*/ 1003469252 w 91"/>
                  <a:gd name="T9" fmla="*/ 2147483647 h 265"/>
                  <a:gd name="T10" fmla="*/ 975596869 w 91"/>
                  <a:gd name="T11" fmla="*/ 2067294086 h 265"/>
                  <a:gd name="T12" fmla="*/ 1017409177 w 91"/>
                  <a:gd name="T13" fmla="*/ 1898535921 h 265"/>
                  <a:gd name="T14" fmla="*/ 1073157676 w 91"/>
                  <a:gd name="T15" fmla="*/ 1729777756 h 265"/>
                  <a:gd name="T16" fmla="*/ 1073157676 w 91"/>
                  <a:gd name="T17" fmla="*/ 1575082459 h 265"/>
                  <a:gd name="T18" fmla="*/ 1031345368 w 91"/>
                  <a:gd name="T19" fmla="*/ 1209436642 h 265"/>
                  <a:gd name="T20" fmla="*/ 1031345368 w 91"/>
                  <a:gd name="T21" fmla="*/ 914108916 h 265"/>
                  <a:gd name="T22" fmla="*/ 794415180 w 91"/>
                  <a:gd name="T23" fmla="*/ 590655453 h 265"/>
                  <a:gd name="T24" fmla="*/ 850163679 w 91"/>
                  <a:gd name="T25" fmla="*/ 393771552 h 265"/>
                  <a:gd name="T26" fmla="*/ 878036062 w 91"/>
                  <a:gd name="T27" fmla="*/ 351579198 h 265"/>
                  <a:gd name="T28" fmla="*/ 878036062 w 91"/>
                  <a:gd name="T29" fmla="*/ 281264859 h 265"/>
                  <a:gd name="T30" fmla="*/ 780478988 w 91"/>
                  <a:gd name="T31" fmla="*/ 14062868 h 265"/>
                  <a:gd name="T32" fmla="*/ 738666681 w 91"/>
                  <a:gd name="T33" fmla="*/ 0 h 265"/>
                  <a:gd name="T34" fmla="*/ 682918182 w 91"/>
                  <a:gd name="T35" fmla="*/ 0 h 265"/>
                  <a:gd name="T36" fmla="*/ 641105874 w 91"/>
                  <a:gd name="T37" fmla="*/ 14062868 h 265"/>
                  <a:gd name="T38" fmla="*/ 585357375 w 91"/>
                  <a:gd name="T39" fmla="*/ 42188604 h 265"/>
                  <a:gd name="T40" fmla="*/ 543545067 w 91"/>
                  <a:gd name="T41" fmla="*/ 84380958 h 265"/>
                  <a:gd name="T42" fmla="*/ 515672684 w 91"/>
                  <a:gd name="T43" fmla="*/ 112506693 h 265"/>
                  <a:gd name="T44" fmla="*/ 529608876 w 91"/>
                  <a:gd name="T45" fmla="*/ 168758165 h 265"/>
                  <a:gd name="T46" fmla="*/ 529608876 w 91"/>
                  <a:gd name="T47" fmla="*/ 196883901 h 265"/>
                  <a:gd name="T48" fmla="*/ 515672684 w 91"/>
                  <a:gd name="T49" fmla="*/ 239076255 h 265"/>
                  <a:gd name="T50" fmla="*/ 557484992 w 91"/>
                  <a:gd name="T51" fmla="*/ 351579198 h 265"/>
                  <a:gd name="T52" fmla="*/ 557484992 w 91"/>
                  <a:gd name="T53" fmla="*/ 450023024 h 265"/>
                  <a:gd name="T54" fmla="*/ 320554804 w 91"/>
                  <a:gd name="T55" fmla="*/ 407834420 h 265"/>
                  <a:gd name="T56" fmla="*/ 209057805 w 91"/>
                  <a:gd name="T57" fmla="*/ 604718321 h 265"/>
                  <a:gd name="T58" fmla="*/ 111496998 w 91"/>
                  <a:gd name="T59" fmla="*/ 759413618 h 265"/>
                  <a:gd name="T60" fmla="*/ 41812308 w 91"/>
                  <a:gd name="T61" fmla="*/ 970364137 h 265"/>
                  <a:gd name="T62" fmla="*/ 69684691 w 91"/>
                  <a:gd name="T63" fmla="*/ 1167248039 h 265"/>
                  <a:gd name="T64" fmla="*/ 97560807 w 91"/>
                  <a:gd name="T65" fmla="*/ 1279754732 h 265"/>
                  <a:gd name="T66" fmla="*/ 153309306 w 91"/>
                  <a:gd name="T67" fmla="*/ 1392261426 h 265"/>
                  <a:gd name="T68" fmla="*/ 0 w 91"/>
                  <a:gd name="T69" fmla="*/ 1715714888 h 265"/>
                  <a:gd name="T70" fmla="*/ 209057805 w 91"/>
                  <a:gd name="T71" fmla="*/ 1828221581 h 265"/>
                  <a:gd name="T72" fmla="*/ 264806304 w 91"/>
                  <a:gd name="T73" fmla="*/ 1926661657 h 265"/>
                  <a:gd name="T74" fmla="*/ 278742496 w 91"/>
                  <a:gd name="T75" fmla="*/ 2147483647 h 265"/>
                  <a:gd name="T76" fmla="*/ 222993997 w 91"/>
                  <a:gd name="T77" fmla="*/ 2147483647 h 265"/>
                  <a:gd name="T78" fmla="*/ 181181689 w 91"/>
                  <a:gd name="T79" fmla="*/ 2147483647 h 265"/>
                  <a:gd name="T80" fmla="*/ 222993997 w 91"/>
                  <a:gd name="T81" fmla="*/ 2147483647 h 265"/>
                  <a:gd name="T82" fmla="*/ 222993997 w 91"/>
                  <a:gd name="T83" fmla="*/ 2147483647 h 265"/>
                  <a:gd name="T84" fmla="*/ 195117880 w 91"/>
                  <a:gd name="T85" fmla="*/ 2147483647 h 265"/>
                  <a:gd name="T86" fmla="*/ 209057805 w 91"/>
                  <a:gd name="T87" fmla="*/ 2147483647 h 265"/>
                  <a:gd name="T88" fmla="*/ 209057805 w 91"/>
                  <a:gd name="T89" fmla="*/ 2147483647 h 265"/>
                  <a:gd name="T90" fmla="*/ 487796568 w 91"/>
                  <a:gd name="T91" fmla="*/ 2147483647 h 265"/>
                  <a:gd name="T92" fmla="*/ 682918182 w 91"/>
                  <a:gd name="T93" fmla="*/ 2147483647 h 265"/>
                  <a:gd name="T94" fmla="*/ 1128906175 w 91"/>
                  <a:gd name="T95" fmla="*/ 2147483647 h 265"/>
                  <a:gd name="T96" fmla="*/ 696854373 w 91"/>
                  <a:gd name="T97" fmla="*/ 2147483647 h 265"/>
                  <a:gd name="T98" fmla="*/ 655042065 w 91"/>
                  <a:gd name="T99" fmla="*/ 2147483647 h 265"/>
                  <a:gd name="T100" fmla="*/ 557484992 w 91"/>
                  <a:gd name="T101" fmla="*/ 2147483647 h 265"/>
                  <a:gd name="T102" fmla="*/ 529608876 w 91"/>
                  <a:gd name="T103" fmla="*/ 2147483647 h 265"/>
                  <a:gd name="T104" fmla="*/ 501736493 w 91"/>
                  <a:gd name="T105" fmla="*/ 2147483647 h 265"/>
                  <a:gd name="T106" fmla="*/ 501736493 w 91"/>
                  <a:gd name="T107" fmla="*/ 2147483647 h 265"/>
                  <a:gd name="T108" fmla="*/ 571421183 w 91"/>
                  <a:gd name="T109" fmla="*/ 2147483647 h 265"/>
                  <a:gd name="T110" fmla="*/ 682918182 w 91"/>
                  <a:gd name="T111" fmla="*/ 2147483647 h 265"/>
                  <a:gd name="T112" fmla="*/ 682918182 w 91"/>
                  <a:gd name="T113" fmla="*/ 2147483647 h 2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91" h="265">
                    <a:moveTo>
                      <a:pt x="82" y="245"/>
                    </a:moveTo>
                    <a:cubicBezTo>
                      <a:pt x="76" y="244"/>
                      <a:pt x="76" y="243"/>
                      <a:pt x="75" y="242"/>
                    </a:cubicBezTo>
                    <a:cubicBezTo>
                      <a:pt x="75" y="240"/>
                      <a:pt x="74" y="240"/>
                      <a:pt x="72" y="237"/>
                    </a:cubicBezTo>
                    <a:cubicBezTo>
                      <a:pt x="70" y="234"/>
                      <a:pt x="71" y="232"/>
                      <a:pt x="70" y="230"/>
                    </a:cubicBezTo>
                    <a:cubicBezTo>
                      <a:pt x="69" y="229"/>
                      <a:pt x="68" y="224"/>
                      <a:pt x="67" y="222"/>
                    </a:cubicBezTo>
                    <a:cubicBezTo>
                      <a:pt x="66" y="221"/>
                      <a:pt x="66" y="220"/>
                      <a:pt x="67" y="219"/>
                    </a:cubicBezTo>
                    <a:cubicBezTo>
                      <a:pt x="68" y="217"/>
                      <a:pt x="68" y="217"/>
                      <a:pt x="68" y="215"/>
                    </a:cubicBezTo>
                    <a:cubicBezTo>
                      <a:pt x="68" y="213"/>
                      <a:pt x="70" y="214"/>
                      <a:pt x="69" y="209"/>
                    </a:cubicBezTo>
                    <a:cubicBezTo>
                      <a:pt x="68" y="204"/>
                      <a:pt x="68" y="202"/>
                      <a:pt x="68" y="200"/>
                    </a:cubicBezTo>
                    <a:cubicBezTo>
                      <a:pt x="68" y="198"/>
                      <a:pt x="69" y="195"/>
                      <a:pt x="69" y="193"/>
                    </a:cubicBezTo>
                    <a:cubicBezTo>
                      <a:pt x="70" y="190"/>
                      <a:pt x="71" y="189"/>
                      <a:pt x="72" y="184"/>
                    </a:cubicBezTo>
                    <a:cubicBezTo>
                      <a:pt x="72" y="179"/>
                      <a:pt x="72" y="177"/>
                      <a:pt x="72" y="174"/>
                    </a:cubicBezTo>
                    <a:cubicBezTo>
                      <a:pt x="72" y="171"/>
                      <a:pt x="71" y="169"/>
                      <a:pt x="71" y="168"/>
                    </a:cubicBezTo>
                    <a:cubicBezTo>
                      <a:pt x="71" y="168"/>
                      <a:pt x="71" y="166"/>
                      <a:pt x="71" y="164"/>
                    </a:cubicBezTo>
                    <a:cubicBezTo>
                      <a:pt x="71" y="161"/>
                      <a:pt x="71" y="160"/>
                      <a:pt x="72" y="158"/>
                    </a:cubicBezTo>
                    <a:cubicBezTo>
                      <a:pt x="72" y="156"/>
                      <a:pt x="71" y="156"/>
                      <a:pt x="72" y="154"/>
                    </a:cubicBezTo>
                    <a:cubicBezTo>
                      <a:pt x="73" y="153"/>
                      <a:pt x="74" y="153"/>
                      <a:pt x="73" y="151"/>
                    </a:cubicBezTo>
                    <a:cubicBezTo>
                      <a:pt x="71" y="149"/>
                      <a:pt x="70" y="148"/>
                      <a:pt x="70" y="147"/>
                    </a:cubicBezTo>
                    <a:cubicBezTo>
                      <a:pt x="70" y="147"/>
                      <a:pt x="71" y="145"/>
                      <a:pt x="71" y="143"/>
                    </a:cubicBezTo>
                    <a:cubicBezTo>
                      <a:pt x="72" y="141"/>
                      <a:pt x="72" y="141"/>
                      <a:pt x="72" y="139"/>
                    </a:cubicBezTo>
                    <a:cubicBezTo>
                      <a:pt x="73" y="137"/>
                      <a:pt x="72" y="136"/>
                      <a:pt x="73" y="135"/>
                    </a:cubicBezTo>
                    <a:cubicBezTo>
                      <a:pt x="73" y="134"/>
                      <a:pt x="72" y="132"/>
                      <a:pt x="74" y="131"/>
                    </a:cubicBezTo>
                    <a:cubicBezTo>
                      <a:pt x="75" y="130"/>
                      <a:pt x="74" y="130"/>
                      <a:pt x="76" y="129"/>
                    </a:cubicBezTo>
                    <a:cubicBezTo>
                      <a:pt x="78" y="128"/>
                      <a:pt x="77" y="126"/>
                      <a:pt x="77" y="123"/>
                    </a:cubicBezTo>
                    <a:cubicBezTo>
                      <a:pt x="77" y="120"/>
                      <a:pt x="78" y="122"/>
                      <a:pt x="77" y="120"/>
                    </a:cubicBezTo>
                    <a:cubicBezTo>
                      <a:pt x="77" y="117"/>
                      <a:pt x="76" y="118"/>
                      <a:pt x="76" y="116"/>
                    </a:cubicBezTo>
                    <a:cubicBezTo>
                      <a:pt x="76" y="114"/>
                      <a:pt x="77" y="114"/>
                      <a:pt x="77" y="112"/>
                    </a:cubicBezTo>
                    <a:cubicBezTo>
                      <a:pt x="77" y="110"/>
                      <a:pt x="78" y="103"/>
                      <a:pt x="76" y="99"/>
                    </a:cubicBezTo>
                    <a:cubicBezTo>
                      <a:pt x="75" y="95"/>
                      <a:pt x="75" y="96"/>
                      <a:pt x="75" y="94"/>
                    </a:cubicBezTo>
                    <a:cubicBezTo>
                      <a:pt x="75" y="93"/>
                      <a:pt x="75" y="88"/>
                      <a:pt x="74" y="86"/>
                    </a:cubicBezTo>
                    <a:cubicBezTo>
                      <a:pt x="74" y="83"/>
                      <a:pt x="74" y="82"/>
                      <a:pt x="74" y="79"/>
                    </a:cubicBezTo>
                    <a:cubicBezTo>
                      <a:pt x="74" y="76"/>
                      <a:pt x="74" y="76"/>
                      <a:pt x="74" y="73"/>
                    </a:cubicBezTo>
                    <a:cubicBezTo>
                      <a:pt x="74" y="70"/>
                      <a:pt x="74" y="72"/>
                      <a:pt x="74" y="65"/>
                    </a:cubicBezTo>
                    <a:cubicBezTo>
                      <a:pt x="73" y="58"/>
                      <a:pt x="74" y="55"/>
                      <a:pt x="68" y="50"/>
                    </a:cubicBezTo>
                    <a:cubicBezTo>
                      <a:pt x="61" y="46"/>
                      <a:pt x="61" y="46"/>
                      <a:pt x="61" y="46"/>
                    </a:cubicBezTo>
                    <a:cubicBezTo>
                      <a:pt x="61" y="46"/>
                      <a:pt x="57" y="43"/>
                      <a:pt x="57" y="42"/>
                    </a:cubicBezTo>
                    <a:cubicBezTo>
                      <a:pt x="56" y="41"/>
                      <a:pt x="57" y="39"/>
                      <a:pt x="58" y="37"/>
                    </a:cubicBezTo>
                    <a:cubicBezTo>
                      <a:pt x="58" y="36"/>
                      <a:pt x="57" y="34"/>
                      <a:pt x="58" y="33"/>
                    </a:cubicBezTo>
                    <a:cubicBezTo>
                      <a:pt x="58" y="33"/>
                      <a:pt x="61" y="29"/>
                      <a:pt x="61" y="28"/>
                    </a:cubicBezTo>
                    <a:cubicBezTo>
                      <a:pt x="61" y="28"/>
                      <a:pt x="61" y="28"/>
                      <a:pt x="61" y="27"/>
                    </a:cubicBezTo>
                    <a:cubicBezTo>
                      <a:pt x="61" y="27"/>
                      <a:pt x="62" y="29"/>
                      <a:pt x="62" y="28"/>
                    </a:cubicBezTo>
                    <a:cubicBezTo>
                      <a:pt x="62" y="27"/>
                      <a:pt x="62" y="26"/>
                      <a:pt x="63" y="25"/>
                    </a:cubicBezTo>
                    <a:cubicBezTo>
                      <a:pt x="63" y="24"/>
                      <a:pt x="64" y="22"/>
                      <a:pt x="64" y="21"/>
                    </a:cubicBezTo>
                    <a:cubicBezTo>
                      <a:pt x="64" y="21"/>
                      <a:pt x="64" y="20"/>
                      <a:pt x="63" y="21"/>
                    </a:cubicBezTo>
                    <a:cubicBezTo>
                      <a:pt x="63" y="21"/>
                      <a:pt x="63" y="21"/>
                      <a:pt x="63" y="20"/>
                    </a:cubicBezTo>
                    <a:cubicBezTo>
                      <a:pt x="64" y="19"/>
                      <a:pt x="65" y="16"/>
                      <a:pt x="65" y="14"/>
                    </a:cubicBezTo>
                    <a:cubicBezTo>
                      <a:pt x="65" y="11"/>
                      <a:pt x="65" y="8"/>
                      <a:pt x="64" y="7"/>
                    </a:cubicBezTo>
                    <a:cubicBezTo>
                      <a:pt x="63" y="5"/>
                      <a:pt x="62" y="2"/>
                      <a:pt x="56" y="1"/>
                    </a:cubicBezTo>
                    <a:cubicBezTo>
                      <a:pt x="54" y="1"/>
                      <a:pt x="55" y="1"/>
                      <a:pt x="55" y="1"/>
                    </a:cubicBezTo>
                    <a:cubicBezTo>
                      <a:pt x="55" y="0"/>
                      <a:pt x="55" y="0"/>
                      <a:pt x="54" y="0"/>
                    </a:cubicBezTo>
                    <a:cubicBezTo>
                      <a:pt x="54" y="0"/>
                      <a:pt x="54" y="0"/>
                      <a:pt x="53" y="0"/>
                    </a:cubicBezTo>
                    <a:cubicBezTo>
                      <a:pt x="52" y="1"/>
                      <a:pt x="52" y="0"/>
                      <a:pt x="52" y="0"/>
                    </a:cubicBezTo>
                    <a:cubicBezTo>
                      <a:pt x="51" y="0"/>
                      <a:pt x="51" y="0"/>
                      <a:pt x="51" y="0"/>
                    </a:cubicBezTo>
                    <a:cubicBezTo>
                      <a:pt x="50" y="0"/>
                      <a:pt x="50" y="0"/>
                      <a:pt x="49" y="0"/>
                    </a:cubicBezTo>
                    <a:cubicBezTo>
                      <a:pt x="48" y="1"/>
                      <a:pt x="48" y="0"/>
                      <a:pt x="48" y="1"/>
                    </a:cubicBezTo>
                    <a:cubicBezTo>
                      <a:pt x="47" y="1"/>
                      <a:pt x="47" y="1"/>
                      <a:pt x="47" y="1"/>
                    </a:cubicBezTo>
                    <a:cubicBezTo>
                      <a:pt x="46" y="1"/>
                      <a:pt x="46" y="1"/>
                      <a:pt x="46" y="1"/>
                    </a:cubicBezTo>
                    <a:cubicBezTo>
                      <a:pt x="45" y="2"/>
                      <a:pt x="44" y="2"/>
                      <a:pt x="44" y="2"/>
                    </a:cubicBezTo>
                    <a:cubicBezTo>
                      <a:pt x="43" y="3"/>
                      <a:pt x="43" y="2"/>
                      <a:pt x="43" y="3"/>
                    </a:cubicBezTo>
                    <a:cubicBezTo>
                      <a:pt x="42" y="3"/>
                      <a:pt x="42" y="3"/>
                      <a:pt x="42" y="3"/>
                    </a:cubicBezTo>
                    <a:cubicBezTo>
                      <a:pt x="41" y="4"/>
                      <a:pt x="41" y="3"/>
                      <a:pt x="40" y="4"/>
                    </a:cubicBezTo>
                    <a:cubicBezTo>
                      <a:pt x="40" y="5"/>
                      <a:pt x="39" y="5"/>
                      <a:pt x="39" y="5"/>
                    </a:cubicBezTo>
                    <a:cubicBezTo>
                      <a:pt x="39" y="6"/>
                      <a:pt x="39" y="6"/>
                      <a:pt x="39" y="6"/>
                    </a:cubicBezTo>
                    <a:cubicBezTo>
                      <a:pt x="39" y="6"/>
                      <a:pt x="39" y="7"/>
                      <a:pt x="39" y="7"/>
                    </a:cubicBezTo>
                    <a:cubicBezTo>
                      <a:pt x="38" y="7"/>
                      <a:pt x="38" y="7"/>
                      <a:pt x="38" y="8"/>
                    </a:cubicBezTo>
                    <a:cubicBezTo>
                      <a:pt x="38" y="8"/>
                      <a:pt x="37" y="8"/>
                      <a:pt x="37" y="8"/>
                    </a:cubicBezTo>
                    <a:cubicBezTo>
                      <a:pt x="37" y="8"/>
                      <a:pt x="38" y="9"/>
                      <a:pt x="38" y="9"/>
                    </a:cubicBezTo>
                    <a:cubicBezTo>
                      <a:pt x="38" y="9"/>
                      <a:pt x="38" y="10"/>
                      <a:pt x="38" y="10"/>
                    </a:cubicBezTo>
                    <a:cubicBezTo>
                      <a:pt x="37" y="11"/>
                      <a:pt x="38" y="11"/>
                      <a:pt x="38" y="12"/>
                    </a:cubicBezTo>
                    <a:cubicBezTo>
                      <a:pt x="38" y="12"/>
                      <a:pt x="38" y="12"/>
                      <a:pt x="38" y="12"/>
                    </a:cubicBezTo>
                    <a:cubicBezTo>
                      <a:pt x="38" y="12"/>
                      <a:pt x="38" y="13"/>
                      <a:pt x="38" y="13"/>
                    </a:cubicBezTo>
                    <a:cubicBezTo>
                      <a:pt x="38" y="13"/>
                      <a:pt x="38" y="14"/>
                      <a:pt x="38" y="14"/>
                    </a:cubicBezTo>
                    <a:cubicBezTo>
                      <a:pt x="38" y="14"/>
                      <a:pt x="38" y="15"/>
                      <a:pt x="38" y="16"/>
                    </a:cubicBezTo>
                    <a:cubicBezTo>
                      <a:pt x="38" y="16"/>
                      <a:pt x="38" y="16"/>
                      <a:pt x="38" y="16"/>
                    </a:cubicBezTo>
                    <a:cubicBezTo>
                      <a:pt x="38" y="16"/>
                      <a:pt x="38" y="16"/>
                      <a:pt x="37" y="17"/>
                    </a:cubicBezTo>
                    <a:cubicBezTo>
                      <a:pt x="37" y="18"/>
                      <a:pt x="37" y="20"/>
                      <a:pt x="37" y="20"/>
                    </a:cubicBezTo>
                    <a:cubicBezTo>
                      <a:pt x="37" y="21"/>
                      <a:pt x="37" y="24"/>
                      <a:pt x="38" y="24"/>
                    </a:cubicBezTo>
                    <a:cubicBezTo>
                      <a:pt x="39" y="24"/>
                      <a:pt x="40" y="24"/>
                      <a:pt x="40" y="25"/>
                    </a:cubicBezTo>
                    <a:cubicBezTo>
                      <a:pt x="40" y="25"/>
                      <a:pt x="40" y="26"/>
                      <a:pt x="40" y="28"/>
                    </a:cubicBezTo>
                    <a:cubicBezTo>
                      <a:pt x="41" y="29"/>
                      <a:pt x="41" y="30"/>
                      <a:pt x="41" y="30"/>
                    </a:cubicBezTo>
                    <a:cubicBezTo>
                      <a:pt x="42" y="30"/>
                      <a:pt x="41" y="31"/>
                      <a:pt x="40" y="32"/>
                    </a:cubicBezTo>
                    <a:cubicBezTo>
                      <a:pt x="40" y="32"/>
                      <a:pt x="38" y="34"/>
                      <a:pt x="37" y="33"/>
                    </a:cubicBezTo>
                    <a:cubicBezTo>
                      <a:pt x="37" y="33"/>
                      <a:pt x="35" y="31"/>
                      <a:pt x="33" y="31"/>
                    </a:cubicBezTo>
                    <a:cubicBezTo>
                      <a:pt x="31" y="30"/>
                      <a:pt x="25" y="29"/>
                      <a:pt x="23" y="29"/>
                    </a:cubicBezTo>
                    <a:cubicBezTo>
                      <a:pt x="22" y="29"/>
                      <a:pt x="21" y="29"/>
                      <a:pt x="20" y="31"/>
                    </a:cubicBezTo>
                    <a:cubicBezTo>
                      <a:pt x="18" y="33"/>
                      <a:pt x="18" y="34"/>
                      <a:pt x="17" y="36"/>
                    </a:cubicBezTo>
                    <a:cubicBezTo>
                      <a:pt x="16" y="39"/>
                      <a:pt x="16" y="42"/>
                      <a:pt x="15" y="43"/>
                    </a:cubicBezTo>
                    <a:cubicBezTo>
                      <a:pt x="15" y="44"/>
                      <a:pt x="15" y="43"/>
                      <a:pt x="14" y="45"/>
                    </a:cubicBezTo>
                    <a:cubicBezTo>
                      <a:pt x="14" y="46"/>
                      <a:pt x="12" y="46"/>
                      <a:pt x="10" y="49"/>
                    </a:cubicBezTo>
                    <a:cubicBezTo>
                      <a:pt x="9" y="51"/>
                      <a:pt x="9" y="52"/>
                      <a:pt x="8" y="54"/>
                    </a:cubicBezTo>
                    <a:cubicBezTo>
                      <a:pt x="7" y="56"/>
                      <a:pt x="7" y="57"/>
                      <a:pt x="7" y="59"/>
                    </a:cubicBezTo>
                    <a:cubicBezTo>
                      <a:pt x="6" y="62"/>
                      <a:pt x="7" y="61"/>
                      <a:pt x="6" y="63"/>
                    </a:cubicBezTo>
                    <a:cubicBezTo>
                      <a:pt x="5" y="65"/>
                      <a:pt x="3" y="69"/>
                      <a:pt x="3" y="69"/>
                    </a:cubicBezTo>
                    <a:cubicBezTo>
                      <a:pt x="3" y="70"/>
                      <a:pt x="2" y="73"/>
                      <a:pt x="3" y="74"/>
                    </a:cubicBezTo>
                    <a:cubicBezTo>
                      <a:pt x="3" y="76"/>
                      <a:pt x="4" y="78"/>
                      <a:pt x="4" y="79"/>
                    </a:cubicBezTo>
                    <a:cubicBezTo>
                      <a:pt x="4" y="80"/>
                      <a:pt x="5" y="82"/>
                      <a:pt x="5" y="83"/>
                    </a:cubicBezTo>
                    <a:cubicBezTo>
                      <a:pt x="5" y="84"/>
                      <a:pt x="6" y="86"/>
                      <a:pt x="6" y="86"/>
                    </a:cubicBezTo>
                    <a:cubicBezTo>
                      <a:pt x="6" y="87"/>
                      <a:pt x="6" y="88"/>
                      <a:pt x="7" y="89"/>
                    </a:cubicBezTo>
                    <a:cubicBezTo>
                      <a:pt x="7" y="89"/>
                      <a:pt x="7" y="90"/>
                      <a:pt x="7" y="91"/>
                    </a:cubicBezTo>
                    <a:cubicBezTo>
                      <a:pt x="7" y="93"/>
                      <a:pt x="7" y="93"/>
                      <a:pt x="7" y="94"/>
                    </a:cubicBezTo>
                    <a:cubicBezTo>
                      <a:pt x="8" y="95"/>
                      <a:pt x="9" y="95"/>
                      <a:pt x="9" y="96"/>
                    </a:cubicBezTo>
                    <a:cubicBezTo>
                      <a:pt x="10" y="97"/>
                      <a:pt x="11" y="98"/>
                      <a:pt x="11" y="99"/>
                    </a:cubicBezTo>
                    <a:cubicBezTo>
                      <a:pt x="11" y="99"/>
                      <a:pt x="11" y="99"/>
                      <a:pt x="11" y="99"/>
                    </a:cubicBezTo>
                    <a:cubicBezTo>
                      <a:pt x="11" y="99"/>
                      <a:pt x="9" y="103"/>
                      <a:pt x="9" y="104"/>
                    </a:cubicBezTo>
                    <a:cubicBezTo>
                      <a:pt x="8" y="105"/>
                      <a:pt x="0" y="121"/>
                      <a:pt x="0" y="122"/>
                    </a:cubicBezTo>
                    <a:cubicBezTo>
                      <a:pt x="0" y="122"/>
                      <a:pt x="1" y="123"/>
                      <a:pt x="2" y="124"/>
                    </a:cubicBezTo>
                    <a:cubicBezTo>
                      <a:pt x="3" y="124"/>
                      <a:pt x="9" y="127"/>
                      <a:pt x="10" y="128"/>
                    </a:cubicBezTo>
                    <a:cubicBezTo>
                      <a:pt x="12" y="129"/>
                      <a:pt x="13" y="128"/>
                      <a:pt x="15" y="130"/>
                    </a:cubicBezTo>
                    <a:cubicBezTo>
                      <a:pt x="16" y="131"/>
                      <a:pt x="16" y="131"/>
                      <a:pt x="17" y="132"/>
                    </a:cubicBezTo>
                    <a:cubicBezTo>
                      <a:pt x="17" y="132"/>
                      <a:pt x="20" y="132"/>
                      <a:pt x="20" y="133"/>
                    </a:cubicBezTo>
                    <a:cubicBezTo>
                      <a:pt x="20" y="133"/>
                      <a:pt x="18" y="135"/>
                      <a:pt x="19" y="137"/>
                    </a:cubicBezTo>
                    <a:cubicBezTo>
                      <a:pt x="20" y="138"/>
                      <a:pt x="20" y="137"/>
                      <a:pt x="20" y="138"/>
                    </a:cubicBezTo>
                    <a:cubicBezTo>
                      <a:pt x="19" y="139"/>
                      <a:pt x="18" y="145"/>
                      <a:pt x="19" y="149"/>
                    </a:cubicBezTo>
                    <a:cubicBezTo>
                      <a:pt x="20" y="153"/>
                      <a:pt x="20" y="156"/>
                      <a:pt x="20" y="158"/>
                    </a:cubicBezTo>
                    <a:cubicBezTo>
                      <a:pt x="20" y="159"/>
                      <a:pt x="18" y="166"/>
                      <a:pt x="18" y="168"/>
                    </a:cubicBezTo>
                    <a:cubicBezTo>
                      <a:pt x="17" y="171"/>
                      <a:pt x="16" y="178"/>
                      <a:pt x="16" y="180"/>
                    </a:cubicBezTo>
                    <a:cubicBezTo>
                      <a:pt x="16" y="183"/>
                      <a:pt x="16" y="186"/>
                      <a:pt x="16" y="187"/>
                    </a:cubicBezTo>
                    <a:cubicBezTo>
                      <a:pt x="16" y="188"/>
                      <a:pt x="15" y="193"/>
                      <a:pt x="15" y="200"/>
                    </a:cubicBezTo>
                    <a:cubicBezTo>
                      <a:pt x="15" y="208"/>
                      <a:pt x="15" y="212"/>
                      <a:pt x="15" y="213"/>
                    </a:cubicBezTo>
                    <a:cubicBezTo>
                      <a:pt x="15" y="214"/>
                      <a:pt x="13" y="218"/>
                      <a:pt x="13" y="221"/>
                    </a:cubicBezTo>
                    <a:cubicBezTo>
                      <a:pt x="12" y="224"/>
                      <a:pt x="13" y="229"/>
                      <a:pt x="13" y="231"/>
                    </a:cubicBezTo>
                    <a:cubicBezTo>
                      <a:pt x="13" y="231"/>
                      <a:pt x="14" y="234"/>
                      <a:pt x="14" y="234"/>
                    </a:cubicBezTo>
                    <a:cubicBezTo>
                      <a:pt x="15" y="235"/>
                      <a:pt x="16" y="235"/>
                      <a:pt x="16" y="236"/>
                    </a:cubicBezTo>
                    <a:cubicBezTo>
                      <a:pt x="16" y="236"/>
                      <a:pt x="17" y="236"/>
                      <a:pt x="17" y="237"/>
                    </a:cubicBezTo>
                    <a:cubicBezTo>
                      <a:pt x="17" y="237"/>
                      <a:pt x="17" y="237"/>
                      <a:pt x="17" y="237"/>
                    </a:cubicBezTo>
                    <a:cubicBezTo>
                      <a:pt x="17" y="237"/>
                      <a:pt x="17" y="237"/>
                      <a:pt x="16" y="238"/>
                    </a:cubicBezTo>
                    <a:cubicBezTo>
                      <a:pt x="16" y="238"/>
                      <a:pt x="15" y="239"/>
                      <a:pt x="15" y="239"/>
                    </a:cubicBezTo>
                    <a:cubicBezTo>
                      <a:pt x="15" y="240"/>
                      <a:pt x="14" y="241"/>
                      <a:pt x="14" y="242"/>
                    </a:cubicBezTo>
                    <a:cubicBezTo>
                      <a:pt x="14" y="242"/>
                      <a:pt x="14" y="243"/>
                      <a:pt x="14" y="244"/>
                    </a:cubicBezTo>
                    <a:cubicBezTo>
                      <a:pt x="14" y="244"/>
                      <a:pt x="14" y="245"/>
                      <a:pt x="14" y="245"/>
                    </a:cubicBezTo>
                    <a:cubicBezTo>
                      <a:pt x="15" y="245"/>
                      <a:pt x="15" y="245"/>
                      <a:pt x="15" y="245"/>
                    </a:cubicBezTo>
                    <a:cubicBezTo>
                      <a:pt x="15" y="245"/>
                      <a:pt x="15" y="246"/>
                      <a:pt x="15" y="246"/>
                    </a:cubicBezTo>
                    <a:cubicBezTo>
                      <a:pt x="15" y="247"/>
                      <a:pt x="14" y="250"/>
                      <a:pt x="15" y="251"/>
                    </a:cubicBezTo>
                    <a:cubicBezTo>
                      <a:pt x="15" y="252"/>
                      <a:pt x="15" y="254"/>
                      <a:pt x="15" y="255"/>
                    </a:cubicBezTo>
                    <a:cubicBezTo>
                      <a:pt x="14" y="256"/>
                      <a:pt x="14" y="257"/>
                      <a:pt x="15" y="258"/>
                    </a:cubicBezTo>
                    <a:cubicBezTo>
                      <a:pt x="17" y="259"/>
                      <a:pt x="26" y="260"/>
                      <a:pt x="27" y="257"/>
                    </a:cubicBezTo>
                    <a:cubicBezTo>
                      <a:pt x="27" y="258"/>
                      <a:pt x="27" y="259"/>
                      <a:pt x="28" y="260"/>
                    </a:cubicBezTo>
                    <a:cubicBezTo>
                      <a:pt x="30" y="262"/>
                      <a:pt x="33" y="262"/>
                      <a:pt x="35" y="262"/>
                    </a:cubicBezTo>
                    <a:cubicBezTo>
                      <a:pt x="41" y="263"/>
                      <a:pt x="47" y="265"/>
                      <a:pt x="52" y="262"/>
                    </a:cubicBezTo>
                    <a:cubicBezTo>
                      <a:pt x="55" y="260"/>
                      <a:pt x="57" y="257"/>
                      <a:pt x="54" y="255"/>
                    </a:cubicBezTo>
                    <a:cubicBezTo>
                      <a:pt x="52" y="254"/>
                      <a:pt x="51" y="253"/>
                      <a:pt x="49" y="252"/>
                    </a:cubicBezTo>
                    <a:cubicBezTo>
                      <a:pt x="48" y="252"/>
                      <a:pt x="55" y="254"/>
                      <a:pt x="59" y="251"/>
                    </a:cubicBezTo>
                    <a:cubicBezTo>
                      <a:pt x="61" y="252"/>
                      <a:pt x="60" y="253"/>
                      <a:pt x="65" y="254"/>
                    </a:cubicBezTo>
                    <a:cubicBezTo>
                      <a:pt x="65" y="254"/>
                      <a:pt x="77" y="256"/>
                      <a:pt x="81" y="256"/>
                    </a:cubicBezTo>
                    <a:cubicBezTo>
                      <a:pt x="86" y="256"/>
                      <a:pt x="89" y="256"/>
                      <a:pt x="90" y="252"/>
                    </a:cubicBezTo>
                    <a:cubicBezTo>
                      <a:pt x="90" y="249"/>
                      <a:pt x="91" y="248"/>
                      <a:pt x="82" y="245"/>
                    </a:cubicBezTo>
                    <a:close/>
                    <a:moveTo>
                      <a:pt x="50" y="233"/>
                    </a:moveTo>
                    <a:cubicBezTo>
                      <a:pt x="50" y="233"/>
                      <a:pt x="50" y="233"/>
                      <a:pt x="48" y="235"/>
                    </a:cubicBezTo>
                    <a:cubicBezTo>
                      <a:pt x="46" y="238"/>
                      <a:pt x="49" y="239"/>
                      <a:pt x="49" y="239"/>
                    </a:cubicBezTo>
                    <a:cubicBezTo>
                      <a:pt x="49" y="239"/>
                      <a:pt x="49" y="241"/>
                      <a:pt x="47" y="243"/>
                    </a:cubicBezTo>
                    <a:cubicBezTo>
                      <a:pt x="47" y="244"/>
                      <a:pt x="47" y="248"/>
                      <a:pt x="47" y="250"/>
                    </a:cubicBezTo>
                    <a:cubicBezTo>
                      <a:pt x="47" y="252"/>
                      <a:pt x="46" y="251"/>
                      <a:pt x="46" y="251"/>
                    </a:cubicBezTo>
                    <a:cubicBezTo>
                      <a:pt x="46" y="251"/>
                      <a:pt x="42" y="249"/>
                      <a:pt x="40" y="248"/>
                    </a:cubicBezTo>
                    <a:cubicBezTo>
                      <a:pt x="39" y="248"/>
                      <a:pt x="38" y="245"/>
                      <a:pt x="37" y="244"/>
                    </a:cubicBezTo>
                    <a:cubicBezTo>
                      <a:pt x="37" y="243"/>
                      <a:pt x="40" y="242"/>
                      <a:pt x="39" y="241"/>
                    </a:cubicBezTo>
                    <a:cubicBezTo>
                      <a:pt x="38" y="240"/>
                      <a:pt x="38" y="237"/>
                      <a:pt x="38" y="237"/>
                    </a:cubicBezTo>
                    <a:cubicBezTo>
                      <a:pt x="38" y="237"/>
                      <a:pt x="36" y="234"/>
                      <a:pt x="36" y="233"/>
                    </a:cubicBezTo>
                    <a:cubicBezTo>
                      <a:pt x="35" y="232"/>
                      <a:pt x="36" y="232"/>
                      <a:pt x="37" y="231"/>
                    </a:cubicBezTo>
                    <a:cubicBezTo>
                      <a:pt x="38" y="230"/>
                      <a:pt x="37" y="229"/>
                      <a:pt x="36" y="229"/>
                    </a:cubicBezTo>
                    <a:cubicBezTo>
                      <a:pt x="36" y="228"/>
                      <a:pt x="34" y="227"/>
                      <a:pt x="34" y="226"/>
                    </a:cubicBezTo>
                    <a:cubicBezTo>
                      <a:pt x="33" y="225"/>
                      <a:pt x="32" y="225"/>
                      <a:pt x="34" y="220"/>
                    </a:cubicBezTo>
                    <a:cubicBezTo>
                      <a:pt x="36" y="214"/>
                      <a:pt x="36" y="210"/>
                      <a:pt x="36" y="205"/>
                    </a:cubicBezTo>
                    <a:cubicBezTo>
                      <a:pt x="37" y="200"/>
                      <a:pt x="38" y="190"/>
                      <a:pt x="37" y="186"/>
                    </a:cubicBezTo>
                    <a:cubicBezTo>
                      <a:pt x="37" y="182"/>
                      <a:pt x="37" y="181"/>
                      <a:pt x="38" y="178"/>
                    </a:cubicBezTo>
                    <a:cubicBezTo>
                      <a:pt x="40" y="175"/>
                      <a:pt x="40" y="173"/>
                      <a:pt x="41" y="170"/>
                    </a:cubicBezTo>
                    <a:cubicBezTo>
                      <a:pt x="42" y="167"/>
                      <a:pt x="44" y="161"/>
                      <a:pt x="44" y="162"/>
                    </a:cubicBezTo>
                    <a:cubicBezTo>
                      <a:pt x="44" y="162"/>
                      <a:pt x="44" y="165"/>
                      <a:pt x="45" y="172"/>
                    </a:cubicBezTo>
                    <a:cubicBezTo>
                      <a:pt x="46" y="179"/>
                      <a:pt x="48" y="186"/>
                      <a:pt x="49" y="187"/>
                    </a:cubicBezTo>
                    <a:cubicBezTo>
                      <a:pt x="49" y="189"/>
                      <a:pt x="49" y="188"/>
                      <a:pt x="48" y="191"/>
                    </a:cubicBezTo>
                    <a:cubicBezTo>
                      <a:pt x="48" y="194"/>
                      <a:pt x="48" y="202"/>
                      <a:pt x="49" y="208"/>
                    </a:cubicBezTo>
                    <a:cubicBezTo>
                      <a:pt x="50" y="214"/>
                      <a:pt x="50" y="217"/>
                      <a:pt x="49" y="222"/>
                    </a:cubicBezTo>
                    <a:cubicBezTo>
                      <a:pt x="48" y="226"/>
                      <a:pt x="49" y="229"/>
                      <a:pt x="50" y="230"/>
                    </a:cubicBezTo>
                    <a:cubicBezTo>
                      <a:pt x="50" y="231"/>
                      <a:pt x="50" y="233"/>
                      <a:pt x="50" y="233"/>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51" name="Freeform 191"/>
              <p:cNvSpPr/>
              <p:nvPr/>
            </p:nvSpPr>
            <p:spPr bwMode="auto">
              <a:xfrm>
                <a:off x="4538790" y="1965482"/>
                <a:ext cx="126226" cy="273978"/>
              </a:xfrm>
              <a:custGeom>
                <a:avLst/>
                <a:gdLst>
                  <a:gd name="T0" fmla="*/ 0 w 34"/>
                  <a:gd name="T1" fmla="*/ 877539891 h 73"/>
                  <a:gd name="T2" fmla="*/ 279048882 w 34"/>
                  <a:gd name="T3" fmla="*/ 934156703 h 73"/>
                  <a:gd name="T4" fmla="*/ 460431029 w 34"/>
                  <a:gd name="T5" fmla="*/ 1019080040 h 73"/>
                  <a:gd name="T6" fmla="*/ 460431029 w 34"/>
                  <a:gd name="T7" fmla="*/ 948309965 h 73"/>
                  <a:gd name="T8" fmla="*/ 446475971 w 34"/>
                  <a:gd name="T9" fmla="*/ 849233366 h 73"/>
                  <a:gd name="T10" fmla="*/ 432524647 w 34"/>
                  <a:gd name="T11" fmla="*/ 778463292 h 73"/>
                  <a:gd name="T12" fmla="*/ 418573324 w 34"/>
                  <a:gd name="T13" fmla="*/ 580310094 h 73"/>
                  <a:gd name="T14" fmla="*/ 376715618 w 34"/>
                  <a:gd name="T15" fmla="*/ 311386822 h 73"/>
                  <a:gd name="T16" fmla="*/ 306951529 w 34"/>
                  <a:gd name="T17" fmla="*/ 113229861 h 73"/>
                  <a:gd name="T18" fmla="*/ 265097559 w 34"/>
                  <a:gd name="T19" fmla="*/ 113229861 h 73"/>
                  <a:gd name="T20" fmla="*/ 251142500 w 34"/>
                  <a:gd name="T21" fmla="*/ 70770074 h 73"/>
                  <a:gd name="T22" fmla="*/ 237191176 w 34"/>
                  <a:gd name="T23" fmla="*/ 14153262 h 73"/>
                  <a:gd name="T24" fmla="*/ 153475765 w 34"/>
                  <a:gd name="T25" fmla="*/ 14153262 h 73"/>
                  <a:gd name="T26" fmla="*/ 125573118 w 34"/>
                  <a:gd name="T27" fmla="*/ 14153262 h 73"/>
                  <a:gd name="T28" fmla="*/ 237191176 w 34"/>
                  <a:gd name="T29" fmla="*/ 268923272 h 73"/>
                  <a:gd name="T30" fmla="*/ 237191176 w 34"/>
                  <a:gd name="T31" fmla="*/ 467076470 h 73"/>
                  <a:gd name="T32" fmla="*/ 195333471 w 34"/>
                  <a:gd name="T33" fmla="*/ 622769881 h 73"/>
                  <a:gd name="T34" fmla="*/ 125573118 w 34"/>
                  <a:gd name="T35" fmla="*/ 736003505 h 73"/>
                  <a:gd name="T36" fmla="*/ 0 w 34"/>
                  <a:gd name="T37" fmla="*/ 877539891 h 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 h="73">
                    <a:moveTo>
                      <a:pt x="0" y="62"/>
                    </a:moveTo>
                    <a:cubicBezTo>
                      <a:pt x="0" y="62"/>
                      <a:pt x="16" y="63"/>
                      <a:pt x="20" y="66"/>
                    </a:cubicBezTo>
                    <a:cubicBezTo>
                      <a:pt x="24" y="68"/>
                      <a:pt x="32" y="72"/>
                      <a:pt x="33" y="72"/>
                    </a:cubicBezTo>
                    <a:cubicBezTo>
                      <a:pt x="34" y="73"/>
                      <a:pt x="33" y="69"/>
                      <a:pt x="33" y="67"/>
                    </a:cubicBezTo>
                    <a:cubicBezTo>
                      <a:pt x="33" y="64"/>
                      <a:pt x="32" y="63"/>
                      <a:pt x="32" y="60"/>
                    </a:cubicBezTo>
                    <a:cubicBezTo>
                      <a:pt x="31" y="57"/>
                      <a:pt x="32" y="57"/>
                      <a:pt x="31" y="55"/>
                    </a:cubicBezTo>
                    <a:cubicBezTo>
                      <a:pt x="30" y="53"/>
                      <a:pt x="30" y="45"/>
                      <a:pt x="30" y="41"/>
                    </a:cubicBezTo>
                    <a:cubicBezTo>
                      <a:pt x="30" y="36"/>
                      <a:pt x="29" y="27"/>
                      <a:pt x="27" y="22"/>
                    </a:cubicBezTo>
                    <a:cubicBezTo>
                      <a:pt x="25" y="17"/>
                      <a:pt x="22" y="9"/>
                      <a:pt x="22" y="8"/>
                    </a:cubicBezTo>
                    <a:cubicBezTo>
                      <a:pt x="21" y="7"/>
                      <a:pt x="19" y="7"/>
                      <a:pt x="19" y="8"/>
                    </a:cubicBezTo>
                    <a:cubicBezTo>
                      <a:pt x="18" y="9"/>
                      <a:pt x="19" y="7"/>
                      <a:pt x="18" y="5"/>
                    </a:cubicBezTo>
                    <a:cubicBezTo>
                      <a:pt x="18" y="2"/>
                      <a:pt x="17" y="1"/>
                      <a:pt x="17" y="1"/>
                    </a:cubicBezTo>
                    <a:cubicBezTo>
                      <a:pt x="17" y="1"/>
                      <a:pt x="12" y="1"/>
                      <a:pt x="11" y="1"/>
                    </a:cubicBezTo>
                    <a:cubicBezTo>
                      <a:pt x="10" y="0"/>
                      <a:pt x="9" y="1"/>
                      <a:pt x="9" y="1"/>
                    </a:cubicBezTo>
                    <a:cubicBezTo>
                      <a:pt x="9" y="1"/>
                      <a:pt x="16" y="13"/>
                      <a:pt x="17" y="19"/>
                    </a:cubicBezTo>
                    <a:cubicBezTo>
                      <a:pt x="18" y="25"/>
                      <a:pt x="18" y="28"/>
                      <a:pt x="17" y="33"/>
                    </a:cubicBezTo>
                    <a:cubicBezTo>
                      <a:pt x="16" y="37"/>
                      <a:pt x="16" y="40"/>
                      <a:pt x="14" y="44"/>
                    </a:cubicBezTo>
                    <a:cubicBezTo>
                      <a:pt x="13" y="48"/>
                      <a:pt x="12" y="49"/>
                      <a:pt x="9" y="52"/>
                    </a:cubicBezTo>
                    <a:cubicBezTo>
                      <a:pt x="6" y="56"/>
                      <a:pt x="0" y="62"/>
                      <a:pt x="0" y="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pic>
            <p:nvPicPr>
              <p:cNvPr id="14561" name="Picture 19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43425" y="1938338"/>
                <a:ext cx="68263"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Freeform 193"/>
              <p:cNvSpPr/>
              <p:nvPr/>
            </p:nvSpPr>
            <p:spPr bwMode="auto">
              <a:xfrm>
                <a:off x="4622148" y="1991688"/>
                <a:ext cx="16671" cy="26207"/>
              </a:xfrm>
              <a:custGeom>
                <a:avLst/>
                <a:gdLst>
                  <a:gd name="T0" fmla="*/ 24395811 w 5"/>
                  <a:gd name="T1" fmla="*/ 92165714 h 7"/>
                  <a:gd name="T2" fmla="*/ 36595463 w 5"/>
                  <a:gd name="T3" fmla="*/ 52665086 h 7"/>
                  <a:gd name="T4" fmla="*/ 48791622 w 5"/>
                  <a:gd name="T5" fmla="*/ 0 h 7"/>
                  <a:gd name="T6" fmla="*/ 24395811 w 5"/>
                  <a:gd name="T7" fmla="*/ 0 h 7"/>
                  <a:gd name="T8" fmla="*/ 12199652 w 5"/>
                  <a:gd name="T9" fmla="*/ 13168086 h 7"/>
                  <a:gd name="T10" fmla="*/ 0 w 5"/>
                  <a:gd name="T11" fmla="*/ 13168086 h 7"/>
                  <a:gd name="T12" fmla="*/ 24395811 w 5"/>
                  <a:gd name="T13" fmla="*/ 92165714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 h="7">
                    <a:moveTo>
                      <a:pt x="2" y="7"/>
                    </a:moveTo>
                    <a:cubicBezTo>
                      <a:pt x="2" y="7"/>
                      <a:pt x="2" y="5"/>
                      <a:pt x="3" y="4"/>
                    </a:cubicBezTo>
                    <a:cubicBezTo>
                      <a:pt x="5" y="2"/>
                      <a:pt x="5" y="0"/>
                      <a:pt x="4" y="0"/>
                    </a:cubicBezTo>
                    <a:cubicBezTo>
                      <a:pt x="4" y="0"/>
                      <a:pt x="3" y="0"/>
                      <a:pt x="2" y="0"/>
                    </a:cubicBezTo>
                    <a:cubicBezTo>
                      <a:pt x="2" y="1"/>
                      <a:pt x="2" y="1"/>
                      <a:pt x="1" y="1"/>
                    </a:cubicBezTo>
                    <a:cubicBezTo>
                      <a:pt x="0" y="1"/>
                      <a:pt x="0" y="1"/>
                      <a:pt x="0" y="1"/>
                    </a:cubicBezTo>
                    <a:lnTo>
                      <a:pt x="2" y="7"/>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54" name="Freeform 194"/>
              <p:cNvSpPr/>
              <p:nvPr/>
            </p:nvSpPr>
            <p:spPr bwMode="auto">
              <a:xfrm>
                <a:off x="4607858" y="2218019"/>
                <a:ext cx="28579" cy="19059"/>
              </a:xfrm>
              <a:custGeom>
                <a:avLst/>
                <a:gdLst>
                  <a:gd name="T0" fmla="*/ 74321097 w 7"/>
                  <a:gd name="T1" fmla="*/ 72580500 h 5"/>
                  <a:gd name="T2" fmla="*/ 74321097 w 7"/>
                  <a:gd name="T3" fmla="*/ 72580500 h 5"/>
                  <a:gd name="T4" fmla="*/ 0 w 7"/>
                  <a:gd name="T5" fmla="*/ 43548300 h 5"/>
                  <a:gd name="T6" fmla="*/ 0 w 7"/>
                  <a:gd name="T7" fmla="*/ 29032200 h 5"/>
                  <a:gd name="T8" fmla="*/ 14862677 w 7"/>
                  <a:gd name="T9" fmla="*/ 0 h 5"/>
                  <a:gd name="T10" fmla="*/ 14862677 w 7"/>
                  <a:gd name="T11" fmla="*/ 0 h 5"/>
                  <a:gd name="T12" fmla="*/ 89187629 w 7"/>
                  <a:gd name="T13" fmla="*/ 29032200 h 5"/>
                  <a:gd name="T14" fmla="*/ 89187629 w 7"/>
                  <a:gd name="T15" fmla="*/ 43548300 h 5"/>
                  <a:gd name="T16" fmla="*/ 74321097 w 7"/>
                  <a:gd name="T17" fmla="*/ 7258050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5">
                    <a:moveTo>
                      <a:pt x="5" y="5"/>
                    </a:moveTo>
                    <a:cubicBezTo>
                      <a:pt x="5" y="5"/>
                      <a:pt x="5" y="5"/>
                      <a:pt x="5" y="5"/>
                    </a:cubicBezTo>
                    <a:cubicBezTo>
                      <a:pt x="0" y="3"/>
                      <a:pt x="0" y="3"/>
                      <a:pt x="0" y="3"/>
                    </a:cubicBezTo>
                    <a:cubicBezTo>
                      <a:pt x="0" y="2"/>
                      <a:pt x="0" y="2"/>
                      <a:pt x="0" y="2"/>
                    </a:cubicBezTo>
                    <a:cubicBezTo>
                      <a:pt x="1" y="0"/>
                      <a:pt x="1" y="0"/>
                      <a:pt x="1" y="0"/>
                    </a:cubicBezTo>
                    <a:cubicBezTo>
                      <a:pt x="1" y="0"/>
                      <a:pt x="1" y="0"/>
                      <a:pt x="1" y="0"/>
                    </a:cubicBezTo>
                    <a:cubicBezTo>
                      <a:pt x="6" y="2"/>
                      <a:pt x="6" y="2"/>
                      <a:pt x="6" y="2"/>
                    </a:cubicBezTo>
                    <a:cubicBezTo>
                      <a:pt x="6" y="2"/>
                      <a:pt x="7" y="3"/>
                      <a:pt x="6" y="3"/>
                    </a:cubicBezTo>
                    <a:lnTo>
                      <a:pt x="5" y="5"/>
                    </a:lnTo>
                    <a:close/>
                  </a:path>
                </a:pathLst>
              </a:custGeom>
              <a:solidFill>
                <a:srgbClr val="B3B3B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55" name="Freeform 195"/>
              <p:cNvSpPr/>
              <p:nvPr/>
            </p:nvSpPr>
            <p:spPr bwMode="auto">
              <a:xfrm>
                <a:off x="4605476" y="1991688"/>
                <a:ext cx="33343" cy="202507"/>
              </a:xfrm>
              <a:custGeom>
                <a:avLst/>
                <a:gdLst>
                  <a:gd name="T0" fmla="*/ 27440878 w 9"/>
                  <a:gd name="T1" fmla="*/ 0 h 54"/>
                  <a:gd name="T2" fmla="*/ 27440878 w 9"/>
                  <a:gd name="T3" fmla="*/ 0 h 54"/>
                  <a:gd name="T4" fmla="*/ 0 w 9"/>
                  <a:gd name="T5" fmla="*/ 28320059 h 54"/>
                  <a:gd name="T6" fmla="*/ 13720439 w 9"/>
                  <a:gd name="T7" fmla="*/ 84960178 h 54"/>
                  <a:gd name="T8" fmla="*/ 0 w 9"/>
                  <a:gd name="T9" fmla="*/ 453117185 h 54"/>
                  <a:gd name="T10" fmla="*/ 13720439 w 9"/>
                  <a:gd name="T11" fmla="*/ 693833926 h 54"/>
                  <a:gd name="T12" fmla="*/ 68605900 w 9"/>
                  <a:gd name="T13" fmla="*/ 764634074 h 54"/>
                  <a:gd name="T14" fmla="*/ 68605900 w 9"/>
                  <a:gd name="T15" fmla="*/ 764634074 h 54"/>
                  <a:gd name="T16" fmla="*/ 123491360 w 9"/>
                  <a:gd name="T17" fmla="*/ 665513867 h 54"/>
                  <a:gd name="T18" fmla="*/ 96050482 w 9"/>
                  <a:gd name="T19" fmla="*/ 283196830 h 54"/>
                  <a:gd name="T20" fmla="*/ 54885461 w 9"/>
                  <a:gd name="T21" fmla="*/ 84960178 h 54"/>
                  <a:gd name="T22" fmla="*/ 54885461 w 9"/>
                  <a:gd name="T23" fmla="*/ 28320059 h 54"/>
                  <a:gd name="T24" fmla="*/ 27440878 w 9"/>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54">
                    <a:moveTo>
                      <a:pt x="2" y="0"/>
                    </a:moveTo>
                    <a:cubicBezTo>
                      <a:pt x="2" y="0"/>
                      <a:pt x="2" y="0"/>
                      <a:pt x="2" y="0"/>
                    </a:cubicBezTo>
                    <a:cubicBezTo>
                      <a:pt x="1" y="1"/>
                      <a:pt x="0" y="2"/>
                      <a:pt x="0" y="2"/>
                    </a:cubicBezTo>
                    <a:cubicBezTo>
                      <a:pt x="0" y="3"/>
                      <a:pt x="1" y="5"/>
                      <a:pt x="1" y="6"/>
                    </a:cubicBezTo>
                    <a:cubicBezTo>
                      <a:pt x="1" y="7"/>
                      <a:pt x="0" y="21"/>
                      <a:pt x="0" y="32"/>
                    </a:cubicBezTo>
                    <a:cubicBezTo>
                      <a:pt x="0" y="32"/>
                      <a:pt x="0" y="48"/>
                      <a:pt x="1" y="49"/>
                    </a:cubicBezTo>
                    <a:cubicBezTo>
                      <a:pt x="1" y="50"/>
                      <a:pt x="4" y="54"/>
                      <a:pt x="5" y="54"/>
                    </a:cubicBezTo>
                    <a:cubicBezTo>
                      <a:pt x="5" y="54"/>
                      <a:pt x="5" y="54"/>
                      <a:pt x="5" y="54"/>
                    </a:cubicBezTo>
                    <a:cubicBezTo>
                      <a:pt x="6" y="53"/>
                      <a:pt x="9" y="48"/>
                      <a:pt x="9" y="47"/>
                    </a:cubicBezTo>
                    <a:cubicBezTo>
                      <a:pt x="9" y="45"/>
                      <a:pt x="7" y="22"/>
                      <a:pt x="7" y="20"/>
                    </a:cubicBezTo>
                    <a:cubicBezTo>
                      <a:pt x="7" y="17"/>
                      <a:pt x="4" y="6"/>
                      <a:pt x="4" y="6"/>
                    </a:cubicBezTo>
                    <a:cubicBezTo>
                      <a:pt x="4" y="6"/>
                      <a:pt x="5" y="2"/>
                      <a:pt x="4" y="2"/>
                    </a:cubicBezTo>
                    <a:cubicBezTo>
                      <a:pt x="4" y="1"/>
                      <a:pt x="3" y="0"/>
                      <a:pt x="2"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14349" name="组合 11"/>
            <p:cNvGrpSpPr/>
            <p:nvPr/>
          </p:nvGrpSpPr>
          <p:grpSpPr bwMode="auto">
            <a:xfrm>
              <a:off x="574784" y="930526"/>
              <a:ext cx="3351634" cy="5102207"/>
              <a:chOff x="877828" y="797233"/>
              <a:chExt cx="3618575" cy="5508572"/>
            </a:xfrm>
          </p:grpSpPr>
          <p:grpSp>
            <p:nvGrpSpPr>
              <p:cNvPr id="14350" name="组合 12"/>
              <p:cNvGrpSpPr/>
              <p:nvPr/>
            </p:nvGrpSpPr>
            <p:grpSpPr bwMode="auto">
              <a:xfrm>
                <a:off x="877828" y="797233"/>
                <a:ext cx="2672764" cy="5508572"/>
                <a:chOff x="5580582" y="458788"/>
                <a:chExt cx="2898775" cy="5974382"/>
              </a:xfrm>
            </p:grpSpPr>
            <p:grpSp>
              <p:nvGrpSpPr>
                <p:cNvPr id="14387" name="组合 47"/>
                <p:cNvGrpSpPr/>
                <p:nvPr/>
              </p:nvGrpSpPr>
              <p:grpSpPr bwMode="auto">
                <a:xfrm>
                  <a:off x="5821883" y="3642345"/>
                  <a:ext cx="2365375" cy="2790825"/>
                  <a:chOff x="5829300" y="3662363"/>
                  <a:chExt cx="2365375" cy="2790825"/>
                </a:xfrm>
              </p:grpSpPr>
              <p:sp>
                <p:nvSpPr>
                  <p:cNvPr id="112" name="AutoShape 146"/>
                  <p:cNvSpPr>
                    <a:spLocks noChangeAspect="1" noChangeArrowheads="1" noTextEdit="1"/>
                  </p:cNvSpPr>
                  <p:nvPr/>
                </p:nvSpPr>
                <p:spPr bwMode="auto">
                  <a:xfrm>
                    <a:off x="5829568" y="3666754"/>
                    <a:ext cx="2361800" cy="2786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13" name="Freeform 148"/>
                  <p:cNvSpPr/>
                  <p:nvPr/>
                </p:nvSpPr>
                <p:spPr bwMode="auto">
                  <a:xfrm>
                    <a:off x="7426325" y="3703638"/>
                    <a:ext cx="303213" cy="2746375"/>
                  </a:xfrm>
                  <a:custGeom>
                    <a:avLst/>
                    <a:gdLst>
                      <a:gd name="T0" fmla="*/ 81 w 81"/>
                      <a:gd name="T1" fmla="*/ 733 h 733"/>
                      <a:gd name="T2" fmla="*/ 11 w 81"/>
                      <a:gd name="T3" fmla="*/ 668 h 733"/>
                      <a:gd name="T4" fmla="*/ 2 w 81"/>
                      <a:gd name="T5" fmla="*/ 0 h 733"/>
                      <a:gd name="T6" fmla="*/ 61 w 81"/>
                      <a:gd name="T7" fmla="*/ 32 h 733"/>
                      <a:gd name="T8" fmla="*/ 81 w 81"/>
                      <a:gd name="T9" fmla="*/ 733 h 733"/>
                    </a:gdLst>
                    <a:ahLst/>
                    <a:cxnLst>
                      <a:cxn ang="0">
                        <a:pos x="T0" y="T1"/>
                      </a:cxn>
                      <a:cxn ang="0">
                        <a:pos x="T2" y="T3"/>
                      </a:cxn>
                      <a:cxn ang="0">
                        <a:pos x="T4" y="T5"/>
                      </a:cxn>
                      <a:cxn ang="0">
                        <a:pos x="T6" y="T7"/>
                      </a:cxn>
                      <a:cxn ang="0">
                        <a:pos x="T8" y="T9"/>
                      </a:cxn>
                    </a:cxnLst>
                    <a:rect l="0" t="0" r="r" b="b"/>
                    <a:pathLst>
                      <a:path w="81" h="733">
                        <a:moveTo>
                          <a:pt x="81" y="733"/>
                        </a:moveTo>
                        <a:cubicBezTo>
                          <a:pt x="57" y="711"/>
                          <a:pt x="34" y="689"/>
                          <a:pt x="11" y="668"/>
                        </a:cubicBezTo>
                        <a:cubicBezTo>
                          <a:pt x="3" y="447"/>
                          <a:pt x="0" y="224"/>
                          <a:pt x="2" y="0"/>
                        </a:cubicBezTo>
                        <a:cubicBezTo>
                          <a:pt x="22" y="11"/>
                          <a:pt x="41" y="21"/>
                          <a:pt x="61" y="32"/>
                        </a:cubicBezTo>
                        <a:cubicBezTo>
                          <a:pt x="58" y="267"/>
                          <a:pt x="66" y="502"/>
                          <a:pt x="81" y="733"/>
                        </a:cubicBezTo>
                        <a:close/>
                      </a:path>
                    </a:pathLst>
                  </a:custGeom>
                  <a:gradFill flip="none" rotWithShape="1">
                    <a:gsLst>
                      <a:gs pos="32000">
                        <a:srgbClr val="008CD5">
                          <a:alpha val="0"/>
                        </a:srgbClr>
                      </a:gs>
                      <a:gs pos="0">
                        <a:srgbClr val="00B0F0">
                          <a:alpha val="18000"/>
                        </a:srgbClr>
                      </a:gs>
                    </a:gsLst>
                    <a:lin ang="5400000" scaled="1"/>
                    <a:tileRect/>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14" name="Freeform 149"/>
                  <p:cNvSpPr/>
                  <p:nvPr/>
                </p:nvSpPr>
                <p:spPr bwMode="auto">
                  <a:xfrm>
                    <a:off x="7435072" y="3663036"/>
                    <a:ext cx="464556" cy="159862"/>
                  </a:xfrm>
                  <a:custGeom>
                    <a:avLst/>
                    <a:gdLst>
                      <a:gd name="T0" fmla="*/ 59 w 124"/>
                      <a:gd name="T1" fmla="*/ 43 h 43"/>
                      <a:gd name="T2" fmla="*/ 0 w 124"/>
                      <a:gd name="T3" fmla="*/ 11 h 43"/>
                      <a:gd name="T4" fmla="*/ 63 w 124"/>
                      <a:gd name="T5" fmla="*/ 0 h 43"/>
                      <a:gd name="T6" fmla="*/ 124 w 124"/>
                      <a:gd name="T7" fmla="*/ 30 h 43"/>
                      <a:gd name="T8" fmla="*/ 59 w 124"/>
                      <a:gd name="T9" fmla="*/ 43 h 43"/>
                    </a:gdLst>
                    <a:ahLst/>
                    <a:cxnLst>
                      <a:cxn ang="0">
                        <a:pos x="T0" y="T1"/>
                      </a:cxn>
                      <a:cxn ang="0">
                        <a:pos x="T2" y="T3"/>
                      </a:cxn>
                      <a:cxn ang="0">
                        <a:pos x="T4" y="T5"/>
                      </a:cxn>
                      <a:cxn ang="0">
                        <a:pos x="T6" y="T7"/>
                      </a:cxn>
                      <a:cxn ang="0">
                        <a:pos x="T8" y="T9"/>
                      </a:cxn>
                    </a:cxnLst>
                    <a:rect l="0" t="0" r="r" b="b"/>
                    <a:pathLst>
                      <a:path w="124" h="43">
                        <a:moveTo>
                          <a:pt x="59" y="43"/>
                        </a:moveTo>
                        <a:cubicBezTo>
                          <a:pt x="39" y="32"/>
                          <a:pt x="20" y="22"/>
                          <a:pt x="0" y="11"/>
                        </a:cubicBezTo>
                        <a:cubicBezTo>
                          <a:pt x="21" y="7"/>
                          <a:pt x="42" y="4"/>
                          <a:pt x="63" y="0"/>
                        </a:cubicBezTo>
                        <a:cubicBezTo>
                          <a:pt x="84" y="10"/>
                          <a:pt x="104" y="20"/>
                          <a:pt x="124" y="30"/>
                        </a:cubicBezTo>
                        <a:cubicBezTo>
                          <a:pt x="103" y="34"/>
                          <a:pt x="81" y="38"/>
                          <a:pt x="59" y="43"/>
                        </a:cubicBezTo>
                        <a:close/>
                      </a:path>
                    </a:pathLst>
                  </a:custGeom>
                  <a:gradFill>
                    <a:gsLst>
                      <a:gs pos="50800">
                        <a:srgbClr val="39BDF2"/>
                      </a:gs>
                      <a:gs pos="100000">
                        <a:srgbClr val="71DAFF"/>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15" name="Freeform 150"/>
                  <p:cNvSpPr/>
                  <p:nvPr/>
                </p:nvSpPr>
                <p:spPr bwMode="auto">
                  <a:xfrm>
                    <a:off x="7643813" y="3773488"/>
                    <a:ext cx="352425" cy="2676525"/>
                  </a:xfrm>
                  <a:custGeom>
                    <a:avLst/>
                    <a:gdLst>
                      <a:gd name="T0" fmla="*/ 68 w 94"/>
                      <a:gd name="T1" fmla="*/ 0 h 714"/>
                      <a:gd name="T2" fmla="*/ 94 w 94"/>
                      <a:gd name="T3" fmla="*/ 688 h 714"/>
                      <a:gd name="T4" fmla="*/ 23 w 94"/>
                      <a:gd name="T5" fmla="*/ 714 h 714"/>
                      <a:gd name="T6" fmla="*/ 3 w 94"/>
                      <a:gd name="T7" fmla="*/ 13 h 714"/>
                      <a:gd name="T8" fmla="*/ 68 w 94"/>
                      <a:gd name="T9" fmla="*/ 0 h 714"/>
                    </a:gdLst>
                    <a:ahLst/>
                    <a:cxnLst>
                      <a:cxn ang="0">
                        <a:pos x="T0" y="T1"/>
                      </a:cxn>
                      <a:cxn ang="0">
                        <a:pos x="T2" y="T3"/>
                      </a:cxn>
                      <a:cxn ang="0">
                        <a:pos x="T4" y="T5"/>
                      </a:cxn>
                      <a:cxn ang="0">
                        <a:pos x="T6" y="T7"/>
                      </a:cxn>
                      <a:cxn ang="0">
                        <a:pos x="T8" y="T9"/>
                      </a:cxn>
                    </a:cxnLst>
                    <a:rect l="0" t="0" r="r" b="b"/>
                    <a:pathLst>
                      <a:path w="94" h="714">
                        <a:moveTo>
                          <a:pt x="68" y="0"/>
                        </a:moveTo>
                        <a:cubicBezTo>
                          <a:pt x="64" y="231"/>
                          <a:pt x="75" y="461"/>
                          <a:pt x="94" y="688"/>
                        </a:cubicBezTo>
                        <a:cubicBezTo>
                          <a:pt x="71" y="696"/>
                          <a:pt x="47" y="705"/>
                          <a:pt x="23" y="714"/>
                        </a:cubicBezTo>
                        <a:cubicBezTo>
                          <a:pt x="8" y="483"/>
                          <a:pt x="0" y="248"/>
                          <a:pt x="3" y="13"/>
                        </a:cubicBezTo>
                        <a:cubicBezTo>
                          <a:pt x="25" y="8"/>
                          <a:pt x="47" y="4"/>
                          <a:pt x="68" y="0"/>
                        </a:cubicBezTo>
                        <a:close/>
                      </a:path>
                    </a:pathLst>
                  </a:custGeom>
                  <a:gradFill>
                    <a:gsLst>
                      <a:gs pos="0">
                        <a:srgbClr val="00A0E4">
                          <a:alpha val="43000"/>
                        </a:srgbClr>
                      </a:gs>
                      <a:gs pos="40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16" name="Freeform 151"/>
                  <p:cNvSpPr/>
                  <p:nvPr/>
                </p:nvSpPr>
                <p:spPr bwMode="auto">
                  <a:xfrm>
                    <a:off x="7145338" y="3751263"/>
                    <a:ext cx="239713" cy="2360613"/>
                  </a:xfrm>
                  <a:custGeom>
                    <a:avLst/>
                    <a:gdLst>
                      <a:gd name="T0" fmla="*/ 64 w 64"/>
                      <a:gd name="T1" fmla="*/ 630 h 630"/>
                      <a:gd name="T2" fmla="*/ 2 w 64"/>
                      <a:gd name="T3" fmla="*/ 567 h 630"/>
                      <a:gd name="T4" fmla="*/ 2 w 64"/>
                      <a:gd name="T5" fmla="*/ 0 h 630"/>
                      <a:gd name="T6" fmla="*/ 57 w 64"/>
                      <a:gd name="T7" fmla="*/ 33 h 630"/>
                      <a:gd name="T8" fmla="*/ 64 w 64"/>
                      <a:gd name="T9" fmla="*/ 630 h 630"/>
                    </a:gdLst>
                    <a:ahLst/>
                    <a:cxnLst>
                      <a:cxn ang="0">
                        <a:pos x="T0" y="T1"/>
                      </a:cxn>
                      <a:cxn ang="0">
                        <a:pos x="T2" y="T3"/>
                      </a:cxn>
                      <a:cxn ang="0">
                        <a:pos x="T4" y="T5"/>
                      </a:cxn>
                      <a:cxn ang="0">
                        <a:pos x="T6" y="T7"/>
                      </a:cxn>
                      <a:cxn ang="0">
                        <a:pos x="T8" y="T9"/>
                      </a:cxn>
                    </a:cxnLst>
                    <a:rect l="0" t="0" r="r" b="b"/>
                    <a:pathLst>
                      <a:path w="64" h="630">
                        <a:moveTo>
                          <a:pt x="64" y="630"/>
                        </a:moveTo>
                        <a:cubicBezTo>
                          <a:pt x="42" y="609"/>
                          <a:pt x="22" y="588"/>
                          <a:pt x="2" y="567"/>
                        </a:cubicBezTo>
                        <a:cubicBezTo>
                          <a:pt x="1" y="379"/>
                          <a:pt x="0" y="190"/>
                          <a:pt x="2" y="0"/>
                        </a:cubicBezTo>
                        <a:cubicBezTo>
                          <a:pt x="20" y="11"/>
                          <a:pt x="38" y="22"/>
                          <a:pt x="57" y="33"/>
                        </a:cubicBezTo>
                        <a:cubicBezTo>
                          <a:pt x="55" y="234"/>
                          <a:pt x="58" y="433"/>
                          <a:pt x="64" y="630"/>
                        </a:cubicBezTo>
                        <a:close/>
                      </a:path>
                    </a:pathLst>
                  </a:custGeom>
                  <a:gradFill>
                    <a:gsLst>
                      <a:gs pos="0">
                        <a:srgbClr val="00A0E4">
                          <a:alpha val="43000"/>
                        </a:srgbClr>
                      </a:gs>
                      <a:gs pos="40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17" name="Freeform 152"/>
                  <p:cNvSpPr/>
                  <p:nvPr/>
                </p:nvSpPr>
                <p:spPr bwMode="auto">
                  <a:xfrm>
                    <a:off x="7154480" y="3711367"/>
                    <a:ext cx="464556" cy="163580"/>
                  </a:xfrm>
                  <a:custGeom>
                    <a:avLst/>
                    <a:gdLst>
                      <a:gd name="T0" fmla="*/ 55 w 124"/>
                      <a:gd name="T1" fmla="*/ 44 h 44"/>
                      <a:gd name="T2" fmla="*/ 0 w 124"/>
                      <a:gd name="T3" fmla="*/ 11 h 44"/>
                      <a:gd name="T4" fmla="*/ 66 w 124"/>
                      <a:gd name="T5" fmla="*/ 0 h 44"/>
                      <a:gd name="T6" fmla="*/ 124 w 124"/>
                      <a:gd name="T7" fmla="*/ 31 h 44"/>
                      <a:gd name="T8" fmla="*/ 55 w 124"/>
                      <a:gd name="T9" fmla="*/ 44 h 44"/>
                    </a:gdLst>
                    <a:ahLst/>
                    <a:cxnLst>
                      <a:cxn ang="0">
                        <a:pos x="T0" y="T1"/>
                      </a:cxn>
                      <a:cxn ang="0">
                        <a:pos x="T2" y="T3"/>
                      </a:cxn>
                      <a:cxn ang="0">
                        <a:pos x="T4" y="T5"/>
                      </a:cxn>
                      <a:cxn ang="0">
                        <a:pos x="T6" y="T7"/>
                      </a:cxn>
                      <a:cxn ang="0">
                        <a:pos x="T8" y="T9"/>
                      </a:cxn>
                    </a:cxnLst>
                    <a:rect l="0" t="0" r="r" b="b"/>
                    <a:pathLst>
                      <a:path w="124" h="44">
                        <a:moveTo>
                          <a:pt x="55" y="44"/>
                        </a:moveTo>
                        <a:cubicBezTo>
                          <a:pt x="36" y="33"/>
                          <a:pt x="18" y="22"/>
                          <a:pt x="0" y="11"/>
                        </a:cubicBezTo>
                        <a:cubicBezTo>
                          <a:pt x="22" y="7"/>
                          <a:pt x="44" y="3"/>
                          <a:pt x="66" y="0"/>
                        </a:cubicBezTo>
                        <a:cubicBezTo>
                          <a:pt x="86" y="10"/>
                          <a:pt x="105" y="21"/>
                          <a:pt x="124" y="31"/>
                        </a:cubicBezTo>
                        <a:cubicBezTo>
                          <a:pt x="101" y="36"/>
                          <a:pt x="78" y="40"/>
                          <a:pt x="55" y="44"/>
                        </a:cubicBezTo>
                        <a:close/>
                      </a:path>
                    </a:pathLst>
                  </a:custGeom>
                  <a:gradFill>
                    <a:gsLst>
                      <a:gs pos="50800">
                        <a:srgbClr val="39BDF2"/>
                      </a:gs>
                      <a:gs pos="100000">
                        <a:srgbClr val="71DAFF"/>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18" name="Freeform 153"/>
                  <p:cNvSpPr/>
                  <p:nvPr/>
                </p:nvSpPr>
                <p:spPr bwMode="auto">
                  <a:xfrm>
                    <a:off x="7351713" y="3825876"/>
                    <a:ext cx="314325" cy="2286000"/>
                  </a:xfrm>
                  <a:custGeom>
                    <a:avLst/>
                    <a:gdLst>
                      <a:gd name="T0" fmla="*/ 71 w 84"/>
                      <a:gd name="T1" fmla="*/ 0 h 610"/>
                      <a:gd name="T2" fmla="*/ 84 w 84"/>
                      <a:gd name="T3" fmla="*/ 585 h 610"/>
                      <a:gd name="T4" fmla="*/ 9 w 84"/>
                      <a:gd name="T5" fmla="*/ 610 h 610"/>
                      <a:gd name="T6" fmla="*/ 2 w 84"/>
                      <a:gd name="T7" fmla="*/ 13 h 610"/>
                      <a:gd name="T8" fmla="*/ 71 w 84"/>
                      <a:gd name="T9" fmla="*/ 0 h 610"/>
                    </a:gdLst>
                    <a:ahLst/>
                    <a:cxnLst>
                      <a:cxn ang="0">
                        <a:pos x="T0" y="T1"/>
                      </a:cxn>
                      <a:cxn ang="0">
                        <a:pos x="T2" y="T3"/>
                      </a:cxn>
                      <a:cxn ang="0">
                        <a:pos x="T4" y="T5"/>
                      </a:cxn>
                      <a:cxn ang="0">
                        <a:pos x="T6" y="T7"/>
                      </a:cxn>
                      <a:cxn ang="0">
                        <a:pos x="T8" y="T9"/>
                      </a:cxn>
                    </a:cxnLst>
                    <a:rect l="0" t="0" r="r" b="b"/>
                    <a:pathLst>
                      <a:path w="84" h="610">
                        <a:moveTo>
                          <a:pt x="71" y="0"/>
                        </a:moveTo>
                        <a:cubicBezTo>
                          <a:pt x="69" y="196"/>
                          <a:pt x="74" y="392"/>
                          <a:pt x="84" y="585"/>
                        </a:cubicBezTo>
                        <a:cubicBezTo>
                          <a:pt x="59" y="593"/>
                          <a:pt x="34" y="602"/>
                          <a:pt x="9" y="610"/>
                        </a:cubicBezTo>
                        <a:cubicBezTo>
                          <a:pt x="3" y="413"/>
                          <a:pt x="0" y="214"/>
                          <a:pt x="2" y="13"/>
                        </a:cubicBezTo>
                        <a:cubicBezTo>
                          <a:pt x="25" y="9"/>
                          <a:pt x="48" y="5"/>
                          <a:pt x="71" y="0"/>
                        </a:cubicBezTo>
                        <a:close/>
                      </a:path>
                    </a:pathLst>
                  </a:custGeom>
                  <a:gradFill>
                    <a:gsLst>
                      <a:gs pos="0">
                        <a:srgbClr val="00A0E4">
                          <a:alpha val="43000"/>
                        </a:srgbClr>
                      </a:gs>
                      <a:gs pos="40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19" name="Freeform 154"/>
                  <p:cNvSpPr/>
                  <p:nvPr/>
                </p:nvSpPr>
                <p:spPr bwMode="auto">
                  <a:xfrm>
                    <a:off x="6834188" y="3803651"/>
                    <a:ext cx="209550" cy="1982788"/>
                  </a:xfrm>
                  <a:custGeom>
                    <a:avLst/>
                    <a:gdLst>
                      <a:gd name="T0" fmla="*/ 54 w 56"/>
                      <a:gd name="T1" fmla="*/ 529 h 529"/>
                      <a:gd name="T2" fmla="*/ 0 w 56"/>
                      <a:gd name="T3" fmla="*/ 468 h 529"/>
                      <a:gd name="T4" fmla="*/ 5 w 56"/>
                      <a:gd name="T5" fmla="*/ 0 h 529"/>
                      <a:gd name="T6" fmla="*/ 56 w 56"/>
                      <a:gd name="T7" fmla="*/ 35 h 529"/>
                      <a:gd name="T8" fmla="*/ 54 w 56"/>
                      <a:gd name="T9" fmla="*/ 529 h 529"/>
                    </a:gdLst>
                    <a:ahLst/>
                    <a:cxnLst>
                      <a:cxn ang="0">
                        <a:pos x="T0" y="T1"/>
                      </a:cxn>
                      <a:cxn ang="0">
                        <a:pos x="T2" y="T3"/>
                      </a:cxn>
                      <a:cxn ang="0">
                        <a:pos x="T4" y="T5"/>
                      </a:cxn>
                      <a:cxn ang="0">
                        <a:pos x="T6" y="T7"/>
                      </a:cxn>
                      <a:cxn ang="0">
                        <a:pos x="T8" y="T9"/>
                      </a:cxn>
                    </a:cxnLst>
                    <a:rect l="0" t="0" r="r" b="b"/>
                    <a:pathLst>
                      <a:path w="56" h="529">
                        <a:moveTo>
                          <a:pt x="54" y="529"/>
                        </a:moveTo>
                        <a:cubicBezTo>
                          <a:pt x="36" y="509"/>
                          <a:pt x="18" y="488"/>
                          <a:pt x="0" y="468"/>
                        </a:cubicBezTo>
                        <a:cubicBezTo>
                          <a:pt x="3" y="313"/>
                          <a:pt x="4" y="157"/>
                          <a:pt x="5" y="0"/>
                        </a:cubicBezTo>
                        <a:cubicBezTo>
                          <a:pt x="22" y="12"/>
                          <a:pt x="39" y="23"/>
                          <a:pt x="56" y="35"/>
                        </a:cubicBezTo>
                        <a:cubicBezTo>
                          <a:pt x="55" y="201"/>
                          <a:pt x="55" y="366"/>
                          <a:pt x="54" y="529"/>
                        </a:cubicBezTo>
                        <a:close/>
                      </a:path>
                    </a:pathLst>
                  </a:custGeom>
                  <a:gradFill>
                    <a:gsLst>
                      <a:gs pos="0">
                        <a:srgbClr val="00A0E4">
                          <a:alpha val="43000"/>
                        </a:srgbClr>
                      </a:gs>
                      <a:gs pos="40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0" name="Freeform 155"/>
                  <p:cNvSpPr/>
                  <p:nvPr/>
                </p:nvSpPr>
                <p:spPr bwMode="auto">
                  <a:xfrm>
                    <a:off x="6853448" y="3759697"/>
                    <a:ext cx="468272" cy="176592"/>
                  </a:xfrm>
                  <a:custGeom>
                    <a:avLst/>
                    <a:gdLst>
                      <a:gd name="T0" fmla="*/ 51 w 125"/>
                      <a:gd name="T1" fmla="*/ 47 h 47"/>
                      <a:gd name="T2" fmla="*/ 0 w 125"/>
                      <a:gd name="T3" fmla="*/ 12 h 47"/>
                      <a:gd name="T4" fmla="*/ 70 w 125"/>
                      <a:gd name="T5" fmla="*/ 0 h 47"/>
                      <a:gd name="T6" fmla="*/ 125 w 125"/>
                      <a:gd name="T7" fmla="*/ 33 h 47"/>
                      <a:gd name="T8" fmla="*/ 51 w 125"/>
                      <a:gd name="T9" fmla="*/ 47 h 47"/>
                    </a:gdLst>
                    <a:ahLst/>
                    <a:cxnLst>
                      <a:cxn ang="0">
                        <a:pos x="T0" y="T1"/>
                      </a:cxn>
                      <a:cxn ang="0">
                        <a:pos x="T2" y="T3"/>
                      </a:cxn>
                      <a:cxn ang="0">
                        <a:pos x="T4" y="T5"/>
                      </a:cxn>
                      <a:cxn ang="0">
                        <a:pos x="T6" y="T7"/>
                      </a:cxn>
                      <a:cxn ang="0">
                        <a:pos x="T8" y="T9"/>
                      </a:cxn>
                    </a:cxnLst>
                    <a:rect l="0" t="0" r="r" b="b"/>
                    <a:pathLst>
                      <a:path w="125" h="47">
                        <a:moveTo>
                          <a:pt x="51" y="47"/>
                        </a:moveTo>
                        <a:cubicBezTo>
                          <a:pt x="34" y="35"/>
                          <a:pt x="17" y="24"/>
                          <a:pt x="0" y="12"/>
                        </a:cubicBezTo>
                        <a:cubicBezTo>
                          <a:pt x="23" y="8"/>
                          <a:pt x="47" y="4"/>
                          <a:pt x="70" y="0"/>
                        </a:cubicBezTo>
                        <a:cubicBezTo>
                          <a:pt x="88" y="11"/>
                          <a:pt x="106" y="22"/>
                          <a:pt x="125" y="33"/>
                        </a:cubicBezTo>
                        <a:cubicBezTo>
                          <a:pt x="100" y="38"/>
                          <a:pt x="75" y="43"/>
                          <a:pt x="51" y="47"/>
                        </a:cubicBezTo>
                        <a:close/>
                      </a:path>
                    </a:pathLst>
                  </a:custGeom>
                  <a:gradFill>
                    <a:gsLst>
                      <a:gs pos="50800">
                        <a:srgbClr val="39BDF2"/>
                      </a:gs>
                      <a:gs pos="100000">
                        <a:srgbClr val="71DAFF"/>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1" name="Freeform 156"/>
                  <p:cNvSpPr/>
                  <p:nvPr/>
                </p:nvSpPr>
                <p:spPr bwMode="auto">
                  <a:xfrm>
                    <a:off x="6889750" y="3883026"/>
                    <a:ext cx="295275" cy="1903413"/>
                  </a:xfrm>
                  <a:custGeom>
                    <a:avLst/>
                    <a:gdLst>
                      <a:gd name="T0" fmla="*/ 76 w 79"/>
                      <a:gd name="T1" fmla="*/ 0 h 508"/>
                      <a:gd name="T2" fmla="*/ 79 w 79"/>
                      <a:gd name="T3" fmla="*/ 484 h 508"/>
                      <a:gd name="T4" fmla="*/ 0 w 79"/>
                      <a:gd name="T5" fmla="*/ 508 h 508"/>
                      <a:gd name="T6" fmla="*/ 2 w 79"/>
                      <a:gd name="T7" fmla="*/ 14 h 508"/>
                      <a:gd name="T8" fmla="*/ 76 w 79"/>
                      <a:gd name="T9" fmla="*/ 0 h 508"/>
                    </a:gdLst>
                    <a:ahLst/>
                    <a:cxnLst>
                      <a:cxn ang="0">
                        <a:pos x="T0" y="T1"/>
                      </a:cxn>
                      <a:cxn ang="0">
                        <a:pos x="T2" y="T3"/>
                      </a:cxn>
                      <a:cxn ang="0">
                        <a:pos x="T4" y="T5"/>
                      </a:cxn>
                      <a:cxn ang="0">
                        <a:pos x="T6" y="T7"/>
                      </a:cxn>
                      <a:cxn ang="0">
                        <a:pos x="T8" y="T9"/>
                      </a:cxn>
                    </a:cxnLst>
                    <a:rect l="0" t="0" r="r" b="b"/>
                    <a:pathLst>
                      <a:path w="79" h="508">
                        <a:moveTo>
                          <a:pt x="76" y="0"/>
                        </a:moveTo>
                        <a:cubicBezTo>
                          <a:pt x="75" y="162"/>
                          <a:pt x="76" y="324"/>
                          <a:pt x="79" y="484"/>
                        </a:cubicBezTo>
                        <a:cubicBezTo>
                          <a:pt x="53" y="492"/>
                          <a:pt x="27" y="500"/>
                          <a:pt x="0" y="508"/>
                        </a:cubicBezTo>
                        <a:cubicBezTo>
                          <a:pt x="1" y="345"/>
                          <a:pt x="1" y="180"/>
                          <a:pt x="2" y="14"/>
                        </a:cubicBezTo>
                        <a:cubicBezTo>
                          <a:pt x="26" y="10"/>
                          <a:pt x="51" y="5"/>
                          <a:pt x="76" y="0"/>
                        </a:cubicBezTo>
                        <a:close/>
                      </a:path>
                    </a:pathLst>
                  </a:custGeom>
                  <a:gradFill>
                    <a:gsLst>
                      <a:gs pos="0">
                        <a:srgbClr val="00A0E4">
                          <a:alpha val="43000"/>
                        </a:srgbClr>
                      </a:gs>
                      <a:gs pos="40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2" name="Freeform 157"/>
                  <p:cNvSpPr/>
                  <p:nvPr/>
                </p:nvSpPr>
                <p:spPr bwMode="auto">
                  <a:xfrm>
                    <a:off x="6515100" y="3860801"/>
                    <a:ext cx="192088" cy="1498600"/>
                  </a:xfrm>
                  <a:custGeom>
                    <a:avLst/>
                    <a:gdLst>
                      <a:gd name="T0" fmla="*/ 46 w 51"/>
                      <a:gd name="T1" fmla="*/ 400 h 400"/>
                      <a:gd name="T2" fmla="*/ 0 w 51"/>
                      <a:gd name="T3" fmla="*/ 342 h 400"/>
                      <a:gd name="T4" fmla="*/ 5 w 51"/>
                      <a:gd name="T5" fmla="*/ 0 h 400"/>
                      <a:gd name="T6" fmla="*/ 51 w 51"/>
                      <a:gd name="T7" fmla="*/ 37 h 400"/>
                      <a:gd name="T8" fmla="*/ 46 w 51"/>
                      <a:gd name="T9" fmla="*/ 400 h 400"/>
                    </a:gdLst>
                    <a:ahLst/>
                    <a:cxnLst>
                      <a:cxn ang="0">
                        <a:pos x="T0" y="T1"/>
                      </a:cxn>
                      <a:cxn ang="0">
                        <a:pos x="T2" y="T3"/>
                      </a:cxn>
                      <a:cxn ang="0">
                        <a:pos x="T4" y="T5"/>
                      </a:cxn>
                      <a:cxn ang="0">
                        <a:pos x="T6" y="T7"/>
                      </a:cxn>
                      <a:cxn ang="0">
                        <a:pos x="T8" y="T9"/>
                      </a:cxn>
                    </a:cxnLst>
                    <a:rect l="0" t="0" r="r" b="b"/>
                    <a:pathLst>
                      <a:path w="51" h="400">
                        <a:moveTo>
                          <a:pt x="46" y="400"/>
                        </a:moveTo>
                        <a:cubicBezTo>
                          <a:pt x="30" y="381"/>
                          <a:pt x="15" y="362"/>
                          <a:pt x="0" y="342"/>
                        </a:cubicBezTo>
                        <a:cubicBezTo>
                          <a:pt x="3" y="229"/>
                          <a:pt x="5" y="114"/>
                          <a:pt x="5" y="0"/>
                        </a:cubicBezTo>
                        <a:cubicBezTo>
                          <a:pt x="20" y="12"/>
                          <a:pt x="36" y="25"/>
                          <a:pt x="51" y="37"/>
                        </a:cubicBezTo>
                        <a:cubicBezTo>
                          <a:pt x="51" y="158"/>
                          <a:pt x="49" y="279"/>
                          <a:pt x="46" y="400"/>
                        </a:cubicBezTo>
                        <a:close/>
                      </a:path>
                    </a:pathLst>
                  </a:custGeom>
                  <a:gradFill>
                    <a:gsLst>
                      <a:gs pos="0">
                        <a:srgbClr val="00A0E4">
                          <a:alpha val="43000"/>
                        </a:srgbClr>
                      </a:gs>
                      <a:gs pos="40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3" name="Freeform 158"/>
                  <p:cNvSpPr/>
                  <p:nvPr/>
                </p:nvSpPr>
                <p:spPr bwMode="auto">
                  <a:xfrm>
                    <a:off x="6533834" y="3811745"/>
                    <a:ext cx="468272" cy="187746"/>
                  </a:xfrm>
                  <a:custGeom>
                    <a:avLst/>
                    <a:gdLst>
                      <a:gd name="T0" fmla="*/ 46 w 125"/>
                      <a:gd name="T1" fmla="*/ 50 h 50"/>
                      <a:gd name="T2" fmla="*/ 0 w 125"/>
                      <a:gd name="T3" fmla="*/ 13 h 50"/>
                      <a:gd name="T4" fmla="*/ 74 w 125"/>
                      <a:gd name="T5" fmla="*/ 0 h 50"/>
                      <a:gd name="T6" fmla="*/ 125 w 125"/>
                      <a:gd name="T7" fmla="*/ 35 h 50"/>
                      <a:gd name="T8" fmla="*/ 46 w 125"/>
                      <a:gd name="T9" fmla="*/ 50 h 50"/>
                    </a:gdLst>
                    <a:ahLst/>
                    <a:cxnLst>
                      <a:cxn ang="0">
                        <a:pos x="T0" y="T1"/>
                      </a:cxn>
                      <a:cxn ang="0">
                        <a:pos x="T2" y="T3"/>
                      </a:cxn>
                      <a:cxn ang="0">
                        <a:pos x="T4" y="T5"/>
                      </a:cxn>
                      <a:cxn ang="0">
                        <a:pos x="T6" y="T7"/>
                      </a:cxn>
                      <a:cxn ang="0">
                        <a:pos x="T8" y="T9"/>
                      </a:cxn>
                    </a:cxnLst>
                    <a:rect l="0" t="0" r="r" b="b"/>
                    <a:pathLst>
                      <a:path w="125" h="50">
                        <a:moveTo>
                          <a:pt x="46" y="50"/>
                        </a:moveTo>
                        <a:cubicBezTo>
                          <a:pt x="31" y="38"/>
                          <a:pt x="15" y="25"/>
                          <a:pt x="0" y="13"/>
                        </a:cubicBezTo>
                        <a:cubicBezTo>
                          <a:pt x="25" y="8"/>
                          <a:pt x="50" y="4"/>
                          <a:pt x="74" y="0"/>
                        </a:cubicBezTo>
                        <a:cubicBezTo>
                          <a:pt x="91" y="12"/>
                          <a:pt x="108" y="23"/>
                          <a:pt x="125" y="35"/>
                        </a:cubicBezTo>
                        <a:cubicBezTo>
                          <a:pt x="99" y="40"/>
                          <a:pt x="72" y="45"/>
                          <a:pt x="46" y="50"/>
                        </a:cubicBezTo>
                        <a:close/>
                      </a:path>
                    </a:pathLst>
                  </a:custGeom>
                  <a:gradFill>
                    <a:gsLst>
                      <a:gs pos="50800">
                        <a:srgbClr val="39BDF2"/>
                      </a:gs>
                      <a:gs pos="100000">
                        <a:srgbClr val="71DAFF"/>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4" name="Freeform 159"/>
                  <p:cNvSpPr/>
                  <p:nvPr/>
                </p:nvSpPr>
                <p:spPr bwMode="auto">
                  <a:xfrm>
                    <a:off x="6883401" y="3943351"/>
                    <a:ext cx="314325" cy="1416050"/>
                  </a:xfrm>
                  <a:custGeom>
                    <a:avLst/>
                    <a:gdLst>
                      <a:gd name="T0" fmla="*/ 84 w 84"/>
                      <a:gd name="T1" fmla="*/ 0 h 378"/>
                      <a:gd name="T2" fmla="*/ 82 w 84"/>
                      <a:gd name="T3" fmla="*/ 355 h 378"/>
                      <a:gd name="T4" fmla="*/ 0 w 84"/>
                      <a:gd name="T5" fmla="*/ 378 h 378"/>
                      <a:gd name="T6" fmla="*/ 5 w 84"/>
                      <a:gd name="T7" fmla="*/ 15 h 378"/>
                      <a:gd name="T8" fmla="*/ 84 w 84"/>
                      <a:gd name="T9" fmla="*/ 0 h 378"/>
                    </a:gdLst>
                    <a:ahLst/>
                    <a:cxnLst>
                      <a:cxn ang="0">
                        <a:pos x="T0" y="T1"/>
                      </a:cxn>
                      <a:cxn ang="0">
                        <a:pos x="T2" y="T3"/>
                      </a:cxn>
                      <a:cxn ang="0">
                        <a:pos x="T4" y="T5"/>
                      </a:cxn>
                      <a:cxn ang="0">
                        <a:pos x="T6" y="T7"/>
                      </a:cxn>
                      <a:cxn ang="0">
                        <a:pos x="T8" y="T9"/>
                      </a:cxn>
                    </a:cxnLst>
                    <a:rect l="0" t="0" r="r" b="b"/>
                    <a:pathLst>
                      <a:path w="84" h="378">
                        <a:moveTo>
                          <a:pt x="84" y="0"/>
                        </a:moveTo>
                        <a:cubicBezTo>
                          <a:pt x="83" y="119"/>
                          <a:pt x="83" y="237"/>
                          <a:pt x="82" y="355"/>
                        </a:cubicBezTo>
                        <a:cubicBezTo>
                          <a:pt x="55" y="363"/>
                          <a:pt x="28" y="370"/>
                          <a:pt x="0" y="378"/>
                        </a:cubicBezTo>
                        <a:cubicBezTo>
                          <a:pt x="3" y="257"/>
                          <a:pt x="5" y="136"/>
                          <a:pt x="5" y="15"/>
                        </a:cubicBezTo>
                        <a:cubicBezTo>
                          <a:pt x="31" y="10"/>
                          <a:pt x="58" y="5"/>
                          <a:pt x="84" y="0"/>
                        </a:cubicBezTo>
                        <a:close/>
                      </a:path>
                    </a:pathLst>
                  </a:custGeom>
                  <a:gradFill>
                    <a:gsLst>
                      <a:gs pos="0">
                        <a:srgbClr val="00A0E4">
                          <a:alpha val="43000"/>
                        </a:srgbClr>
                      </a:gs>
                      <a:gs pos="40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5" name="Freeform 160"/>
                  <p:cNvSpPr/>
                  <p:nvPr/>
                </p:nvSpPr>
                <p:spPr bwMode="auto">
                  <a:xfrm>
                    <a:off x="6184900" y="3916363"/>
                    <a:ext cx="161925" cy="892175"/>
                  </a:xfrm>
                  <a:custGeom>
                    <a:avLst/>
                    <a:gdLst>
                      <a:gd name="T0" fmla="*/ 40 w 43"/>
                      <a:gd name="T1" fmla="*/ 238 h 238"/>
                      <a:gd name="T2" fmla="*/ 0 w 43"/>
                      <a:gd name="T3" fmla="*/ 186 h 238"/>
                      <a:gd name="T4" fmla="*/ 2 w 43"/>
                      <a:gd name="T5" fmla="*/ 0 h 238"/>
                      <a:gd name="T6" fmla="*/ 43 w 43"/>
                      <a:gd name="T7" fmla="*/ 40 h 238"/>
                      <a:gd name="T8" fmla="*/ 40 w 43"/>
                      <a:gd name="T9" fmla="*/ 238 h 238"/>
                    </a:gdLst>
                    <a:ahLst/>
                    <a:cxnLst>
                      <a:cxn ang="0">
                        <a:pos x="T0" y="T1"/>
                      </a:cxn>
                      <a:cxn ang="0">
                        <a:pos x="T2" y="T3"/>
                      </a:cxn>
                      <a:cxn ang="0">
                        <a:pos x="T4" y="T5"/>
                      </a:cxn>
                      <a:cxn ang="0">
                        <a:pos x="T6" y="T7"/>
                      </a:cxn>
                      <a:cxn ang="0">
                        <a:pos x="T8" y="T9"/>
                      </a:cxn>
                    </a:cxnLst>
                    <a:rect l="0" t="0" r="r" b="b"/>
                    <a:pathLst>
                      <a:path w="43" h="238">
                        <a:moveTo>
                          <a:pt x="40" y="238"/>
                        </a:moveTo>
                        <a:cubicBezTo>
                          <a:pt x="27" y="221"/>
                          <a:pt x="13" y="203"/>
                          <a:pt x="0" y="186"/>
                        </a:cubicBezTo>
                        <a:cubicBezTo>
                          <a:pt x="2" y="124"/>
                          <a:pt x="3" y="62"/>
                          <a:pt x="2" y="0"/>
                        </a:cubicBezTo>
                        <a:cubicBezTo>
                          <a:pt x="16" y="13"/>
                          <a:pt x="30" y="27"/>
                          <a:pt x="43" y="40"/>
                        </a:cubicBezTo>
                        <a:cubicBezTo>
                          <a:pt x="43" y="106"/>
                          <a:pt x="42" y="172"/>
                          <a:pt x="40" y="238"/>
                        </a:cubicBezTo>
                        <a:close/>
                      </a:path>
                    </a:pathLst>
                  </a:custGeom>
                  <a:gradFill>
                    <a:gsLst>
                      <a:gs pos="0">
                        <a:srgbClr val="00A0E4">
                          <a:alpha val="43000"/>
                        </a:srgbClr>
                      </a:gs>
                      <a:gs pos="72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6" name="Freeform 161"/>
                  <p:cNvSpPr/>
                  <p:nvPr/>
                </p:nvSpPr>
                <p:spPr bwMode="auto">
                  <a:xfrm>
                    <a:off x="6193780" y="3863793"/>
                    <a:ext cx="471989" cy="204475"/>
                  </a:xfrm>
                  <a:custGeom>
                    <a:avLst/>
                    <a:gdLst>
                      <a:gd name="T0" fmla="*/ 41 w 126"/>
                      <a:gd name="T1" fmla="*/ 54 h 54"/>
                      <a:gd name="T2" fmla="*/ 0 w 126"/>
                      <a:gd name="T3" fmla="*/ 14 h 54"/>
                      <a:gd name="T4" fmla="*/ 80 w 126"/>
                      <a:gd name="T5" fmla="*/ 0 h 54"/>
                      <a:gd name="T6" fmla="*/ 126 w 126"/>
                      <a:gd name="T7" fmla="*/ 38 h 54"/>
                      <a:gd name="T8" fmla="*/ 41 w 126"/>
                      <a:gd name="T9" fmla="*/ 54 h 54"/>
                    </a:gdLst>
                    <a:ahLst/>
                    <a:cxnLst>
                      <a:cxn ang="0">
                        <a:pos x="T0" y="T1"/>
                      </a:cxn>
                      <a:cxn ang="0">
                        <a:pos x="T2" y="T3"/>
                      </a:cxn>
                      <a:cxn ang="0">
                        <a:pos x="T4" y="T5"/>
                      </a:cxn>
                      <a:cxn ang="0">
                        <a:pos x="T6" y="T7"/>
                      </a:cxn>
                      <a:cxn ang="0">
                        <a:pos x="T8" y="T9"/>
                      </a:cxn>
                    </a:cxnLst>
                    <a:rect l="0" t="0" r="r" b="b"/>
                    <a:pathLst>
                      <a:path w="126" h="54">
                        <a:moveTo>
                          <a:pt x="41" y="54"/>
                        </a:moveTo>
                        <a:cubicBezTo>
                          <a:pt x="28" y="41"/>
                          <a:pt x="14" y="27"/>
                          <a:pt x="0" y="14"/>
                        </a:cubicBezTo>
                        <a:cubicBezTo>
                          <a:pt x="27" y="10"/>
                          <a:pt x="53" y="5"/>
                          <a:pt x="80" y="0"/>
                        </a:cubicBezTo>
                        <a:cubicBezTo>
                          <a:pt x="95" y="13"/>
                          <a:pt x="110" y="26"/>
                          <a:pt x="126" y="38"/>
                        </a:cubicBezTo>
                        <a:cubicBezTo>
                          <a:pt x="98" y="43"/>
                          <a:pt x="69" y="49"/>
                          <a:pt x="41" y="54"/>
                        </a:cubicBezTo>
                        <a:close/>
                      </a:path>
                    </a:pathLst>
                  </a:custGeom>
                  <a:gradFill>
                    <a:gsLst>
                      <a:gs pos="50800">
                        <a:srgbClr val="39BDF2"/>
                      </a:gs>
                      <a:gs pos="100000">
                        <a:srgbClr val="71DAFF"/>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7" name="Freeform 162"/>
                  <p:cNvSpPr/>
                  <p:nvPr/>
                </p:nvSpPr>
                <p:spPr bwMode="auto">
                  <a:xfrm>
                    <a:off x="6335713" y="4006851"/>
                    <a:ext cx="330200" cy="801688"/>
                  </a:xfrm>
                  <a:custGeom>
                    <a:avLst/>
                    <a:gdLst>
                      <a:gd name="T0" fmla="*/ 88 w 88"/>
                      <a:gd name="T1" fmla="*/ 0 h 214"/>
                      <a:gd name="T2" fmla="*/ 86 w 88"/>
                      <a:gd name="T3" fmla="*/ 193 h 214"/>
                      <a:gd name="T4" fmla="*/ 0 w 88"/>
                      <a:gd name="T5" fmla="*/ 214 h 214"/>
                      <a:gd name="T6" fmla="*/ 3 w 88"/>
                      <a:gd name="T7" fmla="*/ 16 h 214"/>
                      <a:gd name="T8" fmla="*/ 88 w 88"/>
                      <a:gd name="T9" fmla="*/ 0 h 214"/>
                    </a:gdLst>
                    <a:ahLst/>
                    <a:cxnLst>
                      <a:cxn ang="0">
                        <a:pos x="T0" y="T1"/>
                      </a:cxn>
                      <a:cxn ang="0">
                        <a:pos x="T2" y="T3"/>
                      </a:cxn>
                      <a:cxn ang="0">
                        <a:pos x="T4" y="T5"/>
                      </a:cxn>
                      <a:cxn ang="0">
                        <a:pos x="T6" y="T7"/>
                      </a:cxn>
                      <a:cxn ang="0">
                        <a:pos x="T8" y="T9"/>
                      </a:cxn>
                    </a:cxnLst>
                    <a:rect l="0" t="0" r="r" b="b"/>
                    <a:pathLst>
                      <a:path w="88" h="214">
                        <a:moveTo>
                          <a:pt x="88" y="0"/>
                        </a:moveTo>
                        <a:cubicBezTo>
                          <a:pt x="87" y="65"/>
                          <a:pt x="87" y="129"/>
                          <a:pt x="86" y="193"/>
                        </a:cubicBezTo>
                        <a:cubicBezTo>
                          <a:pt x="57" y="200"/>
                          <a:pt x="29" y="207"/>
                          <a:pt x="0" y="214"/>
                        </a:cubicBezTo>
                        <a:cubicBezTo>
                          <a:pt x="2" y="148"/>
                          <a:pt x="3" y="82"/>
                          <a:pt x="3" y="16"/>
                        </a:cubicBezTo>
                        <a:cubicBezTo>
                          <a:pt x="31" y="11"/>
                          <a:pt x="60" y="5"/>
                          <a:pt x="88" y="0"/>
                        </a:cubicBezTo>
                        <a:close/>
                      </a:path>
                    </a:pathLst>
                  </a:custGeom>
                  <a:gradFill>
                    <a:gsLst>
                      <a:gs pos="0">
                        <a:srgbClr val="00A0E4">
                          <a:alpha val="43000"/>
                        </a:srgbClr>
                      </a:gs>
                      <a:gs pos="72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8" name="Freeform 163"/>
                  <p:cNvSpPr/>
                  <p:nvPr/>
                </p:nvSpPr>
                <p:spPr bwMode="auto">
                  <a:xfrm>
                    <a:off x="5829300" y="3979863"/>
                    <a:ext cx="134938" cy="520700"/>
                  </a:xfrm>
                  <a:custGeom>
                    <a:avLst/>
                    <a:gdLst>
                      <a:gd name="T0" fmla="*/ 34 w 36"/>
                      <a:gd name="T1" fmla="*/ 139 h 139"/>
                      <a:gd name="T2" fmla="*/ 0 w 36"/>
                      <a:gd name="T3" fmla="*/ 91 h 139"/>
                      <a:gd name="T4" fmla="*/ 1 w 36"/>
                      <a:gd name="T5" fmla="*/ 0 h 139"/>
                      <a:gd name="T6" fmla="*/ 36 w 36"/>
                      <a:gd name="T7" fmla="*/ 42 h 139"/>
                      <a:gd name="T8" fmla="*/ 34 w 36"/>
                      <a:gd name="T9" fmla="*/ 139 h 139"/>
                    </a:gdLst>
                    <a:ahLst/>
                    <a:cxnLst>
                      <a:cxn ang="0">
                        <a:pos x="T0" y="T1"/>
                      </a:cxn>
                      <a:cxn ang="0">
                        <a:pos x="T2" y="T3"/>
                      </a:cxn>
                      <a:cxn ang="0">
                        <a:pos x="T4" y="T5"/>
                      </a:cxn>
                      <a:cxn ang="0">
                        <a:pos x="T6" y="T7"/>
                      </a:cxn>
                      <a:cxn ang="0">
                        <a:pos x="T8" y="T9"/>
                      </a:cxn>
                    </a:cxnLst>
                    <a:rect l="0" t="0" r="r" b="b"/>
                    <a:pathLst>
                      <a:path w="36" h="139">
                        <a:moveTo>
                          <a:pt x="34" y="139"/>
                        </a:moveTo>
                        <a:cubicBezTo>
                          <a:pt x="23" y="123"/>
                          <a:pt x="11" y="107"/>
                          <a:pt x="0" y="91"/>
                        </a:cubicBezTo>
                        <a:cubicBezTo>
                          <a:pt x="1" y="61"/>
                          <a:pt x="1" y="30"/>
                          <a:pt x="1" y="0"/>
                        </a:cubicBezTo>
                        <a:cubicBezTo>
                          <a:pt x="13" y="14"/>
                          <a:pt x="24" y="28"/>
                          <a:pt x="36" y="42"/>
                        </a:cubicBezTo>
                        <a:cubicBezTo>
                          <a:pt x="35" y="74"/>
                          <a:pt x="35" y="107"/>
                          <a:pt x="34" y="139"/>
                        </a:cubicBezTo>
                        <a:close/>
                      </a:path>
                    </a:pathLst>
                  </a:custGeom>
                  <a:gradFill>
                    <a:gsLst>
                      <a:gs pos="0">
                        <a:srgbClr val="00A0E4">
                          <a:alpha val="43000"/>
                        </a:srgbClr>
                      </a:gs>
                      <a:gs pos="72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9" name="Freeform 164"/>
                  <p:cNvSpPr/>
                  <p:nvPr/>
                </p:nvSpPr>
                <p:spPr bwMode="auto">
                  <a:xfrm>
                    <a:off x="5833284" y="3925136"/>
                    <a:ext cx="470130" cy="211910"/>
                  </a:xfrm>
                  <a:custGeom>
                    <a:avLst/>
                    <a:gdLst>
                      <a:gd name="T0" fmla="*/ 35 w 125"/>
                      <a:gd name="T1" fmla="*/ 57 h 57"/>
                      <a:gd name="T2" fmla="*/ 0 w 125"/>
                      <a:gd name="T3" fmla="*/ 15 h 57"/>
                      <a:gd name="T4" fmla="*/ 85 w 125"/>
                      <a:gd name="T5" fmla="*/ 0 h 57"/>
                      <a:gd name="T6" fmla="*/ 125 w 125"/>
                      <a:gd name="T7" fmla="*/ 40 h 57"/>
                      <a:gd name="T8" fmla="*/ 35 w 125"/>
                      <a:gd name="T9" fmla="*/ 57 h 57"/>
                    </a:gdLst>
                    <a:ahLst/>
                    <a:cxnLst>
                      <a:cxn ang="0">
                        <a:pos x="T0" y="T1"/>
                      </a:cxn>
                      <a:cxn ang="0">
                        <a:pos x="T2" y="T3"/>
                      </a:cxn>
                      <a:cxn ang="0">
                        <a:pos x="T4" y="T5"/>
                      </a:cxn>
                      <a:cxn ang="0">
                        <a:pos x="T6" y="T7"/>
                      </a:cxn>
                      <a:cxn ang="0">
                        <a:pos x="T8" y="T9"/>
                      </a:cxn>
                    </a:cxnLst>
                    <a:rect l="0" t="0" r="r" b="b"/>
                    <a:pathLst>
                      <a:path w="125" h="57">
                        <a:moveTo>
                          <a:pt x="35" y="57"/>
                        </a:moveTo>
                        <a:cubicBezTo>
                          <a:pt x="23" y="43"/>
                          <a:pt x="12" y="29"/>
                          <a:pt x="0" y="15"/>
                        </a:cubicBezTo>
                        <a:cubicBezTo>
                          <a:pt x="29" y="10"/>
                          <a:pt x="57" y="5"/>
                          <a:pt x="85" y="0"/>
                        </a:cubicBezTo>
                        <a:cubicBezTo>
                          <a:pt x="98" y="13"/>
                          <a:pt x="112" y="27"/>
                          <a:pt x="125" y="40"/>
                        </a:cubicBezTo>
                        <a:cubicBezTo>
                          <a:pt x="95" y="46"/>
                          <a:pt x="65" y="51"/>
                          <a:pt x="35" y="57"/>
                        </a:cubicBezTo>
                        <a:close/>
                      </a:path>
                    </a:pathLst>
                  </a:custGeom>
                  <a:gradFill>
                    <a:gsLst>
                      <a:gs pos="50800">
                        <a:srgbClr val="39BDF2"/>
                      </a:gs>
                      <a:gs pos="100000">
                        <a:srgbClr val="71DAFF"/>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30" name="Freeform 165"/>
                  <p:cNvSpPr/>
                  <p:nvPr/>
                </p:nvSpPr>
                <p:spPr bwMode="auto">
                  <a:xfrm>
                    <a:off x="5956300" y="4073526"/>
                    <a:ext cx="346075" cy="427038"/>
                  </a:xfrm>
                  <a:custGeom>
                    <a:avLst/>
                    <a:gdLst>
                      <a:gd name="T0" fmla="*/ 92 w 92"/>
                      <a:gd name="T1" fmla="*/ 0 h 114"/>
                      <a:gd name="T2" fmla="*/ 91 w 92"/>
                      <a:gd name="T3" fmla="*/ 95 h 114"/>
                      <a:gd name="T4" fmla="*/ 0 w 92"/>
                      <a:gd name="T5" fmla="*/ 114 h 114"/>
                      <a:gd name="T6" fmla="*/ 2 w 92"/>
                      <a:gd name="T7" fmla="*/ 17 h 114"/>
                      <a:gd name="T8" fmla="*/ 92 w 92"/>
                      <a:gd name="T9" fmla="*/ 0 h 114"/>
                    </a:gdLst>
                    <a:ahLst/>
                    <a:cxnLst>
                      <a:cxn ang="0">
                        <a:pos x="T0" y="T1"/>
                      </a:cxn>
                      <a:cxn ang="0">
                        <a:pos x="T2" y="T3"/>
                      </a:cxn>
                      <a:cxn ang="0">
                        <a:pos x="T4" y="T5"/>
                      </a:cxn>
                      <a:cxn ang="0">
                        <a:pos x="T6" y="T7"/>
                      </a:cxn>
                      <a:cxn ang="0">
                        <a:pos x="T8" y="T9"/>
                      </a:cxn>
                    </a:cxnLst>
                    <a:rect l="0" t="0" r="r" b="b"/>
                    <a:pathLst>
                      <a:path w="92" h="114">
                        <a:moveTo>
                          <a:pt x="92" y="0"/>
                        </a:moveTo>
                        <a:cubicBezTo>
                          <a:pt x="92" y="32"/>
                          <a:pt x="92" y="63"/>
                          <a:pt x="91" y="95"/>
                        </a:cubicBezTo>
                        <a:cubicBezTo>
                          <a:pt x="61" y="101"/>
                          <a:pt x="30" y="108"/>
                          <a:pt x="0" y="114"/>
                        </a:cubicBezTo>
                        <a:cubicBezTo>
                          <a:pt x="1" y="82"/>
                          <a:pt x="1" y="49"/>
                          <a:pt x="2" y="17"/>
                        </a:cubicBezTo>
                        <a:cubicBezTo>
                          <a:pt x="32" y="11"/>
                          <a:pt x="62" y="6"/>
                          <a:pt x="92" y="0"/>
                        </a:cubicBezTo>
                        <a:close/>
                      </a:path>
                    </a:pathLst>
                  </a:custGeom>
                  <a:gradFill>
                    <a:gsLst>
                      <a:gs pos="0">
                        <a:srgbClr val="00A0E4">
                          <a:alpha val="43000"/>
                        </a:srgbClr>
                      </a:gs>
                      <a:gs pos="72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31" name="Freeform 166"/>
                  <p:cNvSpPr/>
                  <p:nvPr/>
                </p:nvSpPr>
                <p:spPr bwMode="auto">
                  <a:xfrm>
                    <a:off x="7648575" y="3844926"/>
                    <a:ext cx="273050" cy="1547813"/>
                  </a:xfrm>
                  <a:custGeom>
                    <a:avLst/>
                    <a:gdLst>
                      <a:gd name="T0" fmla="*/ 73 w 73"/>
                      <a:gd name="T1" fmla="*/ 413 h 413"/>
                      <a:gd name="T2" fmla="*/ 9 w 73"/>
                      <a:gd name="T3" fmla="*/ 365 h 413"/>
                      <a:gd name="T4" fmla="*/ 0 w 73"/>
                      <a:gd name="T5" fmla="*/ 0 h 413"/>
                      <a:gd name="T6" fmla="*/ 58 w 73"/>
                      <a:gd name="T7" fmla="*/ 32 h 413"/>
                      <a:gd name="T8" fmla="*/ 73 w 73"/>
                      <a:gd name="T9" fmla="*/ 413 h 413"/>
                    </a:gdLst>
                    <a:ahLst/>
                    <a:cxnLst>
                      <a:cxn ang="0">
                        <a:pos x="T0" y="T1"/>
                      </a:cxn>
                      <a:cxn ang="0">
                        <a:pos x="T2" y="T3"/>
                      </a:cxn>
                      <a:cxn ang="0">
                        <a:pos x="T4" y="T5"/>
                      </a:cxn>
                      <a:cxn ang="0">
                        <a:pos x="T6" y="T7"/>
                      </a:cxn>
                      <a:cxn ang="0">
                        <a:pos x="T8" y="T9"/>
                      </a:cxn>
                    </a:cxnLst>
                    <a:rect l="0" t="0" r="r" b="b"/>
                    <a:pathLst>
                      <a:path w="73" h="413">
                        <a:moveTo>
                          <a:pt x="73" y="413"/>
                        </a:moveTo>
                        <a:cubicBezTo>
                          <a:pt x="51" y="397"/>
                          <a:pt x="30" y="381"/>
                          <a:pt x="9" y="365"/>
                        </a:cubicBezTo>
                        <a:cubicBezTo>
                          <a:pt x="3" y="244"/>
                          <a:pt x="0" y="122"/>
                          <a:pt x="0" y="0"/>
                        </a:cubicBezTo>
                        <a:cubicBezTo>
                          <a:pt x="19" y="11"/>
                          <a:pt x="38" y="22"/>
                          <a:pt x="58" y="32"/>
                        </a:cubicBezTo>
                        <a:cubicBezTo>
                          <a:pt x="59" y="160"/>
                          <a:pt x="64" y="287"/>
                          <a:pt x="73" y="413"/>
                        </a:cubicBezTo>
                        <a:close/>
                      </a:path>
                    </a:pathLst>
                  </a:custGeom>
                  <a:gradFill flip="none" rotWithShape="1">
                    <a:gsLst>
                      <a:gs pos="100000">
                        <a:srgbClr val="3F972C">
                          <a:alpha val="40000"/>
                        </a:srgbClr>
                      </a:gs>
                      <a:gs pos="57000">
                        <a:srgbClr val="19730F">
                          <a:alpha val="0"/>
                        </a:srgbClr>
                      </a:gs>
                    </a:gsLst>
                    <a:lin ang="16200000" scaled="1"/>
                    <a:tileRect/>
                  </a:gradFill>
                  <a:ln w="3175">
                    <a:noFill/>
                  </a:ln>
                  <a:effec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32" name="Freeform 167"/>
                  <p:cNvSpPr/>
                  <p:nvPr/>
                </p:nvSpPr>
                <p:spPr bwMode="auto">
                  <a:xfrm>
                    <a:off x="7648767" y="3800592"/>
                    <a:ext cx="479421" cy="165439"/>
                  </a:xfrm>
                  <a:custGeom>
                    <a:avLst/>
                    <a:gdLst>
                      <a:gd name="T0" fmla="*/ 813670372 w 128"/>
                      <a:gd name="T1" fmla="*/ 619500227 h 44"/>
                      <a:gd name="T2" fmla="*/ 0 w 128"/>
                      <a:gd name="T3" fmla="*/ 168953584 h 44"/>
                      <a:gd name="T4" fmla="*/ 953962112 w 128"/>
                      <a:gd name="T5" fmla="*/ 0 h 44"/>
                      <a:gd name="T6" fmla="*/ 1795690083 w 128"/>
                      <a:gd name="T7" fmla="*/ 436464364 h 44"/>
                      <a:gd name="T8" fmla="*/ 813670372 w 128"/>
                      <a:gd name="T9" fmla="*/ 61950022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 h="44">
                        <a:moveTo>
                          <a:pt x="58" y="44"/>
                        </a:moveTo>
                        <a:cubicBezTo>
                          <a:pt x="38" y="34"/>
                          <a:pt x="19" y="23"/>
                          <a:pt x="0" y="12"/>
                        </a:cubicBezTo>
                        <a:cubicBezTo>
                          <a:pt x="22" y="8"/>
                          <a:pt x="45" y="4"/>
                          <a:pt x="68" y="0"/>
                        </a:cubicBezTo>
                        <a:cubicBezTo>
                          <a:pt x="88" y="10"/>
                          <a:pt x="108" y="21"/>
                          <a:pt x="128" y="31"/>
                        </a:cubicBezTo>
                        <a:cubicBezTo>
                          <a:pt x="105" y="36"/>
                          <a:pt x="81" y="40"/>
                          <a:pt x="58" y="44"/>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33" name="Freeform 168"/>
                  <p:cNvSpPr/>
                  <p:nvPr/>
                </p:nvSpPr>
                <p:spPr bwMode="auto">
                  <a:xfrm>
                    <a:off x="7864475" y="3916363"/>
                    <a:ext cx="330200" cy="1476375"/>
                  </a:xfrm>
                  <a:custGeom>
                    <a:avLst/>
                    <a:gdLst>
                      <a:gd name="T0" fmla="*/ 70 w 88"/>
                      <a:gd name="T1" fmla="*/ 0 h 394"/>
                      <a:gd name="T2" fmla="*/ 88 w 88"/>
                      <a:gd name="T3" fmla="*/ 375 h 394"/>
                      <a:gd name="T4" fmla="*/ 15 w 88"/>
                      <a:gd name="T5" fmla="*/ 394 h 394"/>
                      <a:gd name="T6" fmla="*/ 0 w 88"/>
                      <a:gd name="T7" fmla="*/ 13 h 394"/>
                      <a:gd name="T8" fmla="*/ 70 w 88"/>
                      <a:gd name="T9" fmla="*/ 0 h 394"/>
                    </a:gdLst>
                    <a:ahLst/>
                    <a:cxnLst>
                      <a:cxn ang="0">
                        <a:pos x="T0" y="T1"/>
                      </a:cxn>
                      <a:cxn ang="0">
                        <a:pos x="T2" y="T3"/>
                      </a:cxn>
                      <a:cxn ang="0">
                        <a:pos x="T4" y="T5"/>
                      </a:cxn>
                      <a:cxn ang="0">
                        <a:pos x="T6" y="T7"/>
                      </a:cxn>
                      <a:cxn ang="0">
                        <a:pos x="T8" y="T9"/>
                      </a:cxn>
                    </a:cxnLst>
                    <a:rect l="0" t="0" r="r" b="b"/>
                    <a:pathLst>
                      <a:path w="88" h="394">
                        <a:moveTo>
                          <a:pt x="70" y="0"/>
                        </a:moveTo>
                        <a:cubicBezTo>
                          <a:pt x="71" y="126"/>
                          <a:pt x="77" y="250"/>
                          <a:pt x="88" y="375"/>
                        </a:cubicBezTo>
                        <a:cubicBezTo>
                          <a:pt x="64" y="381"/>
                          <a:pt x="39" y="387"/>
                          <a:pt x="15" y="394"/>
                        </a:cubicBezTo>
                        <a:cubicBezTo>
                          <a:pt x="6" y="268"/>
                          <a:pt x="1" y="141"/>
                          <a:pt x="0" y="13"/>
                        </a:cubicBezTo>
                        <a:cubicBezTo>
                          <a:pt x="23" y="9"/>
                          <a:pt x="47" y="5"/>
                          <a:pt x="70" y="0"/>
                        </a:cubicBezTo>
                        <a:close/>
                      </a:path>
                    </a:pathLst>
                  </a:custGeom>
                  <a:gradFill flip="none" rotWithShape="1">
                    <a:gsLst>
                      <a:gs pos="72000">
                        <a:schemeClr val="tx2">
                          <a:lumMod val="60000"/>
                          <a:lumOff val="40000"/>
                          <a:alpha val="20000"/>
                        </a:schemeClr>
                      </a:gs>
                      <a:gs pos="0">
                        <a:schemeClr val="tx2">
                          <a:lumMod val="40000"/>
                          <a:lumOff val="60000"/>
                          <a:alpha val="78000"/>
                        </a:schemeClr>
                      </a:gs>
                    </a:gsLst>
                    <a:lin ang="5400000" scaled="1"/>
                    <a:tileRect/>
                  </a:gradFill>
                  <a:ln w="3175">
                    <a:noFill/>
                  </a:ln>
                  <a:effec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34" name="Freeform 169"/>
                  <p:cNvSpPr/>
                  <p:nvPr/>
                </p:nvSpPr>
                <p:spPr bwMode="auto">
                  <a:xfrm>
                    <a:off x="7343775" y="3897313"/>
                    <a:ext cx="236538" cy="1319213"/>
                  </a:xfrm>
                  <a:custGeom>
                    <a:avLst/>
                    <a:gdLst>
                      <a:gd name="T0" fmla="*/ 63 w 63"/>
                      <a:gd name="T1" fmla="*/ 352 h 352"/>
                      <a:gd name="T2" fmla="*/ 4 w 63"/>
                      <a:gd name="T3" fmla="*/ 305 h 352"/>
                      <a:gd name="T4" fmla="*/ 0 w 63"/>
                      <a:gd name="T5" fmla="*/ 0 h 352"/>
                      <a:gd name="T6" fmla="*/ 55 w 63"/>
                      <a:gd name="T7" fmla="*/ 34 h 352"/>
                      <a:gd name="T8" fmla="*/ 63 w 63"/>
                      <a:gd name="T9" fmla="*/ 352 h 352"/>
                    </a:gdLst>
                    <a:ahLst/>
                    <a:cxnLst>
                      <a:cxn ang="0">
                        <a:pos x="T0" y="T1"/>
                      </a:cxn>
                      <a:cxn ang="0">
                        <a:pos x="T2" y="T3"/>
                      </a:cxn>
                      <a:cxn ang="0">
                        <a:pos x="T4" y="T5"/>
                      </a:cxn>
                      <a:cxn ang="0">
                        <a:pos x="T6" y="T7"/>
                      </a:cxn>
                      <a:cxn ang="0">
                        <a:pos x="T8" y="T9"/>
                      </a:cxn>
                    </a:cxnLst>
                    <a:rect l="0" t="0" r="r" b="b"/>
                    <a:pathLst>
                      <a:path w="63" h="352">
                        <a:moveTo>
                          <a:pt x="63" y="352"/>
                        </a:moveTo>
                        <a:cubicBezTo>
                          <a:pt x="43" y="336"/>
                          <a:pt x="23" y="320"/>
                          <a:pt x="4" y="305"/>
                        </a:cubicBezTo>
                        <a:cubicBezTo>
                          <a:pt x="2" y="203"/>
                          <a:pt x="0" y="102"/>
                          <a:pt x="0" y="0"/>
                        </a:cubicBezTo>
                        <a:cubicBezTo>
                          <a:pt x="18" y="11"/>
                          <a:pt x="37" y="23"/>
                          <a:pt x="55" y="34"/>
                        </a:cubicBezTo>
                        <a:cubicBezTo>
                          <a:pt x="56" y="140"/>
                          <a:pt x="59" y="246"/>
                          <a:pt x="63" y="352"/>
                        </a:cubicBezTo>
                        <a:close/>
                      </a:path>
                    </a:pathLst>
                  </a:custGeom>
                  <a:gradFill flip="none" rotWithShape="1">
                    <a:gsLst>
                      <a:gs pos="100000">
                        <a:srgbClr val="348D24">
                          <a:alpha val="0"/>
                        </a:srgbClr>
                      </a:gs>
                      <a:gs pos="0">
                        <a:srgbClr val="5DB343">
                          <a:alpha val="40000"/>
                        </a:srgbClr>
                      </a:gs>
                    </a:gsLst>
                    <a:lin ang="5400000" scaled="1"/>
                    <a:tileRect/>
                  </a:gradFill>
                  <a:ln w="3175">
                    <a:noFill/>
                  </a:ln>
                  <a:effec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35" name="Freeform 170"/>
                  <p:cNvSpPr/>
                  <p:nvPr/>
                </p:nvSpPr>
                <p:spPr bwMode="auto">
                  <a:xfrm>
                    <a:off x="7344019" y="3850782"/>
                    <a:ext cx="484997" cy="176591"/>
                  </a:xfrm>
                  <a:custGeom>
                    <a:avLst/>
                    <a:gdLst>
                      <a:gd name="T0" fmla="*/ 774839676 w 129"/>
                      <a:gd name="T1" fmla="*/ 660660029 h 47"/>
                      <a:gd name="T2" fmla="*/ 0 w 129"/>
                      <a:gd name="T3" fmla="*/ 182736630 h 47"/>
                      <a:gd name="T4" fmla="*/ 1000246080 w 129"/>
                      <a:gd name="T5" fmla="*/ 0 h 47"/>
                      <a:gd name="T6" fmla="*/ 1817348987 w 129"/>
                      <a:gd name="T7" fmla="*/ 463867600 h 47"/>
                      <a:gd name="T8" fmla="*/ 774839676 w 129"/>
                      <a:gd name="T9" fmla="*/ 660660029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47">
                        <a:moveTo>
                          <a:pt x="55" y="47"/>
                        </a:moveTo>
                        <a:cubicBezTo>
                          <a:pt x="37" y="36"/>
                          <a:pt x="18" y="24"/>
                          <a:pt x="0" y="13"/>
                        </a:cubicBezTo>
                        <a:cubicBezTo>
                          <a:pt x="24" y="9"/>
                          <a:pt x="47" y="5"/>
                          <a:pt x="71" y="0"/>
                        </a:cubicBezTo>
                        <a:cubicBezTo>
                          <a:pt x="90" y="11"/>
                          <a:pt x="109" y="22"/>
                          <a:pt x="129" y="33"/>
                        </a:cubicBezTo>
                        <a:cubicBezTo>
                          <a:pt x="104" y="38"/>
                          <a:pt x="80" y="42"/>
                          <a:pt x="55" y="47"/>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36" name="Freeform 171"/>
                  <p:cNvSpPr/>
                  <p:nvPr/>
                </p:nvSpPr>
                <p:spPr bwMode="auto">
                  <a:xfrm>
                    <a:off x="7550150" y="3973513"/>
                    <a:ext cx="314325" cy="1243013"/>
                  </a:xfrm>
                  <a:custGeom>
                    <a:avLst/>
                    <a:gdLst>
                      <a:gd name="T0" fmla="*/ 74 w 84"/>
                      <a:gd name="T1" fmla="*/ 0 h 332"/>
                      <a:gd name="T2" fmla="*/ 84 w 84"/>
                      <a:gd name="T3" fmla="*/ 313 h 332"/>
                      <a:gd name="T4" fmla="*/ 8 w 84"/>
                      <a:gd name="T5" fmla="*/ 332 h 332"/>
                      <a:gd name="T6" fmla="*/ 0 w 84"/>
                      <a:gd name="T7" fmla="*/ 14 h 332"/>
                      <a:gd name="T8" fmla="*/ 74 w 84"/>
                      <a:gd name="T9" fmla="*/ 0 h 332"/>
                    </a:gdLst>
                    <a:ahLst/>
                    <a:cxnLst>
                      <a:cxn ang="0">
                        <a:pos x="T0" y="T1"/>
                      </a:cxn>
                      <a:cxn ang="0">
                        <a:pos x="T2" y="T3"/>
                      </a:cxn>
                      <a:cxn ang="0">
                        <a:pos x="T4" y="T5"/>
                      </a:cxn>
                      <a:cxn ang="0">
                        <a:pos x="T6" y="T7"/>
                      </a:cxn>
                      <a:cxn ang="0">
                        <a:pos x="T8" y="T9"/>
                      </a:cxn>
                    </a:cxnLst>
                    <a:rect l="0" t="0" r="r" b="b"/>
                    <a:pathLst>
                      <a:path w="84" h="332">
                        <a:moveTo>
                          <a:pt x="74" y="0"/>
                        </a:moveTo>
                        <a:cubicBezTo>
                          <a:pt x="75" y="105"/>
                          <a:pt x="78" y="209"/>
                          <a:pt x="84" y="313"/>
                        </a:cubicBezTo>
                        <a:cubicBezTo>
                          <a:pt x="59" y="319"/>
                          <a:pt x="34" y="325"/>
                          <a:pt x="8" y="332"/>
                        </a:cubicBezTo>
                        <a:cubicBezTo>
                          <a:pt x="4" y="226"/>
                          <a:pt x="1" y="120"/>
                          <a:pt x="0" y="14"/>
                        </a:cubicBezTo>
                        <a:cubicBezTo>
                          <a:pt x="25" y="9"/>
                          <a:pt x="49" y="5"/>
                          <a:pt x="74" y="0"/>
                        </a:cubicBezTo>
                        <a:close/>
                      </a:path>
                    </a:pathLst>
                  </a:custGeom>
                  <a:gradFill flip="none" rotWithShape="1">
                    <a:gsLst>
                      <a:gs pos="77000">
                        <a:srgbClr val="348D24">
                          <a:alpha val="0"/>
                        </a:srgbClr>
                      </a:gs>
                      <a:gs pos="0">
                        <a:srgbClr val="5DB343">
                          <a:alpha val="40000"/>
                        </a:srgbClr>
                      </a:gs>
                    </a:gsLst>
                    <a:lin ang="5400000" scaled="1"/>
                    <a:tileRect/>
                  </a:gradFill>
                  <a:ln w="3175">
                    <a:noFill/>
                  </a:ln>
                  <a:effec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37" name="Freeform 172"/>
                  <p:cNvSpPr/>
                  <p:nvPr/>
                </p:nvSpPr>
                <p:spPr bwMode="auto">
                  <a:xfrm>
                    <a:off x="7024688" y="3954463"/>
                    <a:ext cx="206375" cy="1096963"/>
                  </a:xfrm>
                  <a:custGeom>
                    <a:avLst/>
                    <a:gdLst>
                      <a:gd name="T0" fmla="*/ 55 w 55"/>
                      <a:gd name="T1" fmla="*/ 293 h 293"/>
                      <a:gd name="T2" fmla="*/ 1 w 55"/>
                      <a:gd name="T3" fmla="*/ 247 h 293"/>
                      <a:gd name="T4" fmla="*/ 0 w 55"/>
                      <a:gd name="T5" fmla="*/ 0 h 293"/>
                      <a:gd name="T6" fmla="*/ 52 w 55"/>
                      <a:gd name="T7" fmla="*/ 35 h 293"/>
                      <a:gd name="T8" fmla="*/ 55 w 55"/>
                      <a:gd name="T9" fmla="*/ 293 h 293"/>
                    </a:gdLst>
                    <a:ahLst/>
                    <a:cxnLst>
                      <a:cxn ang="0">
                        <a:pos x="T0" y="T1"/>
                      </a:cxn>
                      <a:cxn ang="0">
                        <a:pos x="T2" y="T3"/>
                      </a:cxn>
                      <a:cxn ang="0">
                        <a:pos x="T4" y="T5"/>
                      </a:cxn>
                      <a:cxn ang="0">
                        <a:pos x="T6" y="T7"/>
                      </a:cxn>
                      <a:cxn ang="0">
                        <a:pos x="T8" y="T9"/>
                      </a:cxn>
                    </a:cxnLst>
                    <a:rect l="0" t="0" r="r" b="b"/>
                    <a:pathLst>
                      <a:path w="55" h="293">
                        <a:moveTo>
                          <a:pt x="55" y="293"/>
                        </a:moveTo>
                        <a:cubicBezTo>
                          <a:pt x="37" y="278"/>
                          <a:pt x="19" y="263"/>
                          <a:pt x="1" y="247"/>
                        </a:cubicBezTo>
                        <a:cubicBezTo>
                          <a:pt x="1" y="165"/>
                          <a:pt x="1" y="82"/>
                          <a:pt x="0" y="0"/>
                        </a:cubicBezTo>
                        <a:cubicBezTo>
                          <a:pt x="18" y="11"/>
                          <a:pt x="35" y="23"/>
                          <a:pt x="52" y="35"/>
                        </a:cubicBezTo>
                        <a:cubicBezTo>
                          <a:pt x="53" y="121"/>
                          <a:pt x="54" y="208"/>
                          <a:pt x="55" y="293"/>
                        </a:cubicBezTo>
                        <a:close/>
                      </a:path>
                    </a:pathLst>
                  </a:custGeom>
                  <a:gradFill flip="none" rotWithShape="1">
                    <a:gsLst>
                      <a:gs pos="100000">
                        <a:srgbClr val="348D24">
                          <a:alpha val="0"/>
                        </a:srgbClr>
                      </a:gs>
                      <a:gs pos="0">
                        <a:srgbClr val="5DB343">
                          <a:alpha val="40000"/>
                        </a:srgbClr>
                      </a:gs>
                    </a:gsLst>
                    <a:lin ang="5400000" scaled="1"/>
                    <a:tileRect/>
                  </a:gradFill>
                  <a:ln w="3175">
                    <a:noFill/>
                  </a:ln>
                  <a:effec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38" name="Freeform 173"/>
                  <p:cNvSpPr/>
                  <p:nvPr/>
                </p:nvSpPr>
                <p:spPr bwMode="auto">
                  <a:xfrm>
                    <a:off x="7024405" y="3906548"/>
                    <a:ext cx="488713" cy="178451"/>
                  </a:xfrm>
                  <a:custGeom>
                    <a:avLst/>
                    <a:gdLst>
                      <a:gd name="T0" fmla="*/ 730838308 w 130"/>
                      <a:gd name="T1" fmla="*/ 670417803 h 48"/>
                      <a:gd name="T2" fmla="*/ 0 w 130"/>
                      <a:gd name="T3" fmla="*/ 181570554 h 48"/>
                      <a:gd name="T4" fmla="*/ 1054094939 w 130"/>
                      <a:gd name="T5" fmla="*/ 0 h 48"/>
                      <a:gd name="T6" fmla="*/ 1827097644 w 130"/>
                      <a:gd name="T7" fmla="*/ 474881146 h 48"/>
                      <a:gd name="T8" fmla="*/ 730838308 w 130"/>
                      <a:gd name="T9" fmla="*/ 670417803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48">
                        <a:moveTo>
                          <a:pt x="52" y="48"/>
                        </a:moveTo>
                        <a:cubicBezTo>
                          <a:pt x="35" y="36"/>
                          <a:pt x="18" y="24"/>
                          <a:pt x="0" y="13"/>
                        </a:cubicBezTo>
                        <a:cubicBezTo>
                          <a:pt x="25" y="8"/>
                          <a:pt x="50" y="4"/>
                          <a:pt x="75" y="0"/>
                        </a:cubicBezTo>
                        <a:cubicBezTo>
                          <a:pt x="93" y="11"/>
                          <a:pt x="111" y="22"/>
                          <a:pt x="130" y="34"/>
                        </a:cubicBezTo>
                        <a:cubicBezTo>
                          <a:pt x="104" y="39"/>
                          <a:pt x="78" y="43"/>
                          <a:pt x="52" y="48"/>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39" name="Freeform 174"/>
                  <p:cNvSpPr/>
                  <p:nvPr/>
                </p:nvSpPr>
                <p:spPr bwMode="auto">
                  <a:xfrm>
                    <a:off x="7219950" y="4032251"/>
                    <a:ext cx="311150" cy="1019175"/>
                  </a:xfrm>
                  <a:custGeom>
                    <a:avLst/>
                    <a:gdLst>
                      <a:gd name="T0" fmla="*/ 78 w 83"/>
                      <a:gd name="T1" fmla="*/ 0 h 272"/>
                      <a:gd name="T2" fmla="*/ 83 w 83"/>
                      <a:gd name="T3" fmla="*/ 254 h 272"/>
                      <a:gd name="T4" fmla="*/ 3 w 83"/>
                      <a:gd name="T5" fmla="*/ 272 h 272"/>
                      <a:gd name="T6" fmla="*/ 0 w 83"/>
                      <a:gd name="T7" fmla="*/ 14 h 272"/>
                      <a:gd name="T8" fmla="*/ 78 w 83"/>
                      <a:gd name="T9" fmla="*/ 0 h 272"/>
                    </a:gdLst>
                    <a:ahLst/>
                    <a:cxnLst>
                      <a:cxn ang="0">
                        <a:pos x="T0" y="T1"/>
                      </a:cxn>
                      <a:cxn ang="0">
                        <a:pos x="T2" y="T3"/>
                      </a:cxn>
                      <a:cxn ang="0">
                        <a:pos x="T4" y="T5"/>
                      </a:cxn>
                      <a:cxn ang="0">
                        <a:pos x="T6" y="T7"/>
                      </a:cxn>
                      <a:cxn ang="0">
                        <a:pos x="T8" y="T9"/>
                      </a:cxn>
                    </a:cxnLst>
                    <a:rect l="0" t="0" r="r" b="b"/>
                    <a:pathLst>
                      <a:path w="83" h="272">
                        <a:moveTo>
                          <a:pt x="78" y="0"/>
                        </a:moveTo>
                        <a:cubicBezTo>
                          <a:pt x="78" y="85"/>
                          <a:pt x="80" y="169"/>
                          <a:pt x="83" y="254"/>
                        </a:cubicBezTo>
                        <a:cubicBezTo>
                          <a:pt x="56" y="260"/>
                          <a:pt x="30" y="266"/>
                          <a:pt x="3" y="272"/>
                        </a:cubicBezTo>
                        <a:cubicBezTo>
                          <a:pt x="2" y="187"/>
                          <a:pt x="1" y="100"/>
                          <a:pt x="0" y="14"/>
                        </a:cubicBezTo>
                        <a:cubicBezTo>
                          <a:pt x="26" y="9"/>
                          <a:pt x="52" y="5"/>
                          <a:pt x="78" y="0"/>
                        </a:cubicBezTo>
                        <a:close/>
                      </a:path>
                    </a:pathLst>
                  </a:custGeom>
                  <a:gradFill flip="none" rotWithShape="1">
                    <a:gsLst>
                      <a:gs pos="72000">
                        <a:schemeClr val="tx2">
                          <a:lumMod val="60000"/>
                          <a:lumOff val="40000"/>
                          <a:alpha val="20000"/>
                        </a:schemeClr>
                      </a:gs>
                      <a:gs pos="0">
                        <a:schemeClr val="tx2">
                          <a:lumMod val="40000"/>
                          <a:lumOff val="60000"/>
                          <a:alpha val="78000"/>
                        </a:schemeClr>
                      </a:gs>
                    </a:gsLst>
                    <a:lin ang="5400000" scaled="1"/>
                    <a:tileRect/>
                  </a:gradFill>
                  <a:ln w="3175">
                    <a:noFill/>
                  </a:ln>
                  <a:effec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40" name="Freeform 175"/>
                  <p:cNvSpPr/>
                  <p:nvPr/>
                </p:nvSpPr>
                <p:spPr bwMode="auto">
                  <a:xfrm>
                    <a:off x="6691313" y="4010026"/>
                    <a:ext cx="184150" cy="835025"/>
                  </a:xfrm>
                  <a:custGeom>
                    <a:avLst/>
                    <a:gdLst>
                      <a:gd name="T0" fmla="*/ 49 w 49"/>
                      <a:gd name="T1" fmla="*/ 223 h 223"/>
                      <a:gd name="T2" fmla="*/ 0 w 49"/>
                      <a:gd name="T3" fmla="*/ 178 h 223"/>
                      <a:gd name="T4" fmla="*/ 1 w 49"/>
                      <a:gd name="T5" fmla="*/ 0 h 223"/>
                      <a:gd name="T6" fmla="*/ 49 w 49"/>
                      <a:gd name="T7" fmla="*/ 37 h 223"/>
                      <a:gd name="T8" fmla="*/ 49 w 49"/>
                      <a:gd name="T9" fmla="*/ 223 h 223"/>
                    </a:gdLst>
                    <a:ahLst/>
                    <a:cxnLst>
                      <a:cxn ang="0">
                        <a:pos x="T0" y="T1"/>
                      </a:cxn>
                      <a:cxn ang="0">
                        <a:pos x="T2" y="T3"/>
                      </a:cxn>
                      <a:cxn ang="0">
                        <a:pos x="T4" y="T5"/>
                      </a:cxn>
                      <a:cxn ang="0">
                        <a:pos x="T6" y="T7"/>
                      </a:cxn>
                      <a:cxn ang="0">
                        <a:pos x="T8" y="T9"/>
                      </a:cxn>
                    </a:cxnLst>
                    <a:rect l="0" t="0" r="r" b="b"/>
                    <a:pathLst>
                      <a:path w="49" h="223">
                        <a:moveTo>
                          <a:pt x="49" y="223"/>
                        </a:moveTo>
                        <a:cubicBezTo>
                          <a:pt x="32" y="208"/>
                          <a:pt x="16" y="193"/>
                          <a:pt x="0" y="178"/>
                        </a:cubicBezTo>
                        <a:cubicBezTo>
                          <a:pt x="1" y="119"/>
                          <a:pt x="1" y="59"/>
                          <a:pt x="1" y="0"/>
                        </a:cubicBezTo>
                        <a:cubicBezTo>
                          <a:pt x="17" y="12"/>
                          <a:pt x="33" y="25"/>
                          <a:pt x="49" y="37"/>
                        </a:cubicBezTo>
                        <a:cubicBezTo>
                          <a:pt x="49" y="99"/>
                          <a:pt x="49" y="161"/>
                          <a:pt x="49" y="223"/>
                        </a:cubicBezTo>
                        <a:close/>
                      </a:path>
                    </a:pathLst>
                  </a:custGeom>
                  <a:gradFill flip="none" rotWithShape="1">
                    <a:gsLst>
                      <a:gs pos="100000">
                        <a:srgbClr val="348D24">
                          <a:alpha val="0"/>
                        </a:srgbClr>
                      </a:gs>
                      <a:gs pos="0">
                        <a:srgbClr val="5DB343">
                          <a:alpha val="40000"/>
                        </a:srgbClr>
                      </a:gs>
                    </a:gsLst>
                    <a:lin ang="5400000" scaled="1"/>
                    <a:tileRect/>
                  </a:gradFill>
                  <a:ln w="3175">
                    <a:noFill/>
                  </a:ln>
                  <a:effec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41" name="Freeform 176"/>
                  <p:cNvSpPr/>
                  <p:nvPr/>
                </p:nvSpPr>
                <p:spPr bwMode="auto">
                  <a:xfrm>
                    <a:off x="6695500" y="3958596"/>
                    <a:ext cx="483138" cy="189604"/>
                  </a:xfrm>
                  <a:custGeom>
                    <a:avLst/>
                    <a:gdLst>
                      <a:gd name="T0" fmla="*/ 671794164 w 129"/>
                      <a:gd name="T1" fmla="*/ 711573529 h 51"/>
                      <a:gd name="T2" fmla="*/ 0 w 129"/>
                      <a:gd name="T3" fmla="*/ 195333471 h 51"/>
                      <a:gd name="T4" fmla="*/ 1091667388 w 129"/>
                      <a:gd name="T5" fmla="*/ 0 h 51"/>
                      <a:gd name="T6" fmla="*/ 1805447752 w 129"/>
                      <a:gd name="T7" fmla="*/ 502288735 h 51"/>
                      <a:gd name="T8" fmla="*/ 671794164 w 129"/>
                      <a:gd name="T9" fmla="*/ 711573529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51">
                        <a:moveTo>
                          <a:pt x="48" y="51"/>
                        </a:moveTo>
                        <a:cubicBezTo>
                          <a:pt x="32" y="39"/>
                          <a:pt x="16" y="26"/>
                          <a:pt x="0" y="14"/>
                        </a:cubicBezTo>
                        <a:cubicBezTo>
                          <a:pt x="26" y="9"/>
                          <a:pt x="52" y="5"/>
                          <a:pt x="78" y="0"/>
                        </a:cubicBezTo>
                        <a:cubicBezTo>
                          <a:pt x="95" y="12"/>
                          <a:pt x="112" y="24"/>
                          <a:pt x="129" y="36"/>
                        </a:cubicBezTo>
                        <a:cubicBezTo>
                          <a:pt x="102" y="41"/>
                          <a:pt x="75" y="46"/>
                          <a:pt x="48" y="51"/>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42" name="Freeform 177"/>
                  <p:cNvSpPr/>
                  <p:nvPr/>
                </p:nvSpPr>
                <p:spPr bwMode="auto">
                  <a:xfrm>
                    <a:off x="6875463" y="4092576"/>
                    <a:ext cx="311150" cy="752475"/>
                  </a:xfrm>
                  <a:custGeom>
                    <a:avLst/>
                    <a:gdLst>
                      <a:gd name="T0" fmla="*/ 81 w 83"/>
                      <a:gd name="T1" fmla="*/ 0 h 201"/>
                      <a:gd name="T2" fmla="*/ 83 w 83"/>
                      <a:gd name="T3" fmla="*/ 183 h 201"/>
                      <a:gd name="T4" fmla="*/ 0 w 83"/>
                      <a:gd name="T5" fmla="*/ 201 h 201"/>
                      <a:gd name="T6" fmla="*/ 0 w 83"/>
                      <a:gd name="T7" fmla="*/ 15 h 201"/>
                      <a:gd name="T8" fmla="*/ 81 w 83"/>
                      <a:gd name="T9" fmla="*/ 0 h 201"/>
                    </a:gdLst>
                    <a:ahLst/>
                    <a:cxnLst>
                      <a:cxn ang="0">
                        <a:pos x="T0" y="T1"/>
                      </a:cxn>
                      <a:cxn ang="0">
                        <a:pos x="T2" y="T3"/>
                      </a:cxn>
                      <a:cxn ang="0">
                        <a:pos x="T4" y="T5"/>
                      </a:cxn>
                      <a:cxn ang="0">
                        <a:pos x="T6" y="T7"/>
                      </a:cxn>
                      <a:cxn ang="0">
                        <a:pos x="T8" y="T9"/>
                      </a:cxn>
                    </a:cxnLst>
                    <a:rect l="0" t="0" r="r" b="b"/>
                    <a:pathLst>
                      <a:path w="83" h="201">
                        <a:moveTo>
                          <a:pt x="81" y="0"/>
                        </a:moveTo>
                        <a:cubicBezTo>
                          <a:pt x="82" y="61"/>
                          <a:pt x="82" y="122"/>
                          <a:pt x="83" y="183"/>
                        </a:cubicBezTo>
                        <a:cubicBezTo>
                          <a:pt x="55" y="189"/>
                          <a:pt x="28" y="195"/>
                          <a:pt x="0" y="201"/>
                        </a:cubicBezTo>
                        <a:cubicBezTo>
                          <a:pt x="0" y="139"/>
                          <a:pt x="0" y="77"/>
                          <a:pt x="0" y="15"/>
                        </a:cubicBezTo>
                        <a:cubicBezTo>
                          <a:pt x="27" y="10"/>
                          <a:pt x="54" y="5"/>
                          <a:pt x="81" y="0"/>
                        </a:cubicBezTo>
                        <a:close/>
                      </a:path>
                    </a:pathLst>
                  </a:custGeom>
                  <a:gradFill flip="none" rotWithShape="1">
                    <a:gsLst>
                      <a:gs pos="72000">
                        <a:schemeClr val="tx2">
                          <a:lumMod val="60000"/>
                          <a:lumOff val="40000"/>
                          <a:alpha val="20000"/>
                        </a:schemeClr>
                      </a:gs>
                      <a:gs pos="0">
                        <a:schemeClr val="tx2">
                          <a:lumMod val="40000"/>
                          <a:lumOff val="60000"/>
                          <a:alpha val="78000"/>
                        </a:schemeClr>
                      </a:gs>
                    </a:gsLst>
                    <a:lin ang="5400000" scaled="1"/>
                    <a:tileRect/>
                  </a:gradFill>
                  <a:ln w="3175">
                    <a:noFill/>
                  </a:ln>
                  <a:effec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43" name="Freeform 178"/>
                  <p:cNvSpPr/>
                  <p:nvPr/>
                </p:nvSpPr>
                <p:spPr bwMode="auto">
                  <a:xfrm>
                    <a:off x="6343650" y="4070351"/>
                    <a:ext cx="168275" cy="517525"/>
                  </a:xfrm>
                  <a:custGeom>
                    <a:avLst/>
                    <a:gdLst>
                      <a:gd name="T0" fmla="*/ 44 w 45"/>
                      <a:gd name="T1" fmla="*/ 138 h 138"/>
                      <a:gd name="T2" fmla="*/ 0 w 45"/>
                      <a:gd name="T3" fmla="*/ 94 h 138"/>
                      <a:gd name="T4" fmla="*/ 1 w 45"/>
                      <a:gd name="T5" fmla="*/ 0 h 138"/>
                      <a:gd name="T6" fmla="*/ 45 w 45"/>
                      <a:gd name="T7" fmla="*/ 39 h 138"/>
                      <a:gd name="T8" fmla="*/ 44 w 45"/>
                      <a:gd name="T9" fmla="*/ 138 h 138"/>
                    </a:gdLst>
                    <a:ahLst/>
                    <a:cxnLst>
                      <a:cxn ang="0">
                        <a:pos x="T0" y="T1"/>
                      </a:cxn>
                      <a:cxn ang="0">
                        <a:pos x="T2" y="T3"/>
                      </a:cxn>
                      <a:cxn ang="0">
                        <a:pos x="T4" y="T5"/>
                      </a:cxn>
                      <a:cxn ang="0">
                        <a:pos x="T6" y="T7"/>
                      </a:cxn>
                      <a:cxn ang="0">
                        <a:pos x="T8" y="T9"/>
                      </a:cxn>
                    </a:cxnLst>
                    <a:rect l="0" t="0" r="r" b="b"/>
                    <a:pathLst>
                      <a:path w="45" h="138">
                        <a:moveTo>
                          <a:pt x="44" y="138"/>
                        </a:moveTo>
                        <a:cubicBezTo>
                          <a:pt x="29" y="123"/>
                          <a:pt x="15" y="109"/>
                          <a:pt x="0" y="94"/>
                        </a:cubicBezTo>
                        <a:cubicBezTo>
                          <a:pt x="1" y="63"/>
                          <a:pt x="1" y="31"/>
                          <a:pt x="1" y="0"/>
                        </a:cubicBezTo>
                        <a:cubicBezTo>
                          <a:pt x="16" y="13"/>
                          <a:pt x="30" y="26"/>
                          <a:pt x="45" y="39"/>
                        </a:cubicBezTo>
                        <a:cubicBezTo>
                          <a:pt x="45" y="72"/>
                          <a:pt x="45" y="105"/>
                          <a:pt x="44" y="138"/>
                        </a:cubicBezTo>
                        <a:close/>
                      </a:path>
                    </a:pathLst>
                  </a:custGeom>
                  <a:gradFill flip="none" rotWithShape="1">
                    <a:gsLst>
                      <a:gs pos="100000">
                        <a:srgbClr val="348D24">
                          <a:alpha val="0"/>
                        </a:srgbClr>
                      </a:gs>
                      <a:gs pos="0">
                        <a:srgbClr val="5DB343">
                          <a:alpha val="40000"/>
                        </a:srgbClr>
                      </a:gs>
                    </a:gsLst>
                    <a:lin ang="5400000" scaled="1"/>
                    <a:tileRect/>
                  </a:gradFill>
                  <a:ln w="3175">
                    <a:noFill/>
                  </a:ln>
                  <a:effec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44" name="Freeform 179"/>
                  <p:cNvSpPr/>
                  <p:nvPr/>
                </p:nvSpPr>
                <p:spPr bwMode="auto">
                  <a:xfrm>
                    <a:off x="6348012" y="4018079"/>
                    <a:ext cx="486854" cy="198898"/>
                  </a:xfrm>
                  <a:custGeom>
                    <a:avLst/>
                    <a:gdLst>
                      <a:gd name="T0" fmla="*/ 618403664 w 130"/>
                      <a:gd name="T1" fmla="*/ 742974337 h 53"/>
                      <a:gd name="T2" fmla="*/ 0 w 130"/>
                      <a:gd name="T3" fmla="*/ 196258926 h 53"/>
                      <a:gd name="T4" fmla="*/ 1152478533 w 130"/>
                      <a:gd name="T5" fmla="*/ 0 h 53"/>
                      <a:gd name="T6" fmla="*/ 1827097644 w 130"/>
                      <a:gd name="T7" fmla="*/ 518679491 h 53"/>
                      <a:gd name="T8" fmla="*/ 618403664 w 130"/>
                      <a:gd name="T9" fmla="*/ 742974337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53">
                        <a:moveTo>
                          <a:pt x="44" y="53"/>
                        </a:moveTo>
                        <a:cubicBezTo>
                          <a:pt x="29" y="40"/>
                          <a:pt x="15" y="27"/>
                          <a:pt x="0" y="14"/>
                        </a:cubicBezTo>
                        <a:cubicBezTo>
                          <a:pt x="27" y="9"/>
                          <a:pt x="55" y="4"/>
                          <a:pt x="82" y="0"/>
                        </a:cubicBezTo>
                        <a:cubicBezTo>
                          <a:pt x="98" y="12"/>
                          <a:pt x="114" y="25"/>
                          <a:pt x="130" y="37"/>
                        </a:cubicBezTo>
                        <a:cubicBezTo>
                          <a:pt x="101" y="42"/>
                          <a:pt x="73" y="48"/>
                          <a:pt x="44" y="53"/>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45" name="Freeform 180"/>
                  <p:cNvSpPr/>
                  <p:nvPr/>
                </p:nvSpPr>
                <p:spPr bwMode="auto">
                  <a:xfrm>
                    <a:off x="6508750" y="4156076"/>
                    <a:ext cx="325438" cy="431800"/>
                  </a:xfrm>
                  <a:custGeom>
                    <a:avLst/>
                    <a:gdLst>
                      <a:gd name="T0" fmla="*/ 87 w 87"/>
                      <a:gd name="T1" fmla="*/ 0 h 115"/>
                      <a:gd name="T2" fmla="*/ 86 w 87"/>
                      <a:gd name="T3" fmla="*/ 97 h 115"/>
                      <a:gd name="T4" fmla="*/ 0 w 87"/>
                      <a:gd name="T5" fmla="*/ 115 h 115"/>
                      <a:gd name="T6" fmla="*/ 1 w 87"/>
                      <a:gd name="T7" fmla="*/ 16 h 115"/>
                      <a:gd name="T8" fmla="*/ 87 w 87"/>
                      <a:gd name="T9" fmla="*/ 0 h 115"/>
                    </a:gdLst>
                    <a:ahLst/>
                    <a:cxnLst>
                      <a:cxn ang="0">
                        <a:pos x="T0" y="T1"/>
                      </a:cxn>
                      <a:cxn ang="0">
                        <a:pos x="T2" y="T3"/>
                      </a:cxn>
                      <a:cxn ang="0">
                        <a:pos x="T4" y="T5"/>
                      </a:cxn>
                      <a:cxn ang="0">
                        <a:pos x="T6" y="T7"/>
                      </a:cxn>
                      <a:cxn ang="0">
                        <a:pos x="T8" y="T9"/>
                      </a:cxn>
                    </a:cxnLst>
                    <a:rect l="0" t="0" r="r" b="b"/>
                    <a:pathLst>
                      <a:path w="87" h="115">
                        <a:moveTo>
                          <a:pt x="87" y="0"/>
                        </a:moveTo>
                        <a:cubicBezTo>
                          <a:pt x="87" y="33"/>
                          <a:pt x="87" y="65"/>
                          <a:pt x="86" y="97"/>
                        </a:cubicBezTo>
                        <a:cubicBezTo>
                          <a:pt x="58" y="103"/>
                          <a:pt x="29" y="109"/>
                          <a:pt x="0" y="115"/>
                        </a:cubicBezTo>
                        <a:cubicBezTo>
                          <a:pt x="1" y="82"/>
                          <a:pt x="1" y="49"/>
                          <a:pt x="1" y="16"/>
                        </a:cubicBezTo>
                        <a:cubicBezTo>
                          <a:pt x="30" y="11"/>
                          <a:pt x="58" y="5"/>
                          <a:pt x="87" y="0"/>
                        </a:cubicBezTo>
                        <a:close/>
                      </a:path>
                    </a:pathLst>
                  </a:custGeom>
                  <a:gradFill flip="none" rotWithShape="1">
                    <a:gsLst>
                      <a:gs pos="72000">
                        <a:schemeClr val="tx2">
                          <a:lumMod val="60000"/>
                          <a:lumOff val="40000"/>
                          <a:alpha val="20000"/>
                        </a:schemeClr>
                      </a:gs>
                      <a:gs pos="0">
                        <a:schemeClr val="tx2">
                          <a:lumMod val="40000"/>
                          <a:lumOff val="60000"/>
                          <a:alpha val="78000"/>
                        </a:schemeClr>
                      </a:gs>
                    </a:gsLst>
                    <a:lin ang="5400000" scaled="1"/>
                    <a:tileRect/>
                  </a:gradFill>
                  <a:ln w="3175">
                    <a:noFill/>
                  </a:ln>
                  <a:effec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46" name="Freeform 181"/>
                  <p:cNvSpPr/>
                  <p:nvPr/>
                </p:nvSpPr>
                <p:spPr bwMode="auto">
                  <a:xfrm>
                    <a:off x="5980113" y="4133851"/>
                    <a:ext cx="149225" cy="330200"/>
                  </a:xfrm>
                  <a:custGeom>
                    <a:avLst/>
                    <a:gdLst>
                      <a:gd name="T0" fmla="*/ 39 w 40"/>
                      <a:gd name="T1" fmla="*/ 88 h 88"/>
                      <a:gd name="T2" fmla="*/ 0 w 40"/>
                      <a:gd name="T3" fmla="*/ 45 h 88"/>
                      <a:gd name="T4" fmla="*/ 0 w 40"/>
                      <a:gd name="T5" fmla="*/ 0 h 88"/>
                      <a:gd name="T6" fmla="*/ 40 w 40"/>
                      <a:gd name="T7" fmla="*/ 40 h 88"/>
                      <a:gd name="T8" fmla="*/ 39 w 40"/>
                      <a:gd name="T9" fmla="*/ 88 h 88"/>
                    </a:gdLst>
                    <a:ahLst/>
                    <a:cxnLst>
                      <a:cxn ang="0">
                        <a:pos x="T0" y="T1"/>
                      </a:cxn>
                      <a:cxn ang="0">
                        <a:pos x="T2" y="T3"/>
                      </a:cxn>
                      <a:cxn ang="0">
                        <a:pos x="T4" y="T5"/>
                      </a:cxn>
                      <a:cxn ang="0">
                        <a:pos x="T6" y="T7"/>
                      </a:cxn>
                      <a:cxn ang="0">
                        <a:pos x="T8" y="T9"/>
                      </a:cxn>
                    </a:cxnLst>
                    <a:rect l="0" t="0" r="r" b="b"/>
                    <a:pathLst>
                      <a:path w="40" h="88">
                        <a:moveTo>
                          <a:pt x="39" y="88"/>
                        </a:moveTo>
                        <a:cubicBezTo>
                          <a:pt x="26" y="74"/>
                          <a:pt x="13" y="60"/>
                          <a:pt x="0" y="45"/>
                        </a:cubicBezTo>
                        <a:cubicBezTo>
                          <a:pt x="0" y="30"/>
                          <a:pt x="0" y="15"/>
                          <a:pt x="0" y="0"/>
                        </a:cubicBezTo>
                        <a:cubicBezTo>
                          <a:pt x="14" y="13"/>
                          <a:pt x="27" y="27"/>
                          <a:pt x="40" y="40"/>
                        </a:cubicBezTo>
                        <a:cubicBezTo>
                          <a:pt x="39" y="56"/>
                          <a:pt x="39" y="72"/>
                          <a:pt x="39" y="88"/>
                        </a:cubicBezTo>
                        <a:close/>
                      </a:path>
                    </a:pathLst>
                  </a:custGeom>
                  <a:gradFill flip="none" rotWithShape="1">
                    <a:gsLst>
                      <a:gs pos="100000">
                        <a:srgbClr val="348D24">
                          <a:alpha val="0"/>
                        </a:srgbClr>
                      </a:gs>
                      <a:gs pos="0">
                        <a:srgbClr val="5DB343">
                          <a:alpha val="40000"/>
                        </a:srgbClr>
                      </a:gs>
                    </a:gsLst>
                    <a:lin ang="5400000" scaled="1"/>
                    <a:tileRect/>
                  </a:gradFill>
                  <a:ln w="3175">
                    <a:noFill/>
                  </a:ln>
                  <a:effec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47" name="Freeform 182"/>
                  <p:cNvSpPr/>
                  <p:nvPr/>
                </p:nvSpPr>
                <p:spPr bwMode="auto">
                  <a:xfrm>
                    <a:off x="5980083" y="4079421"/>
                    <a:ext cx="486854" cy="204475"/>
                  </a:xfrm>
                  <a:custGeom>
                    <a:avLst/>
                    <a:gdLst>
                      <a:gd name="T0" fmla="*/ 562184467 w 130"/>
                      <a:gd name="T1" fmla="*/ 762511363 h 55"/>
                      <a:gd name="T2" fmla="*/ 0 w 130"/>
                      <a:gd name="T3" fmla="*/ 207956629 h 55"/>
                      <a:gd name="T4" fmla="*/ 1208693981 w 130"/>
                      <a:gd name="T5" fmla="*/ 0 h 55"/>
                      <a:gd name="T6" fmla="*/ 1827097644 w 130"/>
                      <a:gd name="T7" fmla="*/ 540688724 h 55"/>
                      <a:gd name="T8" fmla="*/ 562184467 w 130"/>
                      <a:gd name="T9" fmla="*/ 762511363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55">
                        <a:moveTo>
                          <a:pt x="40" y="55"/>
                        </a:moveTo>
                        <a:cubicBezTo>
                          <a:pt x="27" y="42"/>
                          <a:pt x="14" y="28"/>
                          <a:pt x="0" y="15"/>
                        </a:cubicBezTo>
                        <a:cubicBezTo>
                          <a:pt x="29" y="10"/>
                          <a:pt x="58" y="5"/>
                          <a:pt x="86" y="0"/>
                        </a:cubicBezTo>
                        <a:cubicBezTo>
                          <a:pt x="101" y="13"/>
                          <a:pt x="115" y="26"/>
                          <a:pt x="130" y="39"/>
                        </a:cubicBezTo>
                        <a:cubicBezTo>
                          <a:pt x="100" y="44"/>
                          <a:pt x="70" y="50"/>
                          <a:pt x="40" y="55"/>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48" name="Freeform 183"/>
                  <p:cNvSpPr/>
                  <p:nvPr/>
                </p:nvSpPr>
                <p:spPr bwMode="auto">
                  <a:xfrm>
                    <a:off x="6126163" y="4224338"/>
                    <a:ext cx="341313" cy="239713"/>
                  </a:xfrm>
                  <a:custGeom>
                    <a:avLst/>
                    <a:gdLst>
                      <a:gd name="T0" fmla="*/ 91 w 91"/>
                      <a:gd name="T1" fmla="*/ 0 h 64"/>
                      <a:gd name="T2" fmla="*/ 90 w 91"/>
                      <a:gd name="T3" fmla="*/ 47 h 64"/>
                      <a:gd name="T4" fmla="*/ 0 w 91"/>
                      <a:gd name="T5" fmla="*/ 64 h 64"/>
                      <a:gd name="T6" fmla="*/ 1 w 91"/>
                      <a:gd name="T7" fmla="*/ 16 h 64"/>
                      <a:gd name="T8" fmla="*/ 91 w 91"/>
                      <a:gd name="T9" fmla="*/ 0 h 64"/>
                    </a:gdLst>
                    <a:ahLst/>
                    <a:cxnLst>
                      <a:cxn ang="0">
                        <a:pos x="T0" y="T1"/>
                      </a:cxn>
                      <a:cxn ang="0">
                        <a:pos x="T2" y="T3"/>
                      </a:cxn>
                      <a:cxn ang="0">
                        <a:pos x="T4" y="T5"/>
                      </a:cxn>
                      <a:cxn ang="0">
                        <a:pos x="T6" y="T7"/>
                      </a:cxn>
                      <a:cxn ang="0">
                        <a:pos x="T8" y="T9"/>
                      </a:cxn>
                    </a:cxnLst>
                    <a:rect l="0" t="0" r="r" b="b"/>
                    <a:pathLst>
                      <a:path w="91" h="64">
                        <a:moveTo>
                          <a:pt x="91" y="0"/>
                        </a:moveTo>
                        <a:cubicBezTo>
                          <a:pt x="91" y="16"/>
                          <a:pt x="91" y="31"/>
                          <a:pt x="90" y="47"/>
                        </a:cubicBezTo>
                        <a:cubicBezTo>
                          <a:pt x="60" y="53"/>
                          <a:pt x="30" y="58"/>
                          <a:pt x="0" y="64"/>
                        </a:cubicBezTo>
                        <a:cubicBezTo>
                          <a:pt x="0" y="48"/>
                          <a:pt x="0" y="32"/>
                          <a:pt x="1" y="16"/>
                        </a:cubicBezTo>
                        <a:cubicBezTo>
                          <a:pt x="31" y="11"/>
                          <a:pt x="61" y="5"/>
                          <a:pt x="91" y="0"/>
                        </a:cubicBezTo>
                        <a:close/>
                      </a:path>
                    </a:pathLst>
                  </a:custGeom>
                  <a:gradFill flip="none" rotWithShape="1">
                    <a:gsLst>
                      <a:gs pos="72000">
                        <a:schemeClr val="tx2">
                          <a:lumMod val="60000"/>
                          <a:lumOff val="40000"/>
                          <a:alpha val="20000"/>
                        </a:schemeClr>
                      </a:gs>
                      <a:gs pos="0">
                        <a:schemeClr val="tx2">
                          <a:lumMod val="40000"/>
                          <a:lumOff val="60000"/>
                          <a:alpha val="78000"/>
                        </a:schemeClr>
                      </a:gs>
                    </a:gsLst>
                    <a:lin ang="5400000" scaled="1"/>
                    <a:tileRect/>
                  </a:gradFill>
                  <a:ln w="3175">
                    <a:noFill/>
                  </a:ln>
                  <a:effec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14388" name="组合 48"/>
                <p:cNvGrpSpPr/>
                <p:nvPr/>
              </p:nvGrpSpPr>
              <p:grpSpPr bwMode="auto">
                <a:xfrm>
                  <a:off x="5826125" y="458788"/>
                  <a:ext cx="2441576" cy="3698875"/>
                  <a:chOff x="5826125" y="458788"/>
                  <a:chExt cx="2441576" cy="3698875"/>
                </a:xfrm>
              </p:grpSpPr>
              <p:sp>
                <p:nvSpPr>
                  <p:cNvPr id="97" name="Freeform 77"/>
                  <p:cNvSpPr/>
                  <p:nvPr/>
                </p:nvSpPr>
                <p:spPr bwMode="auto">
                  <a:xfrm>
                    <a:off x="7431371" y="458788"/>
                    <a:ext cx="503578" cy="3383128"/>
                  </a:xfrm>
                  <a:custGeom>
                    <a:avLst/>
                    <a:gdLst>
                      <a:gd name="T0" fmla="*/ 59 w 134"/>
                      <a:gd name="T1" fmla="*/ 902 h 902"/>
                      <a:gd name="T2" fmla="*/ 0 w 134"/>
                      <a:gd name="T3" fmla="*/ 870 h 902"/>
                      <a:gd name="T4" fmla="*/ 49 w 134"/>
                      <a:gd name="T5" fmla="*/ 25 h 902"/>
                      <a:gd name="T6" fmla="*/ 134 w 134"/>
                      <a:gd name="T7" fmla="*/ 0 h 902"/>
                      <a:gd name="T8" fmla="*/ 59 w 134"/>
                      <a:gd name="T9" fmla="*/ 902 h 902"/>
                    </a:gdLst>
                    <a:ahLst/>
                    <a:cxnLst>
                      <a:cxn ang="0">
                        <a:pos x="T0" y="T1"/>
                      </a:cxn>
                      <a:cxn ang="0">
                        <a:pos x="T2" y="T3"/>
                      </a:cxn>
                      <a:cxn ang="0">
                        <a:pos x="T4" y="T5"/>
                      </a:cxn>
                      <a:cxn ang="0">
                        <a:pos x="T6" y="T7"/>
                      </a:cxn>
                      <a:cxn ang="0">
                        <a:pos x="T8" y="T9"/>
                      </a:cxn>
                    </a:cxnLst>
                    <a:rect l="0" t="0" r="r" b="b"/>
                    <a:pathLst>
                      <a:path w="134" h="902">
                        <a:moveTo>
                          <a:pt x="59" y="902"/>
                        </a:moveTo>
                        <a:cubicBezTo>
                          <a:pt x="39" y="891"/>
                          <a:pt x="20" y="881"/>
                          <a:pt x="0" y="870"/>
                        </a:cubicBezTo>
                        <a:cubicBezTo>
                          <a:pt x="4" y="587"/>
                          <a:pt x="18" y="304"/>
                          <a:pt x="49" y="25"/>
                        </a:cubicBezTo>
                        <a:cubicBezTo>
                          <a:pt x="77" y="17"/>
                          <a:pt x="105" y="8"/>
                          <a:pt x="134" y="0"/>
                        </a:cubicBezTo>
                        <a:cubicBezTo>
                          <a:pt x="85" y="297"/>
                          <a:pt x="63" y="600"/>
                          <a:pt x="59" y="902"/>
                        </a:cubicBezTo>
                        <a:close/>
                      </a:path>
                    </a:pathLst>
                  </a:custGeom>
                  <a:solidFill>
                    <a:srgbClr val="760000"/>
                  </a:solidFill>
                  <a:ln w="6350">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98" name="Freeform 78"/>
                  <p:cNvSpPr/>
                  <p:nvPr/>
                </p:nvSpPr>
                <p:spPr bwMode="auto">
                  <a:xfrm>
                    <a:off x="7652499" y="458788"/>
                    <a:ext cx="615072" cy="3383128"/>
                  </a:xfrm>
                  <a:custGeom>
                    <a:avLst/>
                    <a:gdLst>
                      <a:gd name="T0" fmla="*/ 164 w 164"/>
                      <a:gd name="T1" fmla="*/ 10 h 902"/>
                      <a:gd name="T2" fmla="*/ 65 w 164"/>
                      <a:gd name="T3" fmla="*/ 889 h 902"/>
                      <a:gd name="T4" fmla="*/ 0 w 164"/>
                      <a:gd name="T5" fmla="*/ 902 h 902"/>
                      <a:gd name="T6" fmla="*/ 75 w 164"/>
                      <a:gd name="T7" fmla="*/ 0 h 902"/>
                      <a:gd name="T8" fmla="*/ 164 w 164"/>
                      <a:gd name="T9" fmla="*/ 10 h 902"/>
                    </a:gdLst>
                    <a:ahLst/>
                    <a:cxnLst>
                      <a:cxn ang="0">
                        <a:pos x="T0" y="T1"/>
                      </a:cxn>
                      <a:cxn ang="0">
                        <a:pos x="T2" y="T3"/>
                      </a:cxn>
                      <a:cxn ang="0">
                        <a:pos x="T4" y="T5"/>
                      </a:cxn>
                      <a:cxn ang="0">
                        <a:pos x="T6" y="T7"/>
                      </a:cxn>
                      <a:cxn ang="0">
                        <a:pos x="T8" y="T9"/>
                      </a:cxn>
                    </a:cxnLst>
                    <a:rect l="0" t="0" r="r" b="b"/>
                    <a:pathLst>
                      <a:path w="164" h="902">
                        <a:moveTo>
                          <a:pt x="164" y="10"/>
                        </a:moveTo>
                        <a:cubicBezTo>
                          <a:pt x="100" y="300"/>
                          <a:pt x="71" y="595"/>
                          <a:pt x="65" y="889"/>
                        </a:cubicBezTo>
                        <a:cubicBezTo>
                          <a:pt x="44" y="893"/>
                          <a:pt x="22" y="897"/>
                          <a:pt x="0" y="902"/>
                        </a:cubicBezTo>
                        <a:cubicBezTo>
                          <a:pt x="4" y="600"/>
                          <a:pt x="26" y="297"/>
                          <a:pt x="75" y="0"/>
                        </a:cubicBezTo>
                        <a:cubicBezTo>
                          <a:pt x="105" y="3"/>
                          <a:pt x="134" y="7"/>
                          <a:pt x="164" y="10"/>
                        </a:cubicBezTo>
                        <a:close/>
                      </a:path>
                    </a:pathLst>
                  </a:custGeom>
                  <a:solidFill>
                    <a:srgbClr val="BA251E"/>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99" name="Freeform 79"/>
                  <p:cNvSpPr/>
                  <p:nvPr/>
                </p:nvSpPr>
                <p:spPr bwMode="auto">
                  <a:xfrm>
                    <a:off x="7150779" y="1129837"/>
                    <a:ext cx="310324" cy="2764128"/>
                  </a:xfrm>
                  <a:custGeom>
                    <a:avLst/>
                    <a:gdLst>
                      <a:gd name="T0" fmla="*/ 55 w 83"/>
                      <a:gd name="T1" fmla="*/ 737 h 737"/>
                      <a:gd name="T2" fmla="*/ 0 w 83"/>
                      <a:gd name="T3" fmla="*/ 704 h 737"/>
                      <a:gd name="T4" fmla="*/ 13 w 83"/>
                      <a:gd name="T5" fmla="*/ 14 h 737"/>
                      <a:gd name="T6" fmla="*/ 83 w 83"/>
                      <a:gd name="T7" fmla="*/ 0 h 737"/>
                      <a:gd name="T8" fmla="*/ 55 w 83"/>
                      <a:gd name="T9" fmla="*/ 737 h 737"/>
                    </a:gdLst>
                    <a:ahLst/>
                    <a:cxnLst>
                      <a:cxn ang="0">
                        <a:pos x="T0" y="T1"/>
                      </a:cxn>
                      <a:cxn ang="0">
                        <a:pos x="T2" y="T3"/>
                      </a:cxn>
                      <a:cxn ang="0">
                        <a:pos x="T4" y="T5"/>
                      </a:cxn>
                      <a:cxn ang="0">
                        <a:pos x="T6" y="T7"/>
                      </a:cxn>
                      <a:cxn ang="0">
                        <a:pos x="T8" y="T9"/>
                      </a:cxn>
                    </a:cxnLst>
                    <a:rect l="0" t="0" r="r" b="b"/>
                    <a:pathLst>
                      <a:path w="83" h="737">
                        <a:moveTo>
                          <a:pt x="55" y="737"/>
                        </a:moveTo>
                        <a:cubicBezTo>
                          <a:pt x="36" y="726"/>
                          <a:pt x="18" y="715"/>
                          <a:pt x="0" y="704"/>
                        </a:cubicBezTo>
                        <a:cubicBezTo>
                          <a:pt x="1" y="474"/>
                          <a:pt x="5" y="242"/>
                          <a:pt x="13" y="14"/>
                        </a:cubicBezTo>
                        <a:cubicBezTo>
                          <a:pt x="37" y="9"/>
                          <a:pt x="60" y="5"/>
                          <a:pt x="83" y="0"/>
                        </a:cubicBezTo>
                        <a:cubicBezTo>
                          <a:pt x="65" y="244"/>
                          <a:pt x="57" y="491"/>
                          <a:pt x="55" y="737"/>
                        </a:cubicBezTo>
                        <a:close/>
                      </a:path>
                    </a:pathLst>
                  </a:custGeom>
                  <a:solidFill>
                    <a:srgbClr val="760000"/>
                  </a:solidFill>
                  <a:ln w="6350">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0" name="Freeform 80"/>
                  <p:cNvSpPr/>
                  <p:nvPr/>
                </p:nvSpPr>
                <p:spPr bwMode="auto">
                  <a:xfrm>
                    <a:off x="7357042" y="1129837"/>
                    <a:ext cx="431107" cy="2764128"/>
                  </a:xfrm>
                  <a:custGeom>
                    <a:avLst/>
                    <a:gdLst>
                      <a:gd name="T0" fmla="*/ 115 w 115"/>
                      <a:gd name="T1" fmla="*/ 6 h 737"/>
                      <a:gd name="T2" fmla="*/ 69 w 115"/>
                      <a:gd name="T3" fmla="*/ 724 h 737"/>
                      <a:gd name="T4" fmla="*/ 0 w 115"/>
                      <a:gd name="T5" fmla="*/ 737 h 737"/>
                      <a:gd name="T6" fmla="*/ 28 w 115"/>
                      <a:gd name="T7" fmla="*/ 0 h 737"/>
                      <a:gd name="T8" fmla="*/ 115 w 115"/>
                      <a:gd name="T9" fmla="*/ 6 h 737"/>
                    </a:gdLst>
                    <a:ahLst/>
                    <a:cxnLst>
                      <a:cxn ang="0">
                        <a:pos x="T0" y="T1"/>
                      </a:cxn>
                      <a:cxn ang="0">
                        <a:pos x="T2" y="T3"/>
                      </a:cxn>
                      <a:cxn ang="0">
                        <a:pos x="T4" y="T5"/>
                      </a:cxn>
                      <a:cxn ang="0">
                        <a:pos x="T6" y="T7"/>
                      </a:cxn>
                      <a:cxn ang="0">
                        <a:pos x="T8" y="T9"/>
                      </a:cxn>
                    </a:cxnLst>
                    <a:rect l="0" t="0" r="r" b="b"/>
                    <a:pathLst>
                      <a:path w="115" h="737">
                        <a:moveTo>
                          <a:pt x="115" y="6"/>
                        </a:moveTo>
                        <a:cubicBezTo>
                          <a:pt x="86" y="244"/>
                          <a:pt x="72" y="484"/>
                          <a:pt x="69" y="724"/>
                        </a:cubicBezTo>
                        <a:cubicBezTo>
                          <a:pt x="46" y="729"/>
                          <a:pt x="23" y="733"/>
                          <a:pt x="0" y="737"/>
                        </a:cubicBezTo>
                        <a:cubicBezTo>
                          <a:pt x="2" y="491"/>
                          <a:pt x="10" y="244"/>
                          <a:pt x="28" y="0"/>
                        </a:cubicBezTo>
                        <a:cubicBezTo>
                          <a:pt x="57" y="2"/>
                          <a:pt x="86" y="4"/>
                          <a:pt x="115" y="6"/>
                        </a:cubicBezTo>
                        <a:close/>
                      </a:path>
                    </a:pathLst>
                  </a:custGeom>
                  <a:solidFill>
                    <a:srgbClr val="BA251E"/>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1" name="Freeform 81"/>
                  <p:cNvSpPr/>
                  <p:nvPr/>
                </p:nvSpPr>
                <p:spPr bwMode="auto">
                  <a:xfrm>
                    <a:off x="6834881" y="1752556"/>
                    <a:ext cx="221129" cy="2202751"/>
                  </a:xfrm>
                  <a:custGeom>
                    <a:avLst/>
                    <a:gdLst>
                      <a:gd name="T0" fmla="*/ 55 w 59"/>
                      <a:gd name="T1" fmla="*/ 587 h 587"/>
                      <a:gd name="T2" fmla="*/ 4 w 59"/>
                      <a:gd name="T3" fmla="*/ 552 h 587"/>
                      <a:gd name="T4" fmla="*/ 0 w 59"/>
                      <a:gd name="T5" fmla="*/ 2 h 587"/>
                      <a:gd name="T6" fmla="*/ 59 w 59"/>
                      <a:gd name="T7" fmla="*/ 0 h 587"/>
                      <a:gd name="T8" fmla="*/ 55 w 59"/>
                      <a:gd name="T9" fmla="*/ 587 h 587"/>
                    </a:gdLst>
                    <a:ahLst/>
                    <a:cxnLst>
                      <a:cxn ang="0">
                        <a:pos x="T0" y="T1"/>
                      </a:cxn>
                      <a:cxn ang="0">
                        <a:pos x="T2" y="T3"/>
                      </a:cxn>
                      <a:cxn ang="0">
                        <a:pos x="T4" y="T5"/>
                      </a:cxn>
                      <a:cxn ang="0">
                        <a:pos x="T6" y="T7"/>
                      </a:cxn>
                      <a:cxn ang="0">
                        <a:pos x="T8" y="T9"/>
                      </a:cxn>
                    </a:cxnLst>
                    <a:rect l="0" t="0" r="r" b="b"/>
                    <a:pathLst>
                      <a:path w="59" h="587">
                        <a:moveTo>
                          <a:pt x="55" y="587"/>
                        </a:moveTo>
                        <a:cubicBezTo>
                          <a:pt x="38" y="575"/>
                          <a:pt x="21" y="564"/>
                          <a:pt x="4" y="552"/>
                        </a:cubicBezTo>
                        <a:cubicBezTo>
                          <a:pt x="4" y="369"/>
                          <a:pt x="3" y="185"/>
                          <a:pt x="0" y="2"/>
                        </a:cubicBezTo>
                        <a:cubicBezTo>
                          <a:pt x="20" y="2"/>
                          <a:pt x="40" y="1"/>
                          <a:pt x="59" y="0"/>
                        </a:cubicBezTo>
                        <a:cubicBezTo>
                          <a:pt x="57" y="195"/>
                          <a:pt x="56" y="391"/>
                          <a:pt x="55" y="587"/>
                        </a:cubicBezTo>
                        <a:close/>
                      </a:path>
                    </a:pathLst>
                  </a:custGeom>
                  <a:solidFill>
                    <a:srgbClr val="760000"/>
                  </a:solidFill>
                  <a:ln w="6350">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2" name="Freeform 82"/>
                  <p:cNvSpPr/>
                  <p:nvPr/>
                </p:nvSpPr>
                <p:spPr bwMode="auto">
                  <a:xfrm>
                    <a:off x="7041145" y="1752556"/>
                    <a:ext cx="338196" cy="2202751"/>
                  </a:xfrm>
                  <a:custGeom>
                    <a:avLst/>
                    <a:gdLst>
                      <a:gd name="T0" fmla="*/ 90 w 90"/>
                      <a:gd name="T1" fmla="*/ 1 h 587"/>
                      <a:gd name="T2" fmla="*/ 74 w 90"/>
                      <a:gd name="T3" fmla="*/ 573 h 587"/>
                      <a:gd name="T4" fmla="*/ 0 w 90"/>
                      <a:gd name="T5" fmla="*/ 587 h 587"/>
                      <a:gd name="T6" fmla="*/ 4 w 90"/>
                      <a:gd name="T7" fmla="*/ 0 h 587"/>
                      <a:gd name="T8" fmla="*/ 90 w 90"/>
                      <a:gd name="T9" fmla="*/ 1 h 587"/>
                    </a:gdLst>
                    <a:ahLst/>
                    <a:cxnLst>
                      <a:cxn ang="0">
                        <a:pos x="T0" y="T1"/>
                      </a:cxn>
                      <a:cxn ang="0">
                        <a:pos x="T2" y="T3"/>
                      </a:cxn>
                      <a:cxn ang="0">
                        <a:pos x="T4" y="T5"/>
                      </a:cxn>
                      <a:cxn ang="0">
                        <a:pos x="T6" y="T7"/>
                      </a:cxn>
                      <a:cxn ang="0">
                        <a:pos x="T8" y="T9"/>
                      </a:cxn>
                    </a:cxnLst>
                    <a:rect l="0" t="0" r="r" b="b"/>
                    <a:pathLst>
                      <a:path w="90" h="587">
                        <a:moveTo>
                          <a:pt x="90" y="1"/>
                        </a:moveTo>
                        <a:cubicBezTo>
                          <a:pt x="80" y="191"/>
                          <a:pt x="75" y="383"/>
                          <a:pt x="74" y="573"/>
                        </a:cubicBezTo>
                        <a:cubicBezTo>
                          <a:pt x="49" y="578"/>
                          <a:pt x="24" y="583"/>
                          <a:pt x="0" y="587"/>
                        </a:cubicBezTo>
                        <a:cubicBezTo>
                          <a:pt x="1" y="391"/>
                          <a:pt x="2" y="195"/>
                          <a:pt x="4" y="0"/>
                        </a:cubicBezTo>
                        <a:cubicBezTo>
                          <a:pt x="33" y="1"/>
                          <a:pt x="61" y="1"/>
                          <a:pt x="90" y="1"/>
                        </a:cubicBezTo>
                        <a:close/>
                      </a:path>
                    </a:pathLst>
                  </a:custGeom>
                  <a:solidFill>
                    <a:srgbClr val="BA251E"/>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3" name="Freeform 83"/>
                  <p:cNvSpPr/>
                  <p:nvPr/>
                </p:nvSpPr>
                <p:spPr bwMode="auto">
                  <a:xfrm>
                    <a:off x="6500401" y="2434757"/>
                    <a:ext cx="202547" cy="1583750"/>
                  </a:xfrm>
                  <a:custGeom>
                    <a:avLst/>
                    <a:gdLst>
                      <a:gd name="T0" fmla="*/ 54 w 54"/>
                      <a:gd name="T1" fmla="*/ 422 h 422"/>
                      <a:gd name="T2" fmla="*/ 8 w 54"/>
                      <a:gd name="T3" fmla="*/ 385 h 422"/>
                      <a:gd name="T4" fmla="*/ 0 w 54"/>
                      <a:gd name="T5" fmla="*/ 0 h 422"/>
                      <a:gd name="T6" fmla="*/ 50 w 54"/>
                      <a:gd name="T7" fmla="*/ 11 h 422"/>
                      <a:gd name="T8" fmla="*/ 54 w 54"/>
                      <a:gd name="T9" fmla="*/ 422 h 422"/>
                    </a:gdLst>
                    <a:ahLst/>
                    <a:cxnLst>
                      <a:cxn ang="0">
                        <a:pos x="T0" y="T1"/>
                      </a:cxn>
                      <a:cxn ang="0">
                        <a:pos x="T2" y="T3"/>
                      </a:cxn>
                      <a:cxn ang="0">
                        <a:pos x="T4" y="T5"/>
                      </a:cxn>
                      <a:cxn ang="0">
                        <a:pos x="T6" y="T7"/>
                      </a:cxn>
                      <a:cxn ang="0">
                        <a:pos x="T8" y="T9"/>
                      </a:cxn>
                    </a:cxnLst>
                    <a:rect l="0" t="0" r="r" b="b"/>
                    <a:pathLst>
                      <a:path w="54" h="422">
                        <a:moveTo>
                          <a:pt x="54" y="422"/>
                        </a:moveTo>
                        <a:cubicBezTo>
                          <a:pt x="39" y="409"/>
                          <a:pt x="23" y="397"/>
                          <a:pt x="8" y="385"/>
                        </a:cubicBezTo>
                        <a:cubicBezTo>
                          <a:pt x="8" y="256"/>
                          <a:pt x="5" y="128"/>
                          <a:pt x="0" y="0"/>
                        </a:cubicBezTo>
                        <a:cubicBezTo>
                          <a:pt x="17" y="3"/>
                          <a:pt x="34" y="7"/>
                          <a:pt x="50" y="11"/>
                        </a:cubicBezTo>
                        <a:cubicBezTo>
                          <a:pt x="53" y="148"/>
                          <a:pt x="54" y="285"/>
                          <a:pt x="54" y="422"/>
                        </a:cubicBezTo>
                        <a:close/>
                      </a:path>
                    </a:pathLst>
                  </a:custGeom>
                  <a:solidFill>
                    <a:srgbClr val="760000"/>
                  </a:solidFill>
                  <a:ln w="6350">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4" name="Freeform 84"/>
                  <p:cNvSpPr/>
                  <p:nvPr/>
                </p:nvSpPr>
                <p:spPr bwMode="auto">
                  <a:xfrm>
                    <a:off x="6500401" y="2421746"/>
                    <a:ext cx="507295" cy="55766"/>
                  </a:xfrm>
                  <a:custGeom>
                    <a:avLst/>
                    <a:gdLst>
                      <a:gd name="T0" fmla="*/ 50 w 135"/>
                      <a:gd name="T1" fmla="*/ 15 h 15"/>
                      <a:gd name="T2" fmla="*/ 0 w 135"/>
                      <a:gd name="T3" fmla="*/ 4 h 15"/>
                      <a:gd name="T4" fmla="*/ 80 w 135"/>
                      <a:gd name="T5" fmla="*/ 0 h 15"/>
                      <a:gd name="T6" fmla="*/ 135 w 135"/>
                      <a:gd name="T7" fmla="*/ 11 h 15"/>
                      <a:gd name="T8" fmla="*/ 50 w 135"/>
                      <a:gd name="T9" fmla="*/ 15 h 15"/>
                    </a:gdLst>
                    <a:ahLst/>
                    <a:cxnLst>
                      <a:cxn ang="0">
                        <a:pos x="T0" y="T1"/>
                      </a:cxn>
                      <a:cxn ang="0">
                        <a:pos x="T2" y="T3"/>
                      </a:cxn>
                      <a:cxn ang="0">
                        <a:pos x="T4" y="T5"/>
                      </a:cxn>
                      <a:cxn ang="0">
                        <a:pos x="T6" y="T7"/>
                      </a:cxn>
                      <a:cxn ang="0">
                        <a:pos x="T8" y="T9"/>
                      </a:cxn>
                    </a:cxnLst>
                    <a:rect l="0" t="0" r="r" b="b"/>
                    <a:pathLst>
                      <a:path w="135" h="15">
                        <a:moveTo>
                          <a:pt x="50" y="15"/>
                        </a:moveTo>
                        <a:cubicBezTo>
                          <a:pt x="34" y="11"/>
                          <a:pt x="17" y="7"/>
                          <a:pt x="0" y="4"/>
                        </a:cubicBezTo>
                        <a:cubicBezTo>
                          <a:pt x="27" y="2"/>
                          <a:pt x="54" y="1"/>
                          <a:pt x="80" y="0"/>
                        </a:cubicBezTo>
                        <a:cubicBezTo>
                          <a:pt x="99" y="3"/>
                          <a:pt x="117" y="7"/>
                          <a:pt x="135" y="11"/>
                        </a:cubicBezTo>
                        <a:cubicBezTo>
                          <a:pt x="107" y="12"/>
                          <a:pt x="79" y="13"/>
                          <a:pt x="50" y="15"/>
                        </a:cubicBezTo>
                        <a:close/>
                      </a:path>
                    </a:pathLst>
                  </a:custGeom>
                  <a:solidFill>
                    <a:srgbClr val="B8000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5" name="Freeform 85"/>
                  <p:cNvSpPr/>
                  <p:nvPr/>
                </p:nvSpPr>
                <p:spPr bwMode="auto">
                  <a:xfrm>
                    <a:off x="6688082" y="2462641"/>
                    <a:ext cx="319614" cy="1555867"/>
                  </a:xfrm>
                  <a:custGeom>
                    <a:avLst/>
                    <a:gdLst>
                      <a:gd name="T0" fmla="*/ 85 w 85"/>
                      <a:gd name="T1" fmla="*/ 0 h 415"/>
                      <a:gd name="T2" fmla="*/ 83 w 85"/>
                      <a:gd name="T3" fmla="*/ 400 h 415"/>
                      <a:gd name="T4" fmla="*/ 4 w 85"/>
                      <a:gd name="T5" fmla="*/ 415 h 415"/>
                      <a:gd name="T6" fmla="*/ 0 w 85"/>
                      <a:gd name="T7" fmla="*/ 4 h 415"/>
                      <a:gd name="T8" fmla="*/ 85 w 85"/>
                      <a:gd name="T9" fmla="*/ 0 h 415"/>
                    </a:gdLst>
                    <a:ahLst/>
                    <a:cxnLst>
                      <a:cxn ang="0">
                        <a:pos x="T0" y="T1"/>
                      </a:cxn>
                      <a:cxn ang="0">
                        <a:pos x="T2" y="T3"/>
                      </a:cxn>
                      <a:cxn ang="0">
                        <a:pos x="T4" y="T5"/>
                      </a:cxn>
                      <a:cxn ang="0">
                        <a:pos x="T6" y="T7"/>
                      </a:cxn>
                      <a:cxn ang="0">
                        <a:pos x="T8" y="T9"/>
                      </a:cxn>
                    </a:cxnLst>
                    <a:rect l="0" t="0" r="r" b="b"/>
                    <a:pathLst>
                      <a:path w="85" h="415">
                        <a:moveTo>
                          <a:pt x="85" y="0"/>
                        </a:moveTo>
                        <a:cubicBezTo>
                          <a:pt x="84" y="133"/>
                          <a:pt x="84" y="267"/>
                          <a:pt x="83" y="400"/>
                        </a:cubicBezTo>
                        <a:cubicBezTo>
                          <a:pt x="57" y="405"/>
                          <a:pt x="30" y="410"/>
                          <a:pt x="4" y="415"/>
                        </a:cubicBezTo>
                        <a:cubicBezTo>
                          <a:pt x="4" y="278"/>
                          <a:pt x="3" y="141"/>
                          <a:pt x="0" y="4"/>
                        </a:cubicBezTo>
                        <a:cubicBezTo>
                          <a:pt x="29" y="2"/>
                          <a:pt x="57" y="1"/>
                          <a:pt x="85" y="0"/>
                        </a:cubicBezTo>
                        <a:close/>
                      </a:path>
                    </a:pathLst>
                  </a:custGeom>
                  <a:solidFill>
                    <a:srgbClr val="BA251E"/>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6" name="Freeform 86"/>
                  <p:cNvSpPr/>
                  <p:nvPr/>
                </p:nvSpPr>
                <p:spPr bwMode="auto">
                  <a:xfrm>
                    <a:off x="6178930" y="3195033"/>
                    <a:ext cx="167240" cy="892254"/>
                  </a:xfrm>
                  <a:custGeom>
                    <a:avLst/>
                    <a:gdLst>
                      <a:gd name="T0" fmla="*/ 44 w 45"/>
                      <a:gd name="T1" fmla="*/ 238 h 238"/>
                      <a:gd name="T2" fmla="*/ 3 w 45"/>
                      <a:gd name="T3" fmla="*/ 198 h 238"/>
                      <a:gd name="T4" fmla="*/ 0 w 45"/>
                      <a:gd name="T5" fmla="*/ 0 h 238"/>
                      <a:gd name="T6" fmla="*/ 42 w 45"/>
                      <a:gd name="T7" fmla="*/ 26 h 238"/>
                      <a:gd name="T8" fmla="*/ 44 w 45"/>
                      <a:gd name="T9" fmla="*/ 238 h 238"/>
                    </a:gdLst>
                    <a:ahLst/>
                    <a:cxnLst>
                      <a:cxn ang="0">
                        <a:pos x="T0" y="T1"/>
                      </a:cxn>
                      <a:cxn ang="0">
                        <a:pos x="T2" y="T3"/>
                      </a:cxn>
                      <a:cxn ang="0">
                        <a:pos x="T4" y="T5"/>
                      </a:cxn>
                      <a:cxn ang="0">
                        <a:pos x="T6" y="T7"/>
                      </a:cxn>
                      <a:cxn ang="0">
                        <a:pos x="T8" y="T9"/>
                      </a:cxn>
                    </a:cxnLst>
                    <a:rect l="0" t="0" r="r" b="b"/>
                    <a:pathLst>
                      <a:path w="45" h="238">
                        <a:moveTo>
                          <a:pt x="44" y="238"/>
                        </a:moveTo>
                        <a:cubicBezTo>
                          <a:pt x="31" y="225"/>
                          <a:pt x="17" y="211"/>
                          <a:pt x="3" y="198"/>
                        </a:cubicBezTo>
                        <a:cubicBezTo>
                          <a:pt x="3" y="132"/>
                          <a:pt x="2" y="66"/>
                          <a:pt x="0" y="0"/>
                        </a:cubicBezTo>
                        <a:cubicBezTo>
                          <a:pt x="14" y="9"/>
                          <a:pt x="28" y="17"/>
                          <a:pt x="42" y="26"/>
                        </a:cubicBezTo>
                        <a:cubicBezTo>
                          <a:pt x="44" y="97"/>
                          <a:pt x="45" y="167"/>
                          <a:pt x="44" y="238"/>
                        </a:cubicBezTo>
                        <a:close/>
                      </a:path>
                    </a:pathLst>
                  </a:custGeom>
                  <a:solidFill>
                    <a:srgbClr val="760000"/>
                  </a:solidFill>
                  <a:ln w="6350">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7" name="Freeform 87"/>
                  <p:cNvSpPr/>
                  <p:nvPr/>
                </p:nvSpPr>
                <p:spPr bwMode="auto">
                  <a:xfrm>
                    <a:off x="6178930" y="3159714"/>
                    <a:ext cx="481279" cy="131980"/>
                  </a:xfrm>
                  <a:custGeom>
                    <a:avLst/>
                    <a:gdLst>
                      <a:gd name="T0" fmla="*/ 42 w 128"/>
                      <a:gd name="T1" fmla="*/ 35 h 35"/>
                      <a:gd name="T2" fmla="*/ 0 w 128"/>
                      <a:gd name="T3" fmla="*/ 9 h 35"/>
                      <a:gd name="T4" fmla="*/ 81 w 128"/>
                      <a:gd name="T5" fmla="*/ 0 h 35"/>
                      <a:gd name="T6" fmla="*/ 128 w 128"/>
                      <a:gd name="T7" fmla="*/ 25 h 35"/>
                      <a:gd name="T8" fmla="*/ 42 w 128"/>
                      <a:gd name="T9" fmla="*/ 35 h 35"/>
                    </a:gdLst>
                    <a:ahLst/>
                    <a:cxnLst>
                      <a:cxn ang="0">
                        <a:pos x="T0" y="T1"/>
                      </a:cxn>
                      <a:cxn ang="0">
                        <a:pos x="T2" y="T3"/>
                      </a:cxn>
                      <a:cxn ang="0">
                        <a:pos x="T4" y="T5"/>
                      </a:cxn>
                      <a:cxn ang="0">
                        <a:pos x="T6" y="T7"/>
                      </a:cxn>
                      <a:cxn ang="0">
                        <a:pos x="T8" y="T9"/>
                      </a:cxn>
                    </a:cxnLst>
                    <a:rect l="0" t="0" r="r" b="b"/>
                    <a:pathLst>
                      <a:path w="128" h="35">
                        <a:moveTo>
                          <a:pt x="42" y="35"/>
                        </a:moveTo>
                        <a:cubicBezTo>
                          <a:pt x="28" y="26"/>
                          <a:pt x="14" y="18"/>
                          <a:pt x="0" y="9"/>
                        </a:cubicBezTo>
                        <a:cubicBezTo>
                          <a:pt x="27" y="6"/>
                          <a:pt x="54" y="3"/>
                          <a:pt x="81" y="0"/>
                        </a:cubicBezTo>
                        <a:cubicBezTo>
                          <a:pt x="96" y="8"/>
                          <a:pt x="112" y="17"/>
                          <a:pt x="128" y="25"/>
                        </a:cubicBezTo>
                        <a:cubicBezTo>
                          <a:pt x="99" y="28"/>
                          <a:pt x="71" y="32"/>
                          <a:pt x="42" y="35"/>
                        </a:cubicBezTo>
                        <a:close/>
                      </a:path>
                    </a:pathLst>
                  </a:custGeom>
                  <a:solidFill>
                    <a:srgbClr val="B8000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8" name="Freeform 88"/>
                  <p:cNvSpPr/>
                  <p:nvPr/>
                </p:nvSpPr>
                <p:spPr bwMode="auto">
                  <a:xfrm>
                    <a:off x="6335020" y="3252657"/>
                    <a:ext cx="327047" cy="834630"/>
                  </a:xfrm>
                  <a:custGeom>
                    <a:avLst/>
                    <a:gdLst>
                      <a:gd name="T0" fmla="*/ 86 w 87"/>
                      <a:gd name="T1" fmla="*/ 0 h 222"/>
                      <a:gd name="T2" fmla="*/ 87 w 87"/>
                      <a:gd name="T3" fmla="*/ 206 h 222"/>
                      <a:gd name="T4" fmla="*/ 2 w 87"/>
                      <a:gd name="T5" fmla="*/ 222 h 222"/>
                      <a:gd name="T6" fmla="*/ 0 w 87"/>
                      <a:gd name="T7" fmla="*/ 10 h 222"/>
                      <a:gd name="T8" fmla="*/ 86 w 87"/>
                      <a:gd name="T9" fmla="*/ 0 h 222"/>
                    </a:gdLst>
                    <a:ahLst/>
                    <a:cxnLst>
                      <a:cxn ang="0">
                        <a:pos x="T0" y="T1"/>
                      </a:cxn>
                      <a:cxn ang="0">
                        <a:pos x="T2" y="T3"/>
                      </a:cxn>
                      <a:cxn ang="0">
                        <a:pos x="T4" y="T5"/>
                      </a:cxn>
                      <a:cxn ang="0">
                        <a:pos x="T6" y="T7"/>
                      </a:cxn>
                      <a:cxn ang="0">
                        <a:pos x="T8" y="T9"/>
                      </a:cxn>
                    </a:cxnLst>
                    <a:rect l="0" t="0" r="r" b="b"/>
                    <a:pathLst>
                      <a:path w="87" h="222">
                        <a:moveTo>
                          <a:pt x="86" y="0"/>
                        </a:moveTo>
                        <a:cubicBezTo>
                          <a:pt x="87" y="69"/>
                          <a:pt x="87" y="137"/>
                          <a:pt x="87" y="206"/>
                        </a:cubicBezTo>
                        <a:cubicBezTo>
                          <a:pt x="59" y="211"/>
                          <a:pt x="30" y="217"/>
                          <a:pt x="2" y="222"/>
                        </a:cubicBezTo>
                        <a:cubicBezTo>
                          <a:pt x="3" y="151"/>
                          <a:pt x="2" y="81"/>
                          <a:pt x="0" y="10"/>
                        </a:cubicBezTo>
                        <a:cubicBezTo>
                          <a:pt x="29" y="7"/>
                          <a:pt x="57" y="3"/>
                          <a:pt x="86" y="0"/>
                        </a:cubicBezTo>
                        <a:close/>
                      </a:path>
                    </a:pathLst>
                  </a:custGeom>
                  <a:solidFill>
                    <a:srgbClr val="BA251E"/>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9" name="Freeform 89"/>
                  <p:cNvSpPr/>
                  <p:nvPr/>
                </p:nvSpPr>
                <p:spPr bwMode="auto">
                  <a:xfrm>
                    <a:off x="5825867" y="3643018"/>
                    <a:ext cx="135650" cy="514905"/>
                  </a:xfrm>
                  <a:custGeom>
                    <a:avLst/>
                    <a:gdLst>
                      <a:gd name="T0" fmla="*/ 36 w 36"/>
                      <a:gd name="T1" fmla="*/ 137 h 137"/>
                      <a:gd name="T2" fmla="*/ 1 w 36"/>
                      <a:gd name="T3" fmla="*/ 95 h 137"/>
                      <a:gd name="T4" fmla="*/ 0 w 36"/>
                      <a:gd name="T5" fmla="*/ 0 h 137"/>
                      <a:gd name="T6" fmla="*/ 35 w 36"/>
                      <a:gd name="T7" fmla="*/ 36 h 137"/>
                      <a:gd name="T8" fmla="*/ 36 w 36"/>
                      <a:gd name="T9" fmla="*/ 137 h 137"/>
                    </a:gdLst>
                    <a:ahLst/>
                    <a:cxnLst>
                      <a:cxn ang="0">
                        <a:pos x="T0" y="T1"/>
                      </a:cxn>
                      <a:cxn ang="0">
                        <a:pos x="T2" y="T3"/>
                      </a:cxn>
                      <a:cxn ang="0">
                        <a:pos x="T4" y="T5"/>
                      </a:cxn>
                      <a:cxn ang="0">
                        <a:pos x="T6" y="T7"/>
                      </a:cxn>
                      <a:cxn ang="0">
                        <a:pos x="T8" y="T9"/>
                      </a:cxn>
                    </a:cxnLst>
                    <a:rect l="0" t="0" r="r" b="b"/>
                    <a:pathLst>
                      <a:path w="36" h="137">
                        <a:moveTo>
                          <a:pt x="36" y="137"/>
                        </a:moveTo>
                        <a:cubicBezTo>
                          <a:pt x="24" y="123"/>
                          <a:pt x="13" y="109"/>
                          <a:pt x="1" y="95"/>
                        </a:cubicBezTo>
                        <a:cubicBezTo>
                          <a:pt x="1" y="63"/>
                          <a:pt x="1" y="32"/>
                          <a:pt x="0" y="0"/>
                        </a:cubicBezTo>
                        <a:cubicBezTo>
                          <a:pt x="12" y="12"/>
                          <a:pt x="24" y="24"/>
                          <a:pt x="35" y="36"/>
                        </a:cubicBezTo>
                        <a:cubicBezTo>
                          <a:pt x="36" y="70"/>
                          <a:pt x="36" y="103"/>
                          <a:pt x="36" y="137"/>
                        </a:cubicBezTo>
                        <a:close/>
                      </a:path>
                    </a:pathLst>
                  </a:custGeom>
                  <a:gradFill flip="none" rotWithShape="1">
                    <a:gsLst>
                      <a:gs pos="79000">
                        <a:srgbClr val="008CD5"/>
                      </a:gs>
                      <a:gs pos="9000">
                        <a:srgbClr val="00B0F0"/>
                      </a:gs>
                    </a:gsLst>
                    <a:lin ang="16200000" scaled="1"/>
                    <a:tileRect/>
                  </a:gradFill>
                  <a:ln w="6350">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10" name="Freeform 90"/>
                  <p:cNvSpPr/>
                  <p:nvPr/>
                </p:nvSpPr>
                <p:spPr bwMode="auto">
                  <a:xfrm>
                    <a:off x="5825867" y="3598405"/>
                    <a:ext cx="473846" cy="180310"/>
                  </a:xfrm>
                  <a:custGeom>
                    <a:avLst/>
                    <a:gdLst>
                      <a:gd name="T0" fmla="*/ 35 w 126"/>
                      <a:gd name="T1" fmla="*/ 48 h 48"/>
                      <a:gd name="T2" fmla="*/ 0 w 126"/>
                      <a:gd name="T3" fmla="*/ 12 h 48"/>
                      <a:gd name="T4" fmla="*/ 85 w 126"/>
                      <a:gd name="T5" fmla="*/ 0 h 48"/>
                      <a:gd name="T6" fmla="*/ 126 w 126"/>
                      <a:gd name="T7" fmla="*/ 34 h 48"/>
                      <a:gd name="T8" fmla="*/ 35 w 126"/>
                      <a:gd name="T9" fmla="*/ 48 h 48"/>
                    </a:gdLst>
                    <a:ahLst/>
                    <a:cxnLst>
                      <a:cxn ang="0">
                        <a:pos x="T0" y="T1"/>
                      </a:cxn>
                      <a:cxn ang="0">
                        <a:pos x="T2" y="T3"/>
                      </a:cxn>
                      <a:cxn ang="0">
                        <a:pos x="T4" y="T5"/>
                      </a:cxn>
                      <a:cxn ang="0">
                        <a:pos x="T6" y="T7"/>
                      </a:cxn>
                      <a:cxn ang="0">
                        <a:pos x="T8" y="T9"/>
                      </a:cxn>
                    </a:cxnLst>
                    <a:rect l="0" t="0" r="r" b="b"/>
                    <a:pathLst>
                      <a:path w="126" h="48">
                        <a:moveTo>
                          <a:pt x="35" y="48"/>
                        </a:moveTo>
                        <a:cubicBezTo>
                          <a:pt x="24" y="36"/>
                          <a:pt x="12" y="24"/>
                          <a:pt x="0" y="12"/>
                        </a:cubicBezTo>
                        <a:cubicBezTo>
                          <a:pt x="28" y="8"/>
                          <a:pt x="57" y="4"/>
                          <a:pt x="85" y="0"/>
                        </a:cubicBezTo>
                        <a:cubicBezTo>
                          <a:pt x="99" y="11"/>
                          <a:pt x="112" y="23"/>
                          <a:pt x="126" y="34"/>
                        </a:cubicBezTo>
                        <a:cubicBezTo>
                          <a:pt x="96" y="39"/>
                          <a:pt x="66" y="43"/>
                          <a:pt x="35" y="48"/>
                        </a:cubicBezTo>
                        <a:close/>
                      </a:path>
                    </a:pathLst>
                  </a:custGeom>
                  <a:solidFill>
                    <a:srgbClr val="B8000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11" name="Freeform 91"/>
                  <p:cNvSpPr/>
                  <p:nvPr/>
                </p:nvSpPr>
                <p:spPr bwMode="auto">
                  <a:xfrm>
                    <a:off x="5957801" y="3726667"/>
                    <a:ext cx="341913" cy="431256"/>
                  </a:xfrm>
                  <a:custGeom>
                    <a:avLst/>
                    <a:gdLst>
                      <a:gd name="T0" fmla="*/ 91 w 91"/>
                      <a:gd name="T1" fmla="*/ 0 h 115"/>
                      <a:gd name="T2" fmla="*/ 91 w 91"/>
                      <a:gd name="T3" fmla="*/ 98 h 115"/>
                      <a:gd name="T4" fmla="*/ 1 w 91"/>
                      <a:gd name="T5" fmla="*/ 115 h 115"/>
                      <a:gd name="T6" fmla="*/ 0 w 91"/>
                      <a:gd name="T7" fmla="*/ 14 h 115"/>
                      <a:gd name="T8" fmla="*/ 91 w 91"/>
                      <a:gd name="T9" fmla="*/ 0 h 115"/>
                    </a:gdLst>
                    <a:ahLst/>
                    <a:cxnLst>
                      <a:cxn ang="0">
                        <a:pos x="T0" y="T1"/>
                      </a:cxn>
                      <a:cxn ang="0">
                        <a:pos x="T2" y="T3"/>
                      </a:cxn>
                      <a:cxn ang="0">
                        <a:pos x="T4" y="T5"/>
                      </a:cxn>
                      <a:cxn ang="0">
                        <a:pos x="T6" y="T7"/>
                      </a:cxn>
                      <a:cxn ang="0">
                        <a:pos x="T8" y="T9"/>
                      </a:cxn>
                    </a:cxnLst>
                    <a:rect l="0" t="0" r="r" b="b"/>
                    <a:pathLst>
                      <a:path w="91" h="115">
                        <a:moveTo>
                          <a:pt x="91" y="0"/>
                        </a:moveTo>
                        <a:cubicBezTo>
                          <a:pt x="91" y="33"/>
                          <a:pt x="91" y="65"/>
                          <a:pt x="91" y="98"/>
                        </a:cubicBezTo>
                        <a:cubicBezTo>
                          <a:pt x="61" y="104"/>
                          <a:pt x="31" y="109"/>
                          <a:pt x="1" y="115"/>
                        </a:cubicBezTo>
                        <a:cubicBezTo>
                          <a:pt x="1" y="81"/>
                          <a:pt x="1" y="48"/>
                          <a:pt x="0" y="14"/>
                        </a:cubicBezTo>
                        <a:cubicBezTo>
                          <a:pt x="31" y="9"/>
                          <a:pt x="61" y="5"/>
                          <a:pt x="91" y="0"/>
                        </a:cubicBezTo>
                        <a:close/>
                      </a:path>
                    </a:pathLst>
                  </a:custGeom>
                  <a:solidFill>
                    <a:srgbClr val="BA251E"/>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grpSp>
            <p:grpSp>
              <p:nvGrpSpPr>
                <p:cNvPr id="14389" name="组合 49"/>
                <p:cNvGrpSpPr/>
                <p:nvPr/>
              </p:nvGrpSpPr>
              <p:grpSpPr bwMode="auto">
                <a:xfrm>
                  <a:off x="5976938" y="2346325"/>
                  <a:ext cx="2216150" cy="1957388"/>
                  <a:chOff x="5976938" y="2346325"/>
                  <a:chExt cx="2216150" cy="1957388"/>
                </a:xfrm>
              </p:grpSpPr>
              <p:sp>
                <p:nvSpPr>
                  <p:cNvPr id="79" name="Freeform 92"/>
                  <p:cNvSpPr/>
                  <p:nvPr/>
                </p:nvSpPr>
                <p:spPr bwMode="auto">
                  <a:xfrm>
                    <a:off x="7641350" y="2364121"/>
                    <a:ext cx="271300" cy="1619069"/>
                  </a:xfrm>
                  <a:custGeom>
                    <a:avLst/>
                    <a:gdLst>
                      <a:gd name="T0" fmla="*/ 838703790 w 72"/>
                      <a:gd name="T1" fmla="*/ 2147483647 h 432"/>
                      <a:gd name="T2" fmla="*/ 14214104 w 72"/>
                      <a:gd name="T3" fmla="*/ 2147483647 h 432"/>
                      <a:gd name="T4" fmla="*/ 156370229 w 72"/>
                      <a:gd name="T5" fmla="*/ 0 h 432"/>
                      <a:gd name="T6" fmla="*/ 1023502227 w 72"/>
                      <a:gd name="T7" fmla="*/ 196693896 h 432"/>
                      <a:gd name="T8" fmla="*/ 838703790 w 72"/>
                      <a:gd name="T9" fmla="*/ 2147483647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432">
                        <a:moveTo>
                          <a:pt x="59" y="432"/>
                        </a:moveTo>
                        <a:cubicBezTo>
                          <a:pt x="39" y="421"/>
                          <a:pt x="20" y="411"/>
                          <a:pt x="1" y="400"/>
                        </a:cubicBezTo>
                        <a:cubicBezTo>
                          <a:pt x="0" y="266"/>
                          <a:pt x="4" y="133"/>
                          <a:pt x="11" y="0"/>
                        </a:cubicBezTo>
                        <a:cubicBezTo>
                          <a:pt x="31" y="5"/>
                          <a:pt x="51" y="10"/>
                          <a:pt x="72" y="14"/>
                        </a:cubicBezTo>
                        <a:cubicBezTo>
                          <a:pt x="62" y="154"/>
                          <a:pt x="58" y="293"/>
                          <a:pt x="59" y="432"/>
                        </a:cubicBezTo>
                        <a:close/>
                      </a:path>
                    </a:pathLst>
                  </a:custGeom>
                  <a:solidFill>
                    <a:srgbClr val="00206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0" name="Freeform 93"/>
                  <p:cNvSpPr/>
                  <p:nvPr/>
                </p:nvSpPr>
                <p:spPr bwMode="auto">
                  <a:xfrm>
                    <a:off x="7682231" y="2345532"/>
                    <a:ext cx="511012" cy="70637"/>
                  </a:xfrm>
                  <a:custGeom>
                    <a:avLst/>
                    <a:gdLst>
                      <a:gd name="T0" fmla="*/ 861769636 w 136"/>
                      <a:gd name="T1" fmla="*/ 268591840 h 19"/>
                      <a:gd name="T2" fmla="*/ 0 w 136"/>
                      <a:gd name="T3" fmla="*/ 70681272 h 19"/>
                      <a:gd name="T4" fmla="*/ 1031299321 w 136"/>
                      <a:gd name="T5" fmla="*/ 0 h 19"/>
                      <a:gd name="T6" fmla="*/ 1921322652 w 136"/>
                      <a:gd name="T7" fmla="*/ 197910569 h 19"/>
                      <a:gd name="T8" fmla="*/ 861769636 w 136"/>
                      <a:gd name="T9" fmla="*/ 26859184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19">
                        <a:moveTo>
                          <a:pt x="61" y="19"/>
                        </a:moveTo>
                        <a:cubicBezTo>
                          <a:pt x="40" y="15"/>
                          <a:pt x="20" y="10"/>
                          <a:pt x="0" y="5"/>
                        </a:cubicBezTo>
                        <a:cubicBezTo>
                          <a:pt x="24" y="3"/>
                          <a:pt x="49" y="2"/>
                          <a:pt x="73" y="0"/>
                        </a:cubicBezTo>
                        <a:cubicBezTo>
                          <a:pt x="94" y="5"/>
                          <a:pt x="115" y="9"/>
                          <a:pt x="136" y="14"/>
                        </a:cubicBezTo>
                        <a:cubicBezTo>
                          <a:pt x="111" y="16"/>
                          <a:pt x="86" y="18"/>
                          <a:pt x="61" y="19"/>
                        </a:cubicBezTo>
                        <a:close/>
                      </a:path>
                    </a:pathLst>
                  </a:custGeom>
                  <a:solidFill>
                    <a:srgbClr val="0070C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1" name="Freeform 94"/>
                  <p:cNvSpPr/>
                  <p:nvPr/>
                </p:nvSpPr>
                <p:spPr bwMode="auto">
                  <a:xfrm>
                    <a:off x="7858763" y="2397580"/>
                    <a:ext cx="334480" cy="1585610"/>
                  </a:xfrm>
                  <a:custGeom>
                    <a:avLst/>
                    <a:gdLst>
                      <a:gd name="T0" fmla="*/ 1260676532 w 89"/>
                      <a:gd name="T1" fmla="*/ 0 h 423"/>
                      <a:gd name="T2" fmla="*/ 1005709471 w 89"/>
                      <a:gd name="T3" fmla="*/ 2147483647 h 423"/>
                      <a:gd name="T4" fmla="*/ 14166300 w 89"/>
                      <a:gd name="T5" fmla="*/ 2147483647 h 423"/>
                      <a:gd name="T6" fmla="*/ 198309387 w 89"/>
                      <a:gd name="T7" fmla="*/ 70282521 h 423"/>
                      <a:gd name="T8" fmla="*/ 1260676532 w 89"/>
                      <a:gd name="T9" fmla="*/ 0 h 4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423">
                        <a:moveTo>
                          <a:pt x="89" y="0"/>
                        </a:moveTo>
                        <a:cubicBezTo>
                          <a:pt x="76" y="136"/>
                          <a:pt x="70" y="274"/>
                          <a:pt x="71" y="410"/>
                        </a:cubicBezTo>
                        <a:cubicBezTo>
                          <a:pt x="48" y="415"/>
                          <a:pt x="24" y="419"/>
                          <a:pt x="1" y="423"/>
                        </a:cubicBezTo>
                        <a:cubicBezTo>
                          <a:pt x="0" y="284"/>
                          <a:pt x="4" y="145"/>
                          <a:pt x="14" y="5"/>
                        </a:cubicBezTo>
                        <a:cubicBezTo>
                          <a:pt x="39" y="4"/>
                          <a:pt x="64" y="2"/>
                          <a:pt x="89" y="0"/>
                        </a:cubicBezTo>
                        <a:close/>
                      </a:path>
                    </a:pathLst>
                  </a:custGeom>
                  <a:solidFill>
                    <a:srgbClr val="00B0F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2" name="Freeform 95"/>
                  <p:cNvSpPr/>
                  <p:nvPr/>
                </p:nvSpPr>
                <p:spPr bwMode="auto">
                  <a:xfrm>
                    <a:off x="7340318" y="2681987"/>
                    <a:ext cx="224845" cy="1362545"/>
                  </a:xfrm>
                  <a:custGeom>
                    <a:avLst/>
                    <a:gdLst>
                      <a:gd name="T0" fmla="*/ 776363700 w 60"/>
                      <a:gd name="T1" fmla="*/ 2147483647 h 363"/>
                      <a:gd name="T2" fmla="*/ 0 w 60"/>
                      <a:gd name="T3" fmla="*/ 2147483647 h 363"/>
                      <a:gd name="T4" fmla="*/ 42346086 w 60"/>
                      <a:gd name="T5" fmla="*/ 0 h 363"/>
                      <a:gd name="T6" fmla="*/ 846940510 w 60"/>
                      <a:gd name="T7" fmla="*/ 267510780 h 363"/>
                      <a:gd name="T8" fmla="*/ 776363700 w 60"/>
                      <a:gd name="T9" fmla="*/ 2147483647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363">
                        <a:moveTo>
                          <a:pt x="55" y="363"/>
                        </a:moveTo>
                        <a:cubicBezTo>
                          <a:pt x="37" y="351"/>
                          <a:pt x="18" y="340"/>
                          <a:pt x="0" y="329"/>
                        </a:cubicBezTo>
                        <a:cubicBezTo>
                          <a:pt x="0" y="219"/>
                          <a:pt x="1" y="110"/>
                          <a:pt x="3" y="0"/>
                        </a:cubicBezTo>
                        <a:cubicBezTo>
                          <a:pt x="22" y="6"/>
                          <a:pt x="41" y="13"/>
                          <a:pt x="60" y="19"/>
                        </a:cubicBezTo>
                        <a:cubicBezTo>
                          <a:pt x="56" y="134"/>
                          <a:pt x="54" y="248"/>
                          <a:pt x="55" y="363"/>
                        </a:cubicBezTo>
                        <a:close/>
                      </a:path>
                    </a:pathLst>
                  </a:custGeom>
                  <a:solidFill>
                    <a:srgbClr val="00206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3" name="Freeform 96"/>
                  <p:cNvSpPr/>
                  <p:nvPr/>
                </p:nvSpPr>
                <p:spPr bwMode="auto">
                  <a:xfrm>
                    <a:off x="7353326" y="2655963"/>
                    <a:ext cx="498003" cy="96661"/>
                  </a:xfrm>
                  <a:custGeom>
                    <a:avLst/>
                    <a:gdLst>
                      <a:gd name="T0" fmla="*/ 800678280 w 133"/>
                      <a:gd name="T1" fmla="*/ 360669407 h 26"/>
                      <a:gd name="T2" fmla="*/ 0 w 133"/>
                      <a:gd name="T3" fmla="*/ 97105164 h 26"/>
                      <a:gd name="T4" fmla="*/ 1039477788 w 133"/>
                      <a:gd name="T5" fmla="*/ 0 h 26"/>
                      <a:gd name="T6" fmla="*/ 1868250569 w 133"/>
                      <a:gd name="T7" fmla="*/ 263567967 h 26"/>
                      <a:gd name="T8" fmla="*/ 800678280 w 133"/>
                      <a:gd name="T9" fmla="*/ 360669407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 h="26">
                        <a:moveTo>
                          <a:pt x="57" y="26"/>
                        </a:moveTo>
                        <a:cubicBezTo>
                          <a:pt x="38" y="20"/>
                          <a:pt x="19" y="13"/>
                          <a:pt x="0" y="7"/>
                        </a:cubicBezTo>
                        <a:cubicBezTo>
                          <a:pt x="25" y="5"/>
                          <a:pt x="49" y="3"/>
                          <a:pt x="74" y="0"/>
                        </a:cubicBezTo>
                        <a:cubicBezTo>
                          <a:pt x="94" y="6"/>
                          <a:pt x="113" y="13"/>
                          <a:pt x="133" y="19"/>
                        </a:cubicBezTo>
                        <a:cubicBezTo>
                          <a:pt x="108" y="21"/>
                          <a:pt x="82" y="24"/>
                          <a:pt x="57" y="26"/>
                        </a:cubicBezTo>
                        <a:close/>
                      </a:path>
                    </a:pathLst>
                  </a:custGeom>
                  <a:solidFill>
                    <a:srgbClr val="0070C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4" name="Freeform 97"/>
                  <p:cNvSpPr/>
                  <p:nvPr/>
                </p:nvSpPr>
                <p:spPr bwMode="auto">
                  <a:xfrm>
                    <a:off x="7542865" y="2728458"/>
                    <a:ext cx="308465" cy="1316074"/>
                  </a:xfrm>
                  <a:custGeom>
                    <a:avLst/>
                    <a:gdLst>
                      <a:gd name="T0" fmla="*/ 1156690252 w 82"/>
                      <a:gd name="T1" fmla="*/ 0 h 351"/>
                      <a:gd name="T2" fmla="*/ 1057946706 w 82"/>
                      <a:gd name="T3" fmla="*/ 2147483647 h 351"/>
                      <a:gd name="T4" fmla="*/ 14106757 w 82"/>
                      <a:gd name="T5" fmla="*/ 2147483647 h 351"/>
                      <a:gd name="T6" fmla="*/ 84636788 w 82"/>
                      <a:gd name="T7" fmla="*/ 98406573 h 351"/>
                      <a:gd name="T8" fmla="*/ 1156690252 w 82"/>
                      <a:gd name="T9" fmla="*/ 0 h 3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 h="351">
                        <a:moveTo>
                          <a:pt x="82" y="0"/>
                        </a:moveTo>
                        <a:cubicBezTo>
                          <a:pt x="76" y="112"/>
                          <a:pt x="74" y="225"/>
                          <a:pt x="75" y="337"/>
                        </a:cubicBezTo>
                        <a:cubicBezTo>
                          <a:pt x="50" y="342"/>
                          <a:pt x="26" y="346"/>
                          <a:pt x="1" y="351"/>
                        </a:cubicBezTo>
                        <a:cubicBezTo>
                          <a:pt x="0" y="236"/>
                          <a:pt x="2" y="122"/>
                          <a:pt x="6" y="7"/>
                        </a:cubicBezTo>
                        <a:cubicBezTo>
                          <a:pt x="31" y="5"/>
                          <a:pt x="57" y="2"/>
                          <a:pt x="82" y="0"/>
                        </a:cubicBezTo>
                        <a:close/>
                      </a:path>
                    </a:pathLst>
                  </a:custGeom>
                  <a:solidFill>
                    <a:srgbClr val="00B0F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5" name="Freeform 98"/>
                  <p:cNvSpPr/>
                  <p:nvPr/>
                </p:nvSpPr>
                <p:spPr bwMode="auto">
                  <a:xfrm>
                    <a:off x="7022563" y="2981263"/>
                    <a:ext cx="198829" cy="1122753"/>
                  </a:xfrm>
                  <a:custGeom>
                    <a:avLst/>
                    <a:gdLst>
                      <a:gd name="T0" fmla="*/ 728956377 w 53"/>
                      <a:gd name="T1" fmla="*/ 2147483647 h 299"/>
                      <a:gd name="T2" fmla="*/ 0 w 53"/>
                      <a:gd name="T3" fmla="*/ 2147483647 h 299"/>
                      <a:gd name="T4" fmla="*/ 0 w 53"/>
                      <a:gd name="T5" fmla="*/ 0 h 299"/>
                      <a:gd name="T6" fmla="*/ 742974337 w 53"/>
                      <a:gd name="T7" fmla="*/ 338168797 h 299"/>
                      <a:gd name="T8" fmla="*/ 728956377 w 53"/>
                      <a:gd name="T9" fmla="*/ 2147483647 h 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299">
                        <a:moveTo>
                          <a:pt x="52" y="299"/>
                        </a:moveTo>
                        <a:cubicBezTo>
                          <a:pt x="35" y="287"/>
                          <a:pt x="18" y="275"/>
                          <a:pt x="0" y="263"/>
                        </a:cubicBezTo>
                        <a:cubicBezTo>
                          <a:pt x="0" y="176"/>
                          <a:pt x="0" y="88"/>
                          <a:pt x="0" y="0"/>
                        </a:cubicBezTo>
                        <a:cubicBezTo>
                          <a:pt x="18" y="8"/>
                          <a:pt x="35" y="16"/>
                          <a:pt x="53" y="24"/>
                        </a:cubicBezTo>
                        <a:cubicBezTo>
                          <a:pt x="52" y="116"/>
                          <a:pt x="52" y="207"/>
                          <a:pt x="52" y="299"/>
                        </a:cubicBezTo>
                        <a:close/>
                      </a:path>
                    </a:pathLst>
                  </a:custGeom>
                  <a:solidFill>
                    <a:srgbClr val="00206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6" name="Freeform 99"/>
                  <p:cNvSpPr/>
                  <p:nvPr/>
                </p:nvSpPr>
                <p:spPr bwMode="auto">
                  <a:xfrm>
                    <a:off x="7022563" y="2951521"/>
                    <a:ext cx="494287" cy="120827"/>
                  </a:xfrm>
                  <a:custGeom>
                    <a:avLst/>
                    <a:gdLst>
                      <a:gd name="T0" fmla="*/ 741440978 w 132"/>
                      <a:gd name="T1" fmla="*/ 454888203 h 32"/>
                      <a:gd name="T2" fmla="*/ 0 w 132"/>
                      <a:gd name="T3" fmla="*/ 113723936 h 32"/>
                      <a:gd name="T4" fmla="*/ 1063199725 w 132"/>
                      <a:gd name="T5" fmla="*/ 0 h 32"/>
                      <a:gd name="T6" fmla="*/ 1846610048 w 132"/>
                      <a:gd name="T7" fmla="*/ 312736111 h 32"/>
                      <a:gd name="T8" fmla="*/ 741440978 w 132"/>
                      <a:gd name="T9" fmla="*/ 454888203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32">
                        <a:moveTo>
                          <a:pt x="53" y="32"/>
                        </a:moveTo>
                        <a:cubicBezTo>
                          <a:pt x="35" y="24"/>
                          <a:pt x="18" y="16"/>
                          <a:pt x="0" y="8"/>
                        </a:cubicBezTo>
                        <a:cubicBezTo>
                          <a:pt x="25" y="6"/>
                          <a:pt x="51" y="3"/>
                          <a:pt x="76" y="0"/>
                        </a:cubicBezTo>
                        <a:cubicBezTo>
                          <a:pt x="95" y="7"/>
                          <a:pt x="113" y="15"/>
                          <a:pt x="132" y="22"/>
                        </a:cubicBezTo>
                        <a:cubicBezTo>
                          <a:pt x="105" y="26"/>
                          <a:pt x="79" y="29"/>
                          <a:pt x="53" y="32"/>
                        </a:cubicBezTo>
                        <a:close/>
                      </a:path>
                    </a:pathLst>
                  </a:custGeom>
                  <a:solidFill>
                    <a:srgbClr val="0070C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7" name="Freeform 100"/>
                  <p:cNvSpPr/>
                  <p:nvPr/>
                </p:nvSpPr>
                <p:spPr bwMode="auto">
                  <a:xfrm>
                    <a:off x="7217675" y="3035171"/>
                    <a:ext cx="299174" cy="1068845"/>
                  </a:xfrm>
                  <a:custGeom>
                    <a:avLst/>
                    <a:gdLst>
                      <a:gd name="T0" fmla="*/ 1113405031 w 80"/>
                      <a:gd name="T1" fmla="*/ 0 h 285"/>
                      <a:gd name="T2" fmla="*/ 1085570838 w 80"/>
                      <a:gd name="T3" fmla="*/ 2147483647 h 285"/>
                      <a:gd name="T4" fmla="*/ 0 w 80"/>
                      <a:gd name="T5" fmla="*/ 2147483647 h 285"/>
                      <a:gd name="T6" fmla="*/ 13918962 w 80"/>
                      <a:gd name="T7" fmla="*/ 140947619 h 285"/>
                      <a:gd name="T8" fmla="*/ 1113405031 w 80"/>
                      <a:gd name="T9" fmla="*/ 0 h 2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 h="285">
                        <a:moveTo>
                          <a:pt x="80" y="0"/>
                        </a:moveTo>
                        <a:cubicBezTo>
                          <a:pt x="78" y="91"/>
                          <a:pt x="77" y="181"/>
                          <a:pt x="78" y="271"/>
                        </a:cubicBezTo>
                        <a:cubicBezTo>
                          <a:pt x="52" y="276"/>
                          <a:pt x="26" y="280"/>
                          <a:pt x="0" y="285"/>
                        </a:cubicBezTo>
                        <a:cubicBezTo>
                          <a:pt x="0" y="193"/>
                          <a:pt x="0" y="102"/>
                          <a:pt x="1" y="10"/>
                        </a:cubicBezTo>
                        <a:cubicBezTo>
                          <a:pt x="27" y="7"/>
                          <a:pt x="53" y="4"/>
                          <a:pt x="80" y="0"/>
                        </a:cubicBezTo>
                        <a:close/>
                      </a:path>
                    </a:pathLst>
                  </a:custGeom>
                  <a:solidFill>
                    <a:srgbClr val="00B0F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8" name="Freeform 101"/>
                  <p:cNvSpPr/>
                  <p:nvPr/>
                </p:nvSpPr>
                <p:spPr bwMode="auto">
                  <a:xfrm>
                    <a:off x="6688083" y="3330729"/>
                    <a:ext cx="183963" cy="836488"/>
                  </a:xfrm>
                  <a:custGeom>
                    <a:avLst/>
                    <a:gdLst>
                      <a:gd name="T0" fmla="*/ 692065765 w 49"/>
                      <a:gd name="T1" fmla="*/ 2147483647 h 223"/>
                      <a:gd name="T2" fmla="*/ 14123178 w 49"/>
                      <a:gd name="T3" fmla="*/ 2147483647 h 223"/>
                      <a:gd name="T4" fmla="*/ 0 w 49"/>
                      <a:gd name="T5" fmla="*/ 0 h 223"/>
                      <a:gd name="T6" fmla="*/ 692065765 w 49"/>
                      <a:gd name="T7" fmla="*/ 394089271 h 223"/>
                      <a:gd name="T8" fmla="*/ 692065765 w 49"/>
                      <a:gd name="T9" fmla="*/ 2147483647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223">
                        <a:moveTo>
                          <a:pt x="49" y="223"/>
                        </a:moveTo>
                        <a:cubicBezTo>
                          <a:pt x="33" y="211"/>
                          <a:pt x="17" y="198"/>
                          <a:pt x="1" y="186"/>
                        </a:cubicBezTo>
                        <a:cubicBezTo>
                          <a:pt x="1" y="124"/>
                          <a:pt x="1" y="62"/>
                          <a:pt x="0" y="0"/>
                        </a:cubicBezTo>
                        <a:cubicBezTo>
                          <a:pt x="16" y="9"/>
                          <a:pt x="33" y="19"/>
                          <a:pt x="49" y="28"/>
                        </a:cubicBezTo>
                        <a:cubicBezTo>
                          <a:pt x="49" y="93"/>
                          <a:pt x="49" y="158"/>
                          <a:pt x="49" y="223"/>
                        </a:cubicBezTo>
                        <a:close/>
                      </a:path>
                    </a:pathLst>
                  </a:custGeom>
                  <a:solidFill>
                    <a:srgbClr val="00206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9" name="Freeform 102"/>
                  <p:cNvSpPr/>
                  <p:nvPr/>
                </p:nvSpPr>
                <p:spPr bwMode="auto">
                  <a:xfrm>
                    <a:off x="6688083" y="3293552"/>
                    <a:ext cx="488712" cy="143133"/>
                  </a:xfrm>
                  <a:custGeom>
                    <a:avLst/>
                    <a:gdLst>
                      <a:gd name="T0" fmla="*/ 693169370 w 130"/>
                      <a:gd name="T1" fmla="*/ 537191201 h 38"/>
                      <a:gd name="T2" fmla="*/ 0 w 130"/>
                      <a:gd name="T3" fmla="*/ 141367293 h 38"/>
                      <a:gd name="T4" fmla="*/ 1103409704 w 130"/>
                      <a:gd name="T5" fmla="*/ 0 h 38"/>
                      <a:gd name="T6" fmla="*/ 1839016173 w 130"/>
                      <a:gd name="T7" fmla="*/ 381686803 h 38"/>
                      <a:gd name="T8" fmla="*/ 693169370 w 130"/>
                      <a:gd name="T9" fmla="*/ 537191201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38">
                        <a:moveTo>
                          <a:pt x="49" y="38"/>
                        </a:moveTo>
                        <a:cubicBezTo>
                          <a:pt x="33" y="29"/>
                          <a:pt x="16" y="19"/>
                          <a:pt x="0" y="10"/>
                        </a:cubicBezTo>
                        <a:cubicBezTo>
                          <a:pt x="26" y="7"/>
                          <a:pt x="52" y="3"/>
                          <a:pt x="78" y="0"/>
                        </a:cubicBezTo>
                        <a:cubicBezTo>
                          <a:pt x="96" y="9"/>
                          <a:pt x="113" y="18"/>
                          <a:pt x="130" y="27"/>
                        </a:cubicBezTo>
                        <a:cubicBezTo>
                          <a:pt x="103" y="31"/>
                          <a:pt x="76" y="35"/>
                          <a:pt x="49" y="38"/>
                        </a:cubicBezTo>
                        <a:close/>
                      </a:path>
                    </a:pathLst>
                  </a:custGeom>
                  <a:solidFill>
                    <a:srgbClr val="0070C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90" name="Freeform 103"/>
                  <p:cNvSpPr/>
                  <p:nvPr/>
                </p:nvSpPr>
                <p:spPr bwMode="auto">
                  <a:xfrm>
                    <a:off x="6872046" y="3395790"/>
                    <a:ext cx="304748" cy="771427"/>
                  </a:xfrm>
                  <a:custGeom>
                    <a:avLst/>
                    <a:gdLst>
                      <a:gd name="T0" fmla="*/ 1146951111 w 81"/>
                      <a:gd name="T1" fmla="*/ 0 h 206"/>
                      <a:gd name="T2" fmla="*/ 1146951111 w 81"/>
                      <a:gd name="T3" fmla="*/ 2147483647 h 206"/>
                      <a:gd name="T4" fmla="*/ 0 w 81"/>
                      <a:gd name="T5" fmla="*/ 2147483647 h 206"/>
                      <a:gd name="T6" fmla="*/ 0 w 81"/>
                      <a:gd name="T7" fmla="*/ 154933897 h 206"/>
                      <a:gd name="T8" fmla="*/ 1146951111 w 81"/>
                      <a:gd name="T9" fmla="*/ 0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206">
                        <a:moveTo>
                          <a:pt x="81" y="0"/>
                        </a:moveTo>
                        <a:cubicBezTo>
                          <a:pt x="81" y="64"/>
                          <a:pt x="81" y="127"/>
                          <a:pt x="81" y="191"/>
                        </a:cubicBezTo>
                        <a:cubicBezTo>
                          <a:pt x="54" y="196"/>
                          <a:pt x="27" y="201"/>
                          <a:pt x="0" y="206"/>
                        </a:cubicBezTo>
                        <a:cubicBezTo>
                          <a:pt x="0" y="141"/>
                          <a:pt x="0" y="76"/>
                          <a:pt x="0" y="11"/>
                        </a:cubicBezTo>
                        <a:cubicBezTo>
                          <a:pt x="27" y="8"/>
                          <a:pt x="54" y="4"/>
                          <a:pt x="81" y="0"/>
                        </a:cubicBezTo>
                        <a:close/>
                      </a:path>
                    </a:pathLst>
                  </a:custGeom>
                  <a:solidFill>
                    <a:srgbClr val="00B0F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91" name="Freeform 104"/>
                  <p:cNvSpPr/>
                  <p:nvPr/>
                </p:nvSpPr>
                <p:spPr bwMode="auto">
                  <a:xfrm>
                    <a:off x="6342453" y="3724808"/>
                    <a:ext cx="169098" cy="509328"/>
                  </a:xfrm>
                  <a:custGeom>
                    <a:avLst/>
                    <a:gdLst>
                      <a:gd name="T0" fmla="*/ 615273231 w 45"/>
                      <a:gd name="T1" fmla="*/ 1909403754 h 136"/>
                      <a:gd name="T2" fmla="*/ 0 w 45"/>
                      <a:gd name="T3" fmla="*/ 1361852523 h 136"/>
                      <a:gd name="T4" fmla="*/ 0 w 45"/>
                      <a:gd name="T5" fmla="*/ 0 h 136"/>
                      <a:gd name="T6" fmla="*/ 615273231 w 45"/>
                      <a:gd name="T7" fmla="*/ 477351875 h 136"/>
                      <a:gd name="T8" fmla="*/ 615273231 w 45"/>
                      <a:gd name="T9" fmla="*/ 1909403754 h 1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136">
                        <a:moveTo>
                          <a:pt x="44" y="136"/>
                        </a:moveTo>
                        <a:cubicBezTo>
                          <a:pt x="29" y="123"/>
                          <a:pt x="15" y="110"/>
                          <a:pt x="0" y="97"/>
                        </a:cubicBezTo>
                        <a:cubicBezTo>
                          <a:pt x="0" y="65"/>
                          <a:pt x="0" y="32"/>
                          <a:pt x="0" y="0"/>
                        </a:cubicBezTo>
                        <a:cubicBezTo>
                          <a:pt x="15" y="12"/>
                          <a:pt x="30" y="23"/>
                          <a:pt x="44" y="34"/>
                        </a:cubicBezTo>
                        <a:cubicBezTo>
                          <a:pt x="45" y="68"/>
                          <a:pt x="44" y="102"/>
                          <a:pt x="44" y="136"/>
                        </a:cubicBezTo>
                        <a:close/>
                      </a:path>
                    </a:pathLst>
                  </a:custGeom>
                  <a:solidFill>
                    <a:srgbClr val="00206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92" name="Freeform 105"/>
                  <p:cNvSpPr/>
                  <p:nvPr/>
                </p:nvSpPr>
                <p:spPr bwMode="auto">
                  <a:xfrm>
                    <a:off x="6342453" y="3680195"/>
                    <a:ext cx="488712" cy="171015"/>
                  </a:xfrm>
                  <a:custGeom>
                    <a:avLst/>
                    <a:gdLst>
                      <a:gd name="T0" fmla="*/ 618403664 w 130"/>
                      <a:gd name="T1" fmla="*/ 639023967 h 46"/>
                      <a:gd name="T2" fmla="*/ 0 w 130"/>
                      <a:gd name="T3" fmla="*/ 166701580 h 46"/>
                      <a:gd name="T4" fmla="*/ 1152478533 w 130"/>
                      <a:gd name="T5" fmla="*/ 0 h 46"/>
                      <a:gd name="T6" fmla="*/ 1827097644 w 130"/>
                      <a:gd name="T7" fmla="*/ 458431210 h 46"/>
                      <a:gd name="T8" fmla="*/ 618403664 w 130"/>
                      <a:gd name="T9" fmla="*/ 639023967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46">
                        <a:moveTo>
                          <a:pt x="44" y="46"/>
                        </a:moveTo>
                        <a:cubicBezTo>
                          <a:pt x="30" y="35"/>
                          <a:pt x="15" y="24"/>
                          <a:pt x="0" y="12"/>
                        </a:cubicBezTo>
                        <a:cubicBezTo>
                          <a:pt x="27" y="8"/>
                          <a:pt x="54" y="4"/>
                          <a:pt x="82" y="0"/>
                        </a:cubicBezTo>
                        <a:cubicBezTo>
                          <a:pt x="98" y="11"/>
                          <a:pt x="113" y="22"/>
                          <a:pt x="130" y="33"/>
                        </a:cubicBezTo>
                        <a:cubicBezTo>
                          <a:pt x="101" y="37"/>
                          <a:pt x="73" y="42"/>
                          <a:pt x="44" y="46"/>
                        </a:cubicBezTo>
                        <a:close/>
                      </a:path>
                    </a:pathLst>
                  </a:custGeom>
                  <a:solidFill>
                    <a:srgbClr val="0070C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93" name="Freeform 106"/>
                  <p:cNvSpPr/>
                  <p:nvPr/>
                </p:nvSpPr>
                <p:spPr bwMode="auto">
                  <a:xfrm>
                    <a:off x="6507835" y="3804739"/>
                    <a:ext cx="323331" cy="429397"/>
                  </a:xfrm>
                  <a:custGeom>
                    <a:avLst/>
                    <a:gdLst>
                      <a:gd name="T0" fmla="*/ 1207598153 w 86"/>
                      <a:gd name="T1" fmla="*/ 0 h 115"/>
                      <a:gd name="T2" fmla="*/ 1207598153 w 86"/>
                      <a:gd name="T3" fmla="*/ 1385492135 h 115"/>
                      <a:gd name="T4" fmla="*/ 0 w 86"/>
                      <a:gd name="T5" fmla="*/ 1609411869 h 115"/>
                      <a:gd name="T6" fmla="*/ 0 w 86"/>
                      <a:gd name="T7" fmla="*/ 181934784 h 115"/>
                      <a:gd name="T8" fmla="*/ 1207598153 w 86"/>
                      <a:gd name="T9" fmla="*/ 0 h 1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 h="115">
                        <a:moveTo>
                          <a:pt x="86" y="0"/>
                        </a:moveTo>
                        <a:cubicBezTo>
                          <a:pt x="86" y="33"/>
                          <a:pt x="86" y="66"/>
                          <a:pt x="86" y="99"/>
                        </a:cubicBezTo>
                        <a:cubicBezTo>
                          <a:pt x="57" y="104"/>
                          <a:pt x="29" y="110"/>
                          <a:pt x="0" y="115"/>
                        </a:cubicBezTo>
                        <a:cubicBezTo>
                          <a:pt x="0" y="81"/>
                          <a:pt x="1" y="47"/>
                          <a:pt x="0" y="13"/>
                        </a:cubicBezTo>
                        <a:cubicBezTo>
                          <a:pt x="29" y="9"/>
                          <a:pt x="57" y="4"/>
                          <a:pt x="86" y="0"/>
                        </a:cubicBezTo>
                        <a:close/>
                      </a:path>
                    </a:pathLst>
                  </a:custGeom>
                  <a:solidFill>
                    <a:srgbClr val="00B0F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94" name="Freeform 107"/>
                  <p:cNvSpPr/>
                  <p:nvPr/>
                </p:nvSpPr>
                <p:spPr bwMode="auto">
                  <a:xfrm>
                    <a:off x="5976383" y="3975755"/>
                    <a:ext cx="148658" cy="327160"/>
                  </a:xfrm>
                  <a:custGeom>
                    <a:avLst/>
                    <a:gdLst>
                      <a:gd name="T0" fmla="*/ 556702516 w 40"/>
                      <a:gd name="T1" fmla="*/ 1229256904 h 87"/>
                      <a:gd name="T2" fmla="*/ 0 w 40"/>
                      <a:gd name="T3" fmla="*/ 664082526 h 87"/>
                      <a:gd name="T4" fmla="*/ 13918962 w 40"/>
                      <a:gd name="T5" fmla="*/ 0 h 87"/>
                      <a:gd name="T6" fmla="*/ 556702516 w 40"/>
                      <a:gd name="T7" fmla="*/ 551044643 h 87"/>
                      <a:gd name="T8" fmla="*/ 556702516 w 40"/>
                      <a:gd name="T9" fmla="*/ 1229256904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87">
                        <a:moveTo>
                          <a:pt x="40" y="87"/>
                        </a:moveTo>
                        <a:cubicBezTo>
                          <a:pt x="27" y="74"/>
                          <a:pt x="14" y="60"/>
                          <a:pt x="0" y="47"/>
                        </a:cubicBezTo>
                        <a:cubicBezTo>
                          <a:pt x="1" y="31"/>
                          <a:pt x="1" y="16"/>
                          <a:pt x="1" y="0"/>
                        </a:cubicBezTo>
                        <a:cubicBezTo>
                          <a:pt x="14" y="13"/>
                          <a:pt x="27" y="26"/>
                          <a:pt x="40" y="39"/>
                        </a:cubicBezTo>
                        <a:cubicBezTo>
                          <a:pt x="40" y="55"/>
                          <a:pt x="40" y="71"/>
                          <a:pt x="40" y="87"/>
                        </a:cubicBezTo>
                        <a:close/>
                      </a:path>
                    </a:pathLst>
                  </a:custGeom>
                  <a:solidFill>
                    <a:srgbClr val="00206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95" name="Freeform 108"/>
                  <p:cNvSpPr/>
                  <p:nvPr/>
                </p:nvSpPr>
                <p:spPr bwMode="auto">
                  <a:xfrm>
                    <a:off x="5980100" y="3927424"/>
                    <a:ext cx="483138" cy="195180"/>
                  </a:xfrm>
                  <a:custGeom>
                    <a:avLst/>
                    <a:gdLst>
                      <a:gd name="T0" fmla="*/ 549429518 w 129"/>
                      <a:gd name="T1" fmla="*/ 733216320 h 52"/>
                      <a:gd name="T2" fmla="*/ 0 w 129"/>
                      <a:gd name="T3" fmla="*/ 183305958 h 52"/>
                      <a:gd name="T4" fmla="*/ 1197479499 w 129"/>
                      <a:gd name="T5" fmla="*/ 0 h 52"/>
                      <a:gd name="T6" fmla="*/ 1817348987 w 129"/>
                      <a:gd name="T7" fmla="*/ 507609854 h 52"/>
                      <a:gd name="T8" fmla="*/ 549429518 w 129"/>
                      <a:gd name="T9" fmla="*/ 73321632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52">
                        <a:moveTo>
                          <a:pt x="39" y="52"/>
                        </a:moveTo>
                        <a:cubicBezTo>
                          <a:pt x="26" y="39"/>
                          <a:pt x="13" y="26"/>
                          <a:pt x="0" y="13"/>
                        </a:cubicBezTo>
                        <a:cubicBezTo>
                          <a:pt x="28" y="9"/>
                          <a:pt x="57" y="4"/>
                          <a:pt x="85" y="0"/>
                        </a:cubicBezTo>
                        <a:cubicBezTo>
                          <a:pt x="100" y="12"/>
                          <a:pt x="115" y="24"/>
                          <a:pt x="129" y="36"/>
                        </a:cubicBezTo>
                        <a:cubicBezTo>
                          <a:pt x="99" y="42"/>
                          <a:pt x="69" y="47"/>
                          <a:pt x="39" y="52"/>
                        </a:cubicBezTo>
                        <a:close/>
                      </a:path>
                    </a:pathLst>
                  </a:custGeom>
                  <a:solidFill>
                    <a:srgbClr val="0070C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96" name="Freeform 109"/>
                  <p:cNvSpPr/>
                  <p:nvPr/>
                </p:nvSpPr>
                <p:spPr bwMode="auto">
                  <a:xfrm>
                    <a:off x="6125041" y="4063121"/>
                    <a:ext cx="338196" cy="239794"/>
                  </a:xfrm>
                  <a:custGeom>
                    <a:avLst/>
                    <a:gdLst>
                      <a:gd name="T0" fmla="*/ 1270414523 w 90"/>
                      <a:gd name="T1" fmla="*/ 0 h 64"/>
                      <a:gd name="T2" fmla="*/ 1270414523 w 90"/>
                      <a:gd name="T3" fmla="*/ 673380972 h 64"/>
                      <a:gd name="T4" fmla="*/ 0 w 90"/>
                      <a:gd name="T5" fmla="*/ 897841296 h 64"/>
                      <a:gd name="T6" fmla="*/ 0 w 90"/>
                      <a:gd name="T7" fmla="*/ 224460324 h 64"/>
                      <a:gd name="T8" fmla="*/ 1270414523 w 90"/>
                      <a:gd name="T9" fmla="*/ 0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64">
                        <a:moveTo>
                          <a:pt x="90" y="0"/>
                        </a:moveTo>
                        <a:cubicBezTo>
                          <a:pt x="90" y="16"/>
                          <a:pt x="90" y="32"/>
                          <a:pt x="90" y="48"/>
                        </a:cubicBezTo>
                        <a:cubicBezTo>
                          <a:pt x="60" y="53"/>
                          <a:pt x="30" y="59"/>
                          <a:pt x="0" y="64"/>
                        </a:cubicBezTo>
                        <a:cubicBezTo>
                          <a:pt x="0" y="48"/>
                          <a:pt x="0" y="32"/>
                          <a:pt x="0" y="16"/>
                        </a:cubicBezTo>
                        <a:cubicBezTo>
                          <a:pt x="30" y="11"/>
                          <a:pt x="60" y="6"/>
                          <a:pt x="90" y="0"/>
                        </a:cubicBezTo>
                        <a:close/>
                      </a:path>
                    </a:pathLst>
                  </a:custGeom>
                  <a:solidFill>
                    <a:srgbClr val="00B0F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14390" name="组合 50"/>
                <p:cNvGrpSpPr/>
                <p:nvPr/>
              </p:nvGrpSpPr>
              <p:grpSpPr bwMode="auto">
                <a:xfrm>
                  <a:off x="6107113" y="1404938"/>
                  <a:ext cx="2003425" cy="2381249"/>
                  <a:chOff x="6107113" y="1404938"/>
                  <a:chExt cx="2003425" cy="2381249"/>
                </a:xfrm>
              </p:grpSpPr>
              <p:sp>
                <p:nvSpPr>
                  <p:cNvPr id="74" name="Freeform 110"/>
                  <p:cNvSpPr/>
                  <p:nvPr/>
                </p:nvSpPr>
                <p:spPr bwMode="auto">
                  <a:xfrm>
                    <a:off x="7780718" y="1873382"/>
                    <a:ext cx="105918" cy="198899"/>
                  </a:xfrm>
                  <a:custGeom>
                    <a:avLst/>
                    <a:gdLst>
                      <a:gd name="T0" fmla="*/ 28 w 28"/>
                      <a:gd name="T1" fmla="*/ 52 h 53"/>
                      <a:gd name="T2" fmla="*/ 20 w 28"/>
                      <a:gd name="T3" fmla="*/ 53 h 53"/>
                      <a:gd name="T4" fmla="*/ 0 w 28"/>
                      <a:gd name="T5" fmla="*/ 1 h 53"/>
                      <a:gd name="T6" fmla="*/ 9 w 28"/>
                      <a:gd name="T7" fmla="*/ 0 h 53"/>
                      <a:gd name="T8" fmla="*/ 28 w 28"/>
                      <a:gd name="T9" fmla="*/ 52 h 53"/>
                    </a:gdLst>
                    <a:ahLst/>
                    <a:cxnLst>
                      <a:cxn ang="0">
                        <a:pos x="T0" y="T1"/>
                      </a:cxn>
                      <a:cxn ang="0">
                        <a:pos x="T2" y="T3"/>
                      </a:cxn>
                      <a:cxn ang="0">
                        <a:pos x="T4" y="T5"/>
                      </a:cxn>
                      <a:cxn ang="0">
                        <a:pos x="T6" y="T7"/>
                      </a:cxn>
                      <a:cxn ang="0">
                        <a:pos x="T8" y="T9"/>
                      </a:cxn>
                    </a:cxnLst>
                    <a:rect l="0" t="0" r="r" b="b"/>
                    <a:pathLst>
                      <a:path w="28" h="53">
                        <a:moveTo>
                          <a:pt x="28" y="52"/>
                        </a:moveTo>
                        <a:cubicBezTo>
                          <a:pt x="25" y="53"/>
                          <a:pt x="22" y="53"/>
                          <a:pt x="20" y="53"/>
                        </a:cubicBezTo>
                        <a:cubicBezTo>
                          <a:pt x="13" y="36"/>
                          <a:pt x="7" y="19"/>
                          <a:pt x="0" y="1"/>
                        </a:cubicBezTo>
                        <a:cubicBezTo>
                          <a:pt x="3" y="1"/>
                          <a:pt x="6" y="1"/>
                          <a:pt x="9" y="0"/>
                        </a:cubicBezTo>
                        <a:cubicBezTo>
                          <a:pt x="15" y="18"/>
                          <a:pt x="22" y="35"/>
                          <a:pt x="28" y="52"/>
                        </a:cubicBezTo>
                        <a:close/>
                      </a:path>
                    </a:pathLst>
                  </a:custGeom>
                  <a:solidFill>
                    <a:schemeClr val="bg1">
                      <a:lumMod val="50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5" name="Freeform 111"/>
                  <p:cNvSpPr/>
                  <p:nvPr/>
                </p:nvSpPr>
                <p:spPr bwMode="auto">
                  <a:xfrm>
                    <a:off x="7615335" y="1442126"/>
                    <a:ext cx="113352" cy="210052"/>
                  </a:xfrm>
                  <a:custGeom>
                    <a:avLst/>
                    <a:gdLst>
                      <a:gd name="T0" fmla="*/ 30 w 30"/>
                      <a:gd name="T1" fmla="*/ 55 h 56"/>
                      <a:gd name="T2" fmla="*/ 22 w 30"/>
                      <a:gd name="T3" fmla="*/ 56 h 56"/>
                      <a:gd name="T4" fmla="*/ 0 w 30"/>
                      <a:gd name="T5" fmla="*/ 1 h 56"/>
                      <a:gd name="T6" fmla="*/ 9 w 30"/>
                      <a:gd name="T7" fmla="*/ 0 h 56"/>
                      <a:gd name="T8" fmla="*/ 30 w 30"/>
                      <a:gd name="T9" fmla="*/ 55 h 56"/>
                    </a:gdLst>
                    <a:ahLst/>
                    <a:cxnLst>
                      <a:cxn ang="0">
                        <a:pos x="T0" y="T1"/>
                      </a:cxn>
                      <a:cxn ang="0">
                        <a:pos x="T2" y="T3"/>
                      </a:cxn>
                      <a:cxn ang="0">
                        <a:pos x="T4" y="T5"/>
                      </a:cxn>
                      <a:cxn ang="0">
                        <a:pos x="T6" y="T7"/>
                      </a:cxn>
                      <a:cxn ang="0">
                        <a:pos x="T8" y="T9"/>
                      </a:cxn>
                    </a:cxnLst>
                    <a:rect l="0" t="0" r="r" b="b"/>
                    <a:pathLst>
                      <a:path w="30" h="56">
                        <a:moveTo>
                          <a:pt x="30" y="55"/>
                        </a:moveTo>
                        <a:cubicBezTo>
                          <a:pt x="27" y="55"/>
                          <a:pt x="25" y="56"/>
                          <a:pt x="22" y="56"/>
                        </a:cubicBezTo>
                        <a:cubicBezTo>
                          <a:pt x="15" y="38"/>
                          <a:pt x="8" y="19"/>
                          <a:pt x="0" y="1"/>
                        </a:cubicBezTo>
                        <a:cubicBezTo>
                          <a:pt x="3" y="1"/>
                          <a:pt x="6" y="0"/>
                          <a:pt x="9" y="0"/>
                        </a:cubicBezTo>
                        <a:cubicBezTo>
                          <a:pt x="17" y="18"/>
                          <a:pt x="24" y="37"/>
                          <a:pt x="30" y="55"/>
                        </a:cubicBezTo>
                        <a:close/>
                      </a:path>
                    </a:pathLst>
                  </a:custGeom>
                  <a:solidFill>
                    <a:schemeClr val="bg1">
                      <a:lumMod val="50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6" name="Freeform 112"/>
                  <p:cNvSpPr/>
                  <p:nvPr/>
                </p:nvSpPr>
                <p:spPr bwMode="auto">
                  <a:xfrm>
                    <a:off x="6106459" y="1648460"/>
                    <a:ext cx="1622229" cy="1897897"/>
                  </a:xfrm>
                  <a:custGeom>
                    <a:avLst/>
                    <a:gdLst>
                      <a:gd name="T0" fmla="*/ 8 w 432"/>
                      <a:gd name="T1" fmla="*/ 506 h 506"/>
                      <a:gd name="T2" fmla="*/ 0 w 432"/>
                      <a:gd name="T3" fmla="*/ 506 h 506"/>
                      <a:gd name="T4" fmla="*/ 424 w 432"/>
                      <a:gd name="T5" fmla="*/ 1 h 506"/>
                      <a:gd name="T6" fmla="*/ 432 w 432"/>
                      <a:gd name="T7" fmla="*/ 0 h 506"/>
                      <a:gd name="T8" fmla="*/ 8 w 432"/>
                      <a:gd name="T9" fmla="*/ 506 h 506"/>
                    </a:gdLst>
                    <a:ahLst/>
                    <a:cxnLst>
                      <a:cxn ang="0">
                        <a:pos x="T0" y="T1"/>
                      </a:cxn>
                      <a:cxn ang="0">
                        <a:pos x="T2" y="T3"/>
                      </a:cxn>
                      <a:cxn ang="0">
                        <a:pos x="T4" y="T5"/>
                      </a:cxn>
                      <a:cxn ang="0">
                        <a:pos x="T6" y="T7"/>
                      </a:cxn>
                      <a:cxn ang="0">
                        <a:pos x="T8" y="T9"/>
                      </a:cxn>
                    </a:cxnLst>
                    <a:rect l="0" t="0" r="r" b="b"/>
                    <a:pathLst>
                      <a:path w="432" h="506">
                        <a:moveTo>
                          <a:pt x="8" y="506"/>
                        </a:moveTo>
                        <a:cubicBezTo>
                          <a:pt x="5" y="506"/>
                          <a:pt x="2" y="506"/>
                          <a:pt x="0" y="506"/>
                        </a:cubicBezTo>
                        <a:cubicBezTo>
                          <a:pt x="138" y="337"/>
                          <a:pt x="266" y="169"/>
                          <a:pt x="424" y="1"/>
                        </a:cubicBezTo>
                        <a:cubicBezTo>
                          <a:pt x="427" y="1"/>
                          <a:pt x="429" y="0"/>
                          <a:pt x="432" y="0"/>
                        </a:cubicBezTo>
                        <a:cubicBezTo>
                          <a:pt x="274" y="168"/>
                          <a:pt x="146" y="337"/>
                          <a:pt x="8" y="506"/>
                        </a:cubicBezTo>
                        <a:close/>
                      </a:path>
                    </a:pathLst>
                  </a:custGeom>
                  <a:solidFill>
                    <a:schemeClr val="bg1">
                      <a:lumMod val="50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7" name="Freeform 113"/>
                  <p:cNvSpPr/>
                  <p:nvPr/>
                </p:nvSpPr>
                <p:spPr bwMode="auto">
                  <a:xfrm>
                    <a:off x="6106459" y="3546357"/>
                    <a:ext cx="135651" cy="239794"/>
                  </a:xfrm>
                  <a:custGeom>
                    <a:avLst/>
                    <a:gdLst>
                      <a:gd name="T0" fmla="*/ 36 w 36"/>
                      <a:gd name="T1" fmla="*/ 63 h 64"/>
                      <a:gd name="T2" fmla="*/ 28 w 36"/>
                      <a:gd name="T3" fmla="*/ 64 h 64"/>
                      <a:gd name="T4" fmla="*/ 0 w 36"/>
                      <a:gd name="T5" fmla="*/ 0 h 64"/>
                      <a:gd name="T6" fmla="*/ 8 w 36"/>
                      <a:gd name="T7" fmla="*/ 0 h 64"/>
                      <a:gd name="T8" fmla="*/ 36 w 36"/>
                      <a:gd name="T9" fmla="*/ 63 h 64"/>
                    </a:gdLst>
                    <a:ahLst/>
                    <a:cxnLst>
                      <a:cxn ang="0">
                        <a:pos x="T0" y="T1"/>
                      </a:cxn>
                      <a:cxn ang="0">
                        <a:pos x="T2" y="T3"/>
                      </a:cxn>
                      <a:cxn ang="0">
                        <a:pos x="T4" y="T5"/>
                      </a:cxn>
                      <a:cxn ang="0">
                        <a:pos x="T6" y="T7"/>
                      </a:cxn>
                      <a:cxn ang="0">
                        <a:pos x="T8" y="T9"/>
                      </a:cxn>
                    </a:cxnLst>
                    <a:rect l="0" t="0" r="r" b="b"/>
                    <a:pathLst>
                      <a:path w="36" h="64">
                        <a:moveTo>
                          <a:pt x="36" y="63"/>
                        </a:moveTo>
                        <a:cubicBezTo>
                          <a:pt x="33" y="63"/>
                          <a:pt x="30" y="63"/>
                          <a:pt x="28" y="64"/>
                        </a:cubicBezTo>
                        <a:cubicBezTo>
                          <a:pt x="18" y="42"/>
                          <a:pt x="9" y="21"/>
                          <a:pt x="0" y="0"/>
                        </a:cubicBezTo>
                        <a:cubicBezTo>
                          <a:pt x="2" y="0"/>
                          <a:pt x="5" y="0"/>
                          <a:pt x="8" y="0"/>
                        </a:cubicBezTo>
                        <a:cubicBezTo>
                          <a:pt x="17" y="21"/>
                          <a:pt x="26" y="42"/>
                          <a:pt x="36" y="63"/>
                        </a:cubicBezTo>
                        <a:close/>
                      </a:path>
                    </a:pathLst>
                  </a:custGeom>
                  <a:solidFill>
                    <a:schemeClr val="tx1">
                      <a:lumMod val="75000"/>
                      <a:lumOff val="2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78" name="Freeform 114"/>
                  <p:cNvSpPr/>
                  <p:nvPr/>
                </p:nvSpPr>
                <p:spPr bwMode="auto">
                  <a:xfrm>
                    <a:off x="6136190" y="1404949"/>
                    <a:ext cx="1982724" cy="2377484"/>
                  </a:xfrm>
                  <a:custGeom>
                    <a:avLst/>
                    <a:gdLst>
                      <a:gd name="T0" fmla="*/ 403 w 526"/>
                      <a:gd name="T1" fmla="*/ 10 h 634"/>
                      <a:gd name="T2" fmla="*/ 526 w 526"/>
                      <a:gd name="T3" fmla="*/ 0 h 634"/>
                      <a:gd name="T4" fmla="*/ 466 w 526"/>
                      <a:gd name="T5" fmla="*/ 177 h 634"/>
                      <a:gd name="T6" fmla="*/ 447 w 526"/>
                      <a:gd name="T7" fmla="*/ 125 h 634"/>
                      <a:gd name="T8" fmla="*/ 28 w 526"/>
                      <a:gd name="T9" fmla="*/ 634 h 634"/>
                      <a:gd name="T10" fmla="*/ 0 w 526"/>
                      <a:gd name="T11" fmla="*/ 571 h 634"/>
                      <a:gd name="T12" fmla="*/ 424 w 526"/>
                      <a:gd name="T13" fmla="*/ 65 h 634"/>
                      <a:gd name="T14" fmla="*/ 403 w 526"/>
                      <a:gd name="T15" fmla="*/ 10 h 6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634">
                        <a:moveTo>
                          <a:pt x="403" y="10"/>
                        </a:moveTo>
                        <a:cubicBezTo>
                          <a:pt x="444" y="7"/>
                          <a:pt x="485" y="3"/>
                          <a:pt x="526" y="0"/>
                        </a:cubicBezTo>
                        <a:cubicBezTo>
                          <a:pt x="504" y="59"/>
                          <a:pt x="484" y="118"/>
                          <a:pt x="466" y="177"/>
                        </a:cubicBezTo>
                        <a:cubicBezTo>
                          <a:pt x="460" y="160"/>
                          <a:pt x="453" y="143"/>
                          <a:pt x="447" y="125"/>
                        </a:cubicBezTo>
                        <a:cubicBezTo>
                          <a:pt x="293" y="294"/>
                          <a:pt x="167" y="465"/>
                          <a:pt x="28" y="634"/>
                        </a:cubicBezTo>
                        <a:cubicBezTo>
                          <a:pt x="18" y="613"/>
                          <a:pt x="9" y="592"/>
                          <a:pt x="0" y="571"/>
                        </a:cubicBezTo>
                        <a:cubicBezTo>
                          <a:pt x="138" y="402"/>
                          <a:pt x="266" y="233"/>
                          <a:pt x="424" y="65"/>
                        </a:cubicBezTo>
                        <a:cubicBezTo>
                          <a:pt x="418" y="47"/>
                          <a:pt x="411" y="28"/>
                          <a:pt x="403" y="10"/>
                        </a:cubicBezTo>
                        <a:close/>
                      </a:path>
                    </a:pathLst>
                  </a:custGeom>
                  <a:gradFill flip="none" rotWithShape="1">
                    <a:gsLst>
                      <a:gs pos="100000">
                        <a:schemeClr val="bg1">
                          <a:lumMod val="75000"/>
                        </a:schemeClr>
                      </a:gs>
                      <a:gs pos="43000">
                        <a:schemeClr val="bg1">
                          <a:lumMod val="95000"/>
                        </a:schemeClr>
                      </a:gs>
                    </a:gsLst>
                    <a:lin ang="5400000" scaled="1"/>
                    <a:tileRect/>
                  </a:gradFill>
                  <a:ln w="3175">
                    <a:noFill/>
                  </a:ln>
                  <a:effec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14391" name="组合 51"/>
                <p:cNvGrpSpPr/>
                <p:nvPr/>
              </p:nvGrpSpPr>
              <p:grpSpPr bwMode="auto">
                <a:xfrm>
                  <a:off x="5580582" y="2985120"/>
                  <a:ext cx="2898775" cy="2146300"/>
                  <a:chOff x="1041400" y="2536825"/>
                  <a:chExt cx="2898775" cy="2146300"/>
                </a:xfrm>
              </p:grpSpPr>
              <p:sp>
                <p:nvSpPr>
                  <p:cNvPr id="45" name="Freeform 115"/>
                  <p:cNvSpPr/>
                  <p:nvPr/>
                </p:nvSpPr>
                <p:spPr bwMode="auto">
                  <a:xfrm>
                    <a:off x="3797300" y="3811588"/>
                    <a:ext cx="142875" cy="571500"/>
                  </a:xfrm>
                  <a:custGeom>
                    <a:avLst/>
                    <a:gdLst>
                      <a:gd name="T0" fmla="*/ 34 w 38"/>
                      <a:gd name="T1" fmla="*/ 51 h 152"/>
                      <a:gd name="T2" fmla="*/ 37 w 38"/>
                      <a:gd name="T3" fmla="*/ 20 h 152"/>
                      <a:gd name="T4" fmla="*/ 33 w 38"/>
                      <a:gd name="T5" fmla="*/ 17 h 152"/>
                      <a:gd name="T6" fmla="*/ 33 w 38"/>
                      <a:gd name="T7" fmla="*/ 17 h 152"/>
                      <a:gd name="T8" fmla="*/ 34 w 38"/>
                      <a:gd name="T9" fmla="*/ 14 h 152"/>
                      <a:gd name="T10" fmla="*/ 36 w 38"/>
                      <a:gd name="T11" fmla="*/ 3 h 152"/>
                      <a:gd name="T12" fmla="*/ 31 w 38"/>
                      <a:gd name="T13" fmla="*/ 1 h 152"/>
                      <a:gd name="T14" fmla="*/ 28 w 38"/>
                      <a:gd name="T15" fmla="*/ 2 h 152"/>
                      <a:gd name="T16" fmla="*/ 27 w 38"/>
                      <a:gd name="T17" fmla="*/ 2 h 152"/>
                      <a:gd name="T18" fmla="*/ 23 w 38"/>
                      <a:gd name="T19" fmla="*/ 1 h 152"/>
                      <a:gd name="T20" fmla="*/ 20 w 38"/>
                      <a:gd name="T21" fmla="*/ 0 h 152"/>
                      <a:gd name="T22" fmla="*/ 19 w 38"/>
                      <a:gd name="T23" fmla="*/ 2 h 152"/>
                      <a:gd name="T24" fmla="*/ 19 w 38"/>
                      <a:gd name="T25" fmla="*/ 15 h 152"/>
                      <a:gd name="T26" fmla="*/ 19 w 38"/>
                      <a:gd name="T27" fmla="*/ 15 h 152"/>
                      <a:gd name="T28" fmla="*/ 17 w 38"/>
                      <a:gd name="T29" fmla="*/ 15 h 152"/>
                      <a:gd name="T30" fmla="*/ 9 w 38"/>
                      <a:gd name="T31" fmla="*/ 17 h 152"/>
                      <a:gd name="T32" fmla="*/ 4 w 38"/>
                      <a:gd name="T33" fmla="*/ 56 h 152"/>
                      <a:gd name="T34" fmla="*/ 0 w 38"/>
                      <a:gd name="T35" fmla="*/ 151 h 152"/>
                      <a:gd name="T36" fmla="*/ 0 w 38"/>
                      <a:gd name="T37" fmla="*/ 152 h 152"/>
                      <a:gd name="T38" fmla="*/ 25 w 38"/>
                      <a:gd name="T39" fmla="*/ 152 h 152"/>
                      <a:gd name="T40" fmla="*/ 26 w 38"/>
                      <a:gd name="T41" fmla="*/ 97 h 152"/>
                      <a:gd name="T42" fmla="*/ 34 w 38"/>
                      <a:gd name="T43" fmla="*/ 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152">
                        <a:moveTo>
                          <a:pt x="34" y="51"/>
                        </a:moveTo>
                        <a:cubicBezTo>
                          <a:pt x="34" y="33"/>
                          <a:pt x="37" y="22"/>
                          <a:pt x="37" y="20"/>
                        </a:cubicBezTo>
                        <a:cubicBezTo>
                          <a:pt x="38" y="17"/>
                          <a:pt x="33" y="17"/>
                          <a:pt x="33" y="17"/>
                        </a:cubicBezTo>
                        <a:cubicBezTo>
                          <a:pt x="33" y="17"/>
                          <a:pt x="33" y="17"/>
                          <a:pt x="33" y="17"/>
                        </a:cubicBezTo>
                        <a:cubicBezTo>
                          <a:pt x="33" y="17"/>
                          <a:pt x="33" y="17"/>
                          <a:pt x="34" y="14"/>
                        </a:cubicBezTo>
                        <a:cubicBezTo>
                          <a:pt x="37" y="9"/>
                          <a:pt x="37" y="5"/>
                          <a:pt x="36" y="3"/>
                        </a:cubicBezTo>
                        <a:cubicBezTo>
                          <a:pt x="35" y="2"/>
                          <a:pt x="34" y="1"/>
                          <a:pt x="31" y="1"/>
                        </a:cubicBezTo>
                        <a:cubicBezTo>
                          <a:pt x="30" y="1"/>
                          <a:pt x="29" y="2"/>
                          <a:pt x="28" y="2"/>
                        </a:cubicBezTo>
                        <a:cubicBezTo>
                          <a:pt x="27" y="2"/>
                          <a:pt x="27" y="2"/>
                          <a:pt x="27" y="2"/>
                        </a:cubicBezTo>
                        <a:cubicBezTo>
                          <a:pt x="25" y="2"/>
                          <a:pt x="24" y="2"/>
                          <a:pt x="23" y="1"/>
                        </a:cubicBezTo>
                        <a:cubicBezTo>
                          <a:pt x="22" y="1"/>
                          <a:pt x="21" y="0"/>
                          <a:pt x="20" y="0"/>
                        </a:cubicBezTo>
                        <a:cubicBezTo>
                          <a:pt x="19" y="0"/>
                          <a:pt x="19" y="0"/>
                          <a:pt x="19" y="2"/>
                        </a:cubicBezTo>
                        <a:cubicBezTo>
                          <a:pt x="19" y="6"/>
                          <a:pt x="20" y="15"/>
                          <a:pt x="19" y="15"/>
                        </a:cubicBezTo>
                        <a:cubicBezTo>
                          <a:pt x="19" y="15"/>
                          <a:pt x="19" y="15"/>
                          <a:pt x="19" y="15"/>
                        </a:cubicBezTo>
                        <a:cubicBezTo>
                          <a:pt x="18" y="15"/>
                          <a:pt x="18" y="15"/>
                          <a:pt x="17" y="15"/>
                        </a:cubicBezTo>
                        <a:cubicBezTo>
                          <a:pt x="14" y="15"/>
                          <a:pt x="9" y="16"/>
                          <a:pt x="9" y="17"/>
                        </a:cubicBezTo>
                        <a:cubicBezTo>
                          <a:pt x="9" y="19"/>
                          <a:pt x="5" y="46"/>
                          <a:pt x="4" y="56"/>
                        </a:cubicBezTo>
                        <a:cubicBezTo>
                          <a:pt x="3" y="65"/>
                          <a:pt x="2" y="142"/>
                          <a:pt x="0" y="151"/>
                        </a:cubicBezTo>
                        <a:cubicBezTo>
                          <a:pt x="0" y="151"/>
                          <a:pt x="0" y="152"/>
                          <a:pt x="0" y="152"/>
                        </a:cubicBezTo>
                        <a:cubicBezTo>
                          <a:pt x="25" y="152"/>
                          <a:pt x="25" y="152"/>
                          <a:pt x="25" y="152"/>
                        </a:cubicBezTo>
                        <a:cubicBezTo>
                          <a:pt x="25" y="151"/>
                          <a:pt x="25" y="99"/>
                          <a:pt x="26" y="97"/>
                        </a:cubicBezTo>
                        <a:cubicBezTo>
                          <a:pt x="29" y="80"/>
                          <a:pt x="33" y="69"/>
                          <a:pt x="34" y="51"/>
                        </a:cubicBezTo>
                        <a:close/>
                      </a:path>
                    </a:pathLst>
                  </a:custGeom>
                  <a:gradFill flip="none" rotWithShape="1">
                    <a:gsLst>
                      <a:gs pos="100000">
                        <a:schemeClr val="bg1">
                          <a:lumMod val="75000"/>
                        </a:schemeClr>
                      </a:gs>
                      <a:gs pos="0">
                        <a:schemeClr val="bg1">
                          <a:lumMod val="95000"/>
                          <a:alpha val="0"/>
                        </a:schemeClr>
                      </a:gs>
                    </a:gsLst>
                    <a:lin ang="16200000" scaled="1"/>
                    <a:tileRect/>
                  </a:gra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6" name="Freeform 116"/>
                  <p:cNvSpPr/>
                  <p:nvPr/>
                </p:nvSpPr>
                <p:spPr bwMode="auto">
                  <a:xfrm>
                    <a:off x="3549650" y="3811588"/>
                    <a:ext cx="123825" cy="571500"/>
                  </a:xfrm>
                  <a:custGeom>
                    <a:avLst/>
                    <a:gdLst>
                      <a:gd name="T0" fmla="*/ 31 w 33"/>
                      <a:gd name="T1" fmla="*/ 89 h 152"/>
                      <a:gd name="T2" fmla="*/ 27 w 33"/>
                      <a:gd name="T3" fmla="*/ 56 h 152"/>
                      <a:gd name="T4" fmla="*/ 25 w 33"/>
                      <a:gd name="T5" fmla="*/ 19 h 152"/>
                      <a:gd name="T6" fmla="*/ 22 w 33"/>
                      <a:gd name="T7" fmla="*/ 17 h 152"/>
                      <a:gd name="T8" fmla="*/ 21 w 33"/>
                      <a:gd name="T9" fmla="*/ 17 h 152"/>
                      <a:gd name="T10" fmla="*/ 20 w 33"/>
                      <a:gd name="T11" fmla="*/ 17 h 152"/>
                      <a:gd name="T12" fmla="*/ 19 w 33"/>
                      <a:gd name="T13" fmla="*/ 13 h 152"/>
                      <a:gd name="T14" fmla="*/ 18 w 33"/>
                      <a:gd name="T15" fmla="*/ 1 h 152"/>
                      <a:gd name="T16" fmla="*/ 16 w 33"/>
                      <a:gd name="T17" fmla="*/ 0 h 152"/>
                      <a:gd name="T18" fmla="*/ 12 w 33"/>
                      <a:gd name="T19" fmla="*/ 1 h 152"/>
                      <a:gd name="T20" fmla="*/ 7 w 33"/>
                      <a:gd name="T21" fmla="*/ 3 h 152"/>
                      <a:gd name="T22" fmla="*/ 7 w 33"/>
                      <a:gd name="T23" fmla="*/ 3 h 152"/>
                      <a:gd name="T24" fmla="*/ 4 w 33"/>
                      <a:gd name="T25" fmla="*/ 3 h 152"/>
                      <a:gd name="T26" fmla="*/ 0 w 33"/>
                      <a:gd name="T27" fmla="*/ 5 h 152"/>
                      <a:gd name="T28" fmla="*/ 3 w 33"/>
                      <a:gd name="T29" fmla="*/ 15 h 152"/>
                      <a:gd name="T30" fmla="*/ 3 w 33"/>
                      <a:gd name="T31" fmla="*/ 22 h 152"/>
                      <a:gd name="T32" fmla="*/ 0 w 33"/>
                      <a:gd name="T33" fmla="*/ 22 h 152"/>
                      <a:gd name="T34" fmla="*/ 1 w 33"/>
                      <a:gd name="T35" fmla="*/ 50 h 152"/>
                      <a:gd name="T36" fmla="*/ 7 w 33"/>
                      <a:gd name="T37" fmla="*/ 152 h 152"/>
                      <a:gd name="T38" fmla="*/ 33 w 33"/>
                      <a:gd name="T39" fmla="*/ 152 h 152"/>
                      <a:gd name="T40" fmla="*/ 31 w 33"/>
                      <a:gd name="T41" fmla="*/ 8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152">
                        <a:moveTo>
                          <a:pt x="31" y="89"/>
                        </a:moveTo>
                        <a:cubicBezTo>
                          <a:pt x="31" y="89"/>
                          <a:pt x="27" y="69"/>
                          <a:pt x="27" y="56"/>
                        </a:cubicBezTo>
                        <a:cubicBezTo>
                          <a:pt x="27" y="42"/>
                          <a:pt x="25" y="22"/>
                          <a:pt x="25" y="19"/>
                        </a:cubicBezTo>
                        <a:cubicBezTo>
                          <a:pt x="25" y="17"/>
                          <a:pt x="23" y="17"/>
                          <a:pt x="22" y="17"/>
                        </a:cubicBezTo>
                        <a:cubicBezTo>
                          <a:pt x="22" y="17"/>
                          <a:pt x="21" y="17"/>
                          <a:pt x="21" y="17"/>
                        </a:cubicBezTo>
                        <a:cubicBezTo>
                          <a:pt x="20" y="17"/>
                          <a:pt x="20" y="17"/>
                          <a:pt x="20" y="17"/>
                        </a:cubicBezTo>
                        <a:cubicBezTo>
                          <a:pt x="19" y="17"/>
                          <a:pt x="19" y="13"/>
                          <a:pt x="19" y="13"/>
                        </a:cubicBezTo>
                        <a:cubicBezTo>
                          <a:pt x="19" y="13"/>
                          <a:pt x="19" y="3"/>
                          <a:pt x="18" y="1"/>
                        </a:cubicBezTo>
                        <a:cubicBezTo>
                          <a:pt x="18" y="0"/>
                          <a:pt x="17" y="0"/>
                          <a:pt x="16" y="0"/>
                        </a:cubicBezTo>
                        <a:cubicBezTo>
                          <a:pt x="15" y="0"/>
                          <a:pt x="14" y="0"/>
                          <a:pt x="12" y="1"/>
                        </a:cubicBezTo>
                        <a:cubicBezTo>
                          <a:pt x="11" y="2"/>
                          <a:pt x="9" y="3"/>
                          <a:pt x="7" y="3"/>
                        </a:cubicBezTo>
                        <a:cubicBezTo>
                          <a:pt x="7" y="3"/>
                          <a:pt x="7" y="3"/>
                          <a:pt x="7" y="3"/>
                        </a:cubicBezTo>
                        <a:cubicBezTo>
                          <a:pt x="6" y="3"/>
                          <a:pt x="5" y="3"/>
                          <a:pt x="4" y="3"/>
                        </a:cubicBezTo>
                        <a:cubicBezTo>
                          <a:pt x="1" y="3"/>
                          <a:pt x="0" y="3"/>
                          <a:pt x="0" y="5"/>
                        </a:cubicBezTo>
                        <a:cubicBezTo>
                          <a:pt x="0" y="8"/>
                          <a:pt x="1" y="11"/>
                          <a:pt x="3" y="15"/>
                        </a:cubicBezTo>
                        <a:cubicBezTo>
                          <a:pt x="5" y="19"/>
                          <a:pt x="4" y="22"/>
                          <a:pt x="3" y="22"/>
                        </a:cubicBezTo>
                        <a:cubicBezTo>
                          <a:pt x="2" y="22"/>
                          <a:pt x="0" y="22"/>
                          <a:pt x="0" y="22"/>
                        </a:cubicBezTo>
                        <a:cubicBezTo>
                          <a:pt x="0" y="22"/>
                          <a:pt x="0" y="36"/>
                          <a:pt x="1" y="50"/>
                        </a:cubicBezTo>
                        <a:cubicBezTo>
                          <a:pt x="3" y="63"/>
                          <a:pt x="6" y="143"/>
                          <a:pt x="7" y="152"/>
                        </a:cubicBezTo>
                        <a:cubicBezTo>
                          <a:pt x="33" y="152"/>
                          <a:pt x="33" y="152"/>
                          <a:pt x="33" y="152"/>
                        </a:cubicBezTo>
                        <a:cubicBezTo>
                          <a:pt x="32" y="146"/>
                          <a:pt x="32" y="91"/>
                          <a:pt x="31" y="89"/>
                        </a:cubicBezTo>
                        <a:close/>
                      </a:path>
                    </a:pathLst>
                  </a:custGeom>
                  <a:gradFill flip="none" rotWithShape="1">
                    <a:gsLst>
                      <a:gs pos="100000">
                        <a:schemeClr val="bg1">
                          <a:lumMod val="75000"/>
                        </a:schemeClr>
                      </a:gs>
                      <a:gs pos="0">
                        <a:schemeClr val="bg1">
                          <a:lumMod val="95000"/>
                          <a:alpha val="0"/>
                        </a:schemeClr>
                      </a:gs>
                    </a:gsLst>
                    <a:lin ang="16200000" scaled="1"/>
                    <a:tileRect/>
                  </a:gra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7" name="Freeform 117"/>
                  <p:cNvSpPr/>
                  <p:nvPr/>
                </p:nvSpPr>
                <p:spPr bwMode="auto">
                  <a:xfrm>
                    <a:off x="3550000" y="2536686"/>
                    <a:ext cx="390227" cy="1310498"/>
                  </a:xfrm>
                  <a:custGeom>
                    <a:avLst/>
                    <a:gdLst>
                      <a:gd name="T0" fmla="*/ 437110126 w 104"/>
                      <a:gd name="T1" fmla="*/ 2147483647 h 349"/>
                      <a:gd name="T2" fmla="*/ 394809510 w 104"/>
                      <a:gd name="T3" fmla="*/ 2147483647 h 349"/>
                      <a:gd name="T4" fmla="*/ 366609099 w 104"/>
                      <a:gd name="T5" fmla="*/ 2147483647 h 349"/>
                      <a:gd name="T6" fmla="*/ 324308482 w 104"/>
                      <a:gd name="T7" fmla="*/ 2147483647 h 349"/>
                      <a:gd name="T8" fmla="*/ 267907660 w 104"/>
                      <a:gd name="T9" fmla="*/ 2147483647 h 349"/>
                      <a:gd name="T10" fmla="*/ 253807455 w 104"/>
                      <a:gd name="T11" fmla="*/ 2147483647 h 349"/>
                      <a:gd name="T12" fmla="*/ 98701439 w 104"/>
                      <a:gd name="T13" fmla="*/ 2147483647 h 349"/>
                      <a:gd name="T14" fmla="*/ 0 w 104"/>
                      <a:gd name="T15" fmla="*/ 2147483647 h 349"/>
                      <a:gd name="T16" fmla="*/ 42300617 w 104"/>
                      <a:gd name="T17" fmla="*/ 2147483647 h 349"/>
                      <a:gd name="T18" fmla="*/ 56400822 w 104"/>
                      <a:gd name="T19" fmla="*/ 2147483647 h 349"/>
                      <a:gd name="T20" fmla="*/ 14100206 w 104"/>
                      <a:gd name="T21" fmla="*/ 2147483647 h 349"/>
                      <a:gd name="T22" fmla="*/ 14100206 w 104"/>
                      <a:gd name="T23" fmla="*/ 2147483647 h 349"/>
                      <a:gd name="T24" fmla="*/ 98701439 w 104"/>
                      <a:gd name="T25" fmla="*/ 2147483647 h 349"/>
                      <a:gd name="T26" fmla="*/ 155106016 w 104"/>
                      <a:gd name="T27" fmla="*/ 2147483647 h 349"/>
                      <a:gd name="T28" fmla="*/ 155106016 w 104"/>
                      <a:gd name="T29" fmla="*/ 2147483647 h 349"/>
                      <a:gd name="T30" fmla="*/ 239707249 w 104"/>
                      <a:gd name="T31" fmla="*/ 1999734436 h 349"/>
                      <a:gd name="T32" fmla="*/ 267907660 w 104"/>
                      <a:gd name="T33" fmla="*/ 1732164256 h 349"/>
                      <a:gd name="T34" fmla="*/ 126901850 w 104"/>
                      <a:gd name="T35" fmla="*/ 1704000357 h 349"/>
                      <a:gd name="T36" fmla="*/ 112801644 w 104"/>
                      <a:gd name="T37" fmla="*/ 1309687000 h 349"/>
                      <a:gd name="T38" fmla="*/ 169206221 w 104"/>
                      <a:gd name="T39" fmla="*/ 957621369 h 349"/>
                      <a:gd name="T40" fmla="*/ 267907660 w 104"/>
                      <a:gd name="T41" fmla="*/ 859042091 h 349"/>
                      <a:gd name="T42" fmla="*/ 423009921 w 104"/>
                      <a:gd name="T43" fmla="*/ 788626714 h 349"/>
                      <a:gd name="T44" fmla="*/ 451214087 w 104"/>
                      <a:gd name="T45" fmla="*/ 436561082 h 349"/>
                      <a:gd name="T46" fmla="*/ 549915526 w 104"/>
                      <a:gd name="T47" fmla="*/ 84495451 h 349"/>
                      <a:gd name="T48" fmla="*/ 803722980 w 104"/>
                      <a:gd name="T49" fmla="*/ 42247726 h 349"/>
                      <a:gd name="T50" fmla="*/ 1001125858 w 104"/>
                      <a:gd name="T51" fmla="*/ 422481009 h 349"/>
                      <a:gd name="T52" fmla="*/ 1057530435 w 104"/>
                      <a:gd name="T53" fmla="*/ 802710540 h 349"/>
                      <a:gd name="T54" fmla="*/ 1113931257 w 104"/>
                      <a:gd name="T55" fmla="*/ 830874439 h 349"/>
                      <a:gd name="T56" fmla="*/ 1283133723 w 104"/>
                      <a:gd name="T57" fmla="*/ 957621369 h 349"/>
                      <a:gd name="T58" fmla="*/ 1254933312 w 104"/>
                      <a:gd name="T59" fmla="*/ 1436430177 h 349"/>
                      <a:gd name="T60" fmla="*/ 1142131668 w 104"/>
                      <a:gd name="T61" fmla="*/ 1619504906 h 349"/>
                      <a:gd name="T62" fmla="*/ 1043430229 w 104"/>
                      <a:gd name="T63" fmla="*/ 1704000357 h 349"/>
                      <a:gd name="T64" fmla="*/ 1142131668 w 104"/>
                      <a:gd name="T65" fmla="*/ 2147483647 h 349"/>
                      <a:gd name="T66" fmla="*/ 1240833107 w 104"/>
                      <a:gd name="T67" fmla="*/ 2147483647 h 349"/>
                      <a:gd name="T68" fmla="*/ 1297233929 w 104"/>
                      <a:gd name="T69" fmla="*/ 2147483647 h 349"/>
                      <a:gd name="T70" fmla="*/ 1410039328 w 104"/>
                      <a:gd name="T71" fmla="*/ 2147483647 h 349"/>
                      <a:gd name="T72" fmla="*/ 1452339945 w 104"/>
                      <a:gd name="T73" fmla="*/ 2147483647 h 349"/>
                      <a:gd name="T74" fmla="*/ 1395939123 w 104"/>
                      <a:gd name="T75" fmla="*/ 2147483647 h 349"/>
                      <a:gd name="T76" fmla="*/ 1424139534 w 104"/>
                      <a:gd name="T77" fmla="*/ 2147483647 h 349"/>
                      <a:gd name="T78" fmla="*/ 1438239739 w 104"/>
                      <a:gd name="T79" fmla="*/ 2147483647 h 349"/>
                      <a:gd name="T80" fmla="*/ 1325438095 w 104"/>
                      <a:gd name="T81" fmla="*/ 2147483647 h 349"/>
                      <a:gd name="T82" fmla="*/ 1198532490 w 104"/>
                      <a:gd name="T83" fmla="*/ 2147483647 h 349"/>
                      <a:gd name="T84" fmla="*/ 1198532490 w 104"/>
                      <a:gd name="T85" fmla="*/ 2147483647 h 349"/>
                      <a:gd name="T86" fmla="*/ 1057530435 w 104"/>
                      <a:gd name="T87" fmla="*/ 2147483647 h 349"/>
                      <a:gd name="T88" fmla="*/ 1001125858 w 104"/>
                      <a:gd name="T89" fmla="*/ 2147483647 h 349"/>
                      <a:gd name="T90" fmla="*/ 930624830 w 104"/>
                      <a:gd name="T91" fmla="*/ 2147483647 h 349"/>
                      <a:gd name="T92" fmla="*/ 860123802 w 104"/>
                      <a:gd name="T93" fmla="*/ 2147483647 h 349"/>
                      <a:gd name="T94" fmla="*/ 690917581 w 104"/>
                      <a:gd name="T95" fmla="*/ 2147483647 h 349"/>
                      <a:gd name="T96" fmla="*/ 634516759 w 104"/>
                      <a:gd name="T97" fmla="*/ 2147483647 h 349"/>
                      <a:gd name="T98" fmla="*/ 507614909 w 104"/>
                      <a:gd name="T99" fmla="*/ 2147483647 h 349"/>
                      <a:gd name="T100" fmla="*/ 437110126 w 104"/>
                      <a:gd name="T101" fmla="*/ 2147483647 h 34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4" h="349">
                        <a:moveTo>
                          <a:pt x="31" y="261"/>
                        </a:moveTo>
                        <a:cubicBezTo>
                          <a:pt x="31" y="261"/>
                          <a:pt x="28" y="280"/>
                          <a:pt x="28" y="294"/>
                        </a:cubicBezTo>
                        <a:cubicBezTo>
                          <a:pt x="28" y="308"/>
                          <a:pt x="26" y="325"/>
                          <a:pt x="26" y="328"/>
                        </a:cubicBezTo>
                        <a:cubicBezTo>
                          <a:pt x="26" y="331"/>
                          <a:pt x="25" y="331"/>
                          <a:pt x="23" y="330"/>
                        </a:cubicBezTo>
                        <a:cubicBezTo>
                          <a:pt x="22" y="330"/>
                          <a:pt x="19" y="330"/>
                          <a:pt x="19" y="330"/>
                        </a:cubicBezTo>
                        <a:cubicBezTo>
                          <a:pt x="19" y="330"/>
                          <a:pt x="20" y="337"/>
                          <a:pt x="18" y="340"/>
                        </a:cubicBezTo>
                        <a:cubicBezTo>
                          <a:pt x="17" y="343"/>
                          <a:pt x="12" y="347"/>
                          <a:pt x="7" y="347"/>
                        </a:cubicBezTo>
                        <a:cubicBezTo>
                          <a:pt x="2" y="348"/>
                          <a:pt x="0" y="347"/>
                          <a:pt x="0" y="345"/>
                        </a:cubicBezTo>
                        <a:cubicBezTo>
                          <a:pt x="0" y="342"/>
                          <a:pt x="1" y="339"/>
                          <a:pt x="3" y="335"/>
                        </a:cubicBezTo>
                        <a:cubicBezTo>
                          <a:pt x="5" y="331"/>
                          <a:pt x="5" y="328"/>
                          <a:pt x="4" y="328"/>
                        </a:cubicBezTo>
                        <a:cubicBezTo>
                          <a:pt x="2" y="328"/>
                          <a:pt x="1" y="327"/>
                          <a:pt x="1" y="327"/>
                        </a:cubicBezTo>
                        <a:cubicBezTo>
                          <a:pt x="1" y="327"/>
                          <a:pt x="0" y="313"/>
                          <a:pt x="1" y="300"/>
                        </a:cubicBezTo>
                        <a:cubicBezTo>
                          <a:pt x="3" y="286"/>
                          <a:pt x="6" y="254"/>
                          <a:pt x="7" y="247"/>
                        </a:cubicBezTo>
                        <a:cubicBezTo>
                          <a:pt x="8" y="239"/>
                          <a:pt x="11" y="235"/>
                          <a:pt x="11" y="210"/>
                        </a:cubicBezTo>
                        <a:cubicBezTo>
                          <a:pt x="11" y="186"/>
                          <a:pt x="9" y="182"/>
                          <a:pt x="11" y="169"/>
                        </a:cubicBezTo>
                        <a:cubicBezTo>
                          <a:pt x="13" y="156"/>
                          <a:pt x="16" y="149"/>
                          <a:pt x="17" y="142"/>
                        </a:cubicBezTo>
                        <a:cubicBezTo>
                          <a:pt x="19" y="136"/>
                          <a:pt x="20" y="124"/>
                          <a:pt x="19" y="123"/>
                        </a:cubicBezTo>
                        <a:cubicBezTo>
                          <a:pt x="18" y="123"/>
                          <a:pt x="9" y="126"/>
                          <a:pt x="9" y="121"/>
                        </a:cubicBezTo>
                        <a:cubicBezTo>
                          <a:pt x="8" y="116"/>
                          <a:pt x="6" y="102"/>
                          <a:pt x="8" y="93"/>
                        </a:cubicBezTo>
                        <a:cubicBezTo>
                          <a:pt x="10" y="83"/>
                          <a:pt x="12" y="71"/>
                          <a:pt x="12" y="68"/>
                        </a:cubicBezTo>
                        <a:cubicBezTo>
                          <a:pt x="13" y="66"/>
                          <a:pt x="15" y="62"/>
                          <a:pt x="19" y="61"/>
                        </a:cubicBezTo>
                        <a:cubicBezTo>
                          <a:pt x="22" y="59"/>
                          <a:pt x="30" y="60"/>
                          <a:pt x="30" y="56"/>
                        </a:cubicBezTo>
                        <a:cubicBezTo>
                          <a:pt x="30" y="53"/>
                          <a:pt x="30" y="46"/>
                          <a:pt x="32" y="31"/>
                        </a:cubicBezTo>
                        <a:cubicBezTo>
                          <a:pt x="34" y="16"/>
                          <a:pt x="35" y="11"/>
                          <a:pt x="39" y="6"/>
                        </a:cubicBezTo>
                        <a:cubicBezTo>
                          <a:pt x="44" y="2"/>
                          <a:pt x="52" y="0"/>
                          <a:pt x="57" y="3"/>
                        </a:cubicBezTo>
                        <a:cubicBezTo>
                          <a:pt x="63" y="6"/>
                          <a:pt x="70" y="11"/>
                          <a:pt x="71" y="30"/>
                        </a:cubicBezTo>
                        <a:cubicBezTo>
                          <a:pt x="73" y="48"/>
                          <a:pt x="73" y="54"/>
                          <a:pt x="75" y="57"/>
                        </a:cubicBezTo>
                        <a:cubicBezTo>
                          <a:pt x="77" y="59"/>
                          <a:pt x="76" y="59"/>
                          <a:pt x="79" y="59"/>
                        </a:cubicBezTo>
                        <a:cubicBezTo>
                          <a:pt x="82" y="60"/>
                          <a:pt x="91" y="58"/>
                          <a:pt x="91" y="68"/>
                        </a:cubicBezTo>
                        <a:cubicBezTo>
                          <a:pt x="91" y="77"/>
                          <a:pt x="91" y="94"/>
                          <a:pt x="89" y="102"/>
                        </a:cubicBezTo>
                        <a:cubicBezTo>
                          <a:pt x="87" y="110"/>
                          <a:pt x="86" y="112"/>
                          <a:pt x="81" y="115"/>
                        </a:cubicBezTo>
                        <a:cubicBezTo>
                          <a:pt x="77" y="118"/>
                          <a:pt x="73" y="118"/>
                          <a:pt x="74" y="121"/>
                        </a:cubicBezTo>
                        <a:cubicBezTo>
                          <a:pt x="76" y="125"/>
                          <a:pt x="77" y="140"/>
                          <a:pt x="81" y="154"/>
                        </a:cubicBezTo>
                        <a:cubicBezTo>
                          <a:pt x="85" y="168"/>
                          <a:pt x="87" y="170"/>
                          <a:pt x="88" y="201"/>
                        </a:cubicBezTo>
                        <a:cubicBezTo>
                          <a:pt x="89" y="232"/>
                          <a:pt x="89" y="236"/>
                          <a:pt x="92" y="253"/>
                        </a:cubicBezTo>
                        <a:cubicBezTo>
                          <a:pt x="95" y="270"/>
                          <a:pt x="100" y="281"/>
                          <a:pt x="100" y="299"/>
                        </a:cubicBezTo>
                        <a:cubicBezTo>
                          <a:pt x="101" y="317"/>
                          <a:pt x="102" y="323"/>
                          <a:pt x="103" y="326"/>
                        </a:cubicBezTo>
                        <a:cubicBezTo>
                          <a:pt x="104" y="328"/>
                          <a:pt x="99" y="328"/>
                          <a:pt x="99" y="328"/>
                        </a:cubicBezTo>
                        <a:cubicBezTo>
                          <a:pt x="99" y="328"/>
                          <a:pt x="99" y="332"/>
                          <a:pt x="101" y="336"/>
                        </a:cubicBezTo>
                        <a:cubicBezTo>
                          <a:pt x="103" y="340"/>
                          <a:pt x="103" y="345"/>
                          <a:pt x="102" y="346"/>
                        </a:cubicBezTo>
                        <a:cubicBezTo>
                          <a:pt x="102" y="348"/>
                          <a:pt x="98" y="349"/>
                          <a:pt x="94" y="348"/>
                        </a:cubicBezTo>
                        <a:cubicBezTo>
                          <a:pt x="90" y="347"/>
                          <a:pt x="85" y="344"/>
                          <a:pt x="85" y="339"/>
                        </a:cubicBezTo>
                        <a:cubicBezTo>
                          <a:pt x="85" y="335"/>
                          <a:pt x="86" y="330"/>
                          <a:pt x="85" y="330"/>
                        </a:cubicBezTo>
                        <a:cubicBezTo>
                          <a:pt x="83" y="330"/>
                          <a:pt x="75" y="330"/>
                          <a:pt x="75" y="329"/>
                        </a:cubicBezTo>
                        <a:cubicBezTo>
                          <a:pt x="75" y="327"/>
                          <a:pt x="72" y="303"/>
                          <a:pt x="71" y="294"/>
                        </a:cubicBezTo>
                        <a:cubicBezTo>
                          <a:pt x="70" y="285"/>
                          <a:pt x="69" y="258"/>
                          <a:pt x="66" y="249"/>
                        </a:cubicBezTo>
                        <a:cubicBezTo>
                          <a:pt x="64" y="240"/>
                          <a:pt x="65" y="230"/>
                          <a:pt x="61" y="213"/>
                        </a:cubicBezTo>
                        <a:cubicBezTo>
                          <a:pt x="57" y="197"/>
                          <a:pt x="51" y="181"/>
                          <a:pt x="49" y="179"/>
                        </a:cubicBezTo>
                        <a:cubicBezTo>
                          <a:pt x="47" y="177"/>
                          <a:pt x="46" y="182"/>
                          <a:pt x="45" y="189"/>
                        </a:cubicBezTo>
                        <a:cubicBezTo>
                          <a:pt x="43" y="195"/>
                          <a:pt x="38" y="216"/>
                          <a:pt x="36" y="230"/>
                        </a:cubicBezTo>
                        <a:cubicBezTo>
                          <a:pt x="34" y="244"/>
                          <a:pt x="32" y="257"/>
                          <a:pt x="31" y="26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8" name="Freeform 118"/>
                  <p:cNvSpPr/>
                  <p:nvPr/>
                </p:nvSpPr>
                <p:spPr bwMode="auto">
                  <a:xfrm>
                    <a:off x="3652201" y="2934482"/>
                    <a:ext cx="59463" cy="72496"/>
                  </a:xfrm>
                  <a:custGeom>
                    <a:avLst/>
                    <a:gdLst>
                      <a:gd name="T0" fmla="*/ 184798097 w 16"/>
                      <a:gd name="T1" fmla="*/ 254454834 h 19"/>
                      <a:gd name="T2" fmla="*/ 227444102 w 16"/>
                      <a:gd name="T3" fmla="*/ 183773562 h 19"/>
                      <a:gd name="T4" fmla="*/ 213230023 w 16"/>
                      <a:gd name="T5" fmla="*/ 98955284 h 19"/>
                      <a:gd name="T6" fmla="*/ 184798097 w 16"/>
                      <a:gd name="T7" fmla="*/ 42411019 h 19"/>
                      <a:gd name="T8" fmla="*/ 71077931 w 16"/>
                      <a:gd name="T9" fmla="*/ 0 h 19"/>
                      <a:gd name="T10" fmla="*/ 14214078 w 16"/>
                      <a:gd name="T11" fmla="*/ 127229297 h 19"/>
                      <a:gd name="T12" fmla="*/ 14214078 w 16"/>
                      <a:gd name="T13" fmla="*/ 254454834 h 19"/>
                      <a:gd name="T14" fmla="*/ 113723936 w 16"/>
                      <a:gd name="T15" fmla="*/ 240317828 h 19"/>
                      <a:gd name="T16" fmla="*/ 184798097 w 16"/>
                      <a:gd name="T17" fmla="*/ 254454834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 h="19">
                        <a:moveTo>
                          <a:pt x="13" y="18"/>
                        </a:moveTo>
                        <a:cubicBezTo>
                          <a:pt x="13" y="18"/>
                          <a:pt x="16" y="16"/>
                          <a:pt x="16" y="13"/>
                        </a:cubicBezTo>
                        <a:cubicBezTo>
                          <a:pt x="16" y="11"/>
                          <a:pt x="15" y="9"/>
                          <a:pt x="15" y="7"/>
                        </a:cubicBezTo>
                        <a:cubicBezTo>
                          <a:pt x="15" y="5"/>
                          <a:pt x="15" y="3"/>
                          <a:pt x="13" y="3"/>
                        </a:cubicBezTo>
                        <a:cubicBezTo>
                          <a:pt x="12" y="3"/>
                          <a:pt x="7" y="0"/>
                          <a:pt x="5" y="0"/>
                        </a:cubicBezTo>
                        <a:cubicBezTo>
                          <a:pt x="3" y="0"/>
                          <a:pt x="3" y="7"/>
                          <a:pt x="1" y="9"/>
                        </a:cubicBezTo>
                        <a:cubicBezTo>
                          <a:pt x="0" y="12"/>
                          <a:pt x="0" y="17"/>
                          <a:pt x="1" y="18"/>
                        </a:cubicBezTo>
                        <a:cubicBezTo>
                          <a:pt x="2" y="18"/>
                          <a:pt x="7" y="16"/>
                          <a:pt x="8" y="17"/>
                        </a:cubicBezTo>
                        <a:cubicBezTo>
                          <a:pt x="10" y="18"/>
                          <a:pt x="12" y="19"/>
                          <a:pt x="13" y="18"/>
                        </a:cubicBezTo>
                        <a:close/>
                      </a:path>
                    </a:pathLst>
                  </a:custGeom>
                  <a:solidFill>
                    <a:srgbClr val="FFFFFF"/>
                  </a:solidFill>
                  <a:ln w="2" cap="flat">
                    <a:solidFill>
                      <a:srgbClr val="231F20"/>
                    </a:solidFill>
                    <a:prstDash val="solid"/>
                    <a:miter lim="800000"/>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9" name="Freeform 119"/>
                  <p:cNvSpPr/>
                  <p:nvPr/>
                </p:nvSpPr>
                <p:spPr bwMode="auto">
                  <a:xfrm>
                    <a:off x="3748829" y="2904740"/>
                    <a:ext cx="59463" cy="74354"/>
                  </a:xfrm>
                  <a:custGeom>
                    <a:avLst/>
                    <a:gdLst>
                      <a:gd name="T0" fmla="*/ 161727741 w 16"/>
                      <a:gd name="T1" fmla="*/ 278347527 h 20"/>
                      <a:gd name="T2" fmla="*/ 202157840 w 16"/>
                      <a:gd name="T3" fmla="*/ 208760645 h 20"/>
                      <a:gd name="T4" fmla="*/ 161727741 w 16"/>
                      <a:gd name="T5" fmla="*/ 83505750 h 20"/>
                      <a:gd name="T6" fmla="*/ 107817270 w 16"/>
                      <a:gd name="T7" fmla="*/ 13918869 h 20"/>
                      <a:gd name="T8" fmla="*/ 0 w 16"/>
                      <a:gd name="T9" fmla="*/ 41752875 h 20"/>
                      <a:gd name="T10" fmla="*/ 26953400 w 16"/>
                      <a:gd name="T11" fmla="*/ 139173764 h 20"/>
                      <a:gd name="T12" fmla="*/ 26953400 w 16"/>
                      <a:gd name="T13" fmla="*/ 167007770 h 20"/>
                      <a:gd name="T14" fmla="*/ 0 w 16"/>
                      <a:gd name="T15" fmla="*/ 236594652 h 20"/>
                      <a:gd name="T16" fmla="*/ 161727741 w 16"/>
                      <a:gd name="T17" fmla="*/ 278347527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 h="20">
                        <a:moveTo>
                          <a:pt x="12" y="20"/>
                        </a:moveTo>
                        <a:cubicBezTo>
                          <a:pt x="13" y="20"/>
                          <a:pt x="16" y="18"/>
                          <a:pt x="15" y="15"/>
                        </a:cubicBezTo>
                        <a:cubicBezTo>
                          <a:pt x="13" y="12"/>
                          <a:pt x="12" y="9"/>
                          <a:pt x="12" y="6"/>
                        </a:cubicBezTo>
                        <a:cubicBezTo>
                          <a:pt x="12" y="2"/>
                          <a:pt x="11" y="1"/>
                          <a:pt x="8" y="1"/>
                        </a:cubicBezTo>
                        <a:cubicBezTo>
                          <a:pt x="5" y="1"/>
                          <a:pt x="0" y="0"/>
                          <a:pt x="0" y="3"/>
                        </a:cubicBezTo>
                        <a:cubicBezTo>
                          <a:pt x="0" y="6"/>
                          <a:pt x="2" y="8"/>
                          <a:pt x="2" y="10"/>
                        </a:cubicBezTo>
                        <a:cubicBezTo>
                          <a:pt x="2" y="12"/>
                          <a:pt x="2" y="12"/>
                          <a:pt x="2" y="12"/>
                        </a:cubicBezTo>
                        <a:cubicBezTo>
                          <a:pt x="2" y="12"/>
                          <a:pt x="0" y="15"/>
                          <a:pt x="0" y="17"/>
                        </a:cubicBezTo>
                        <a:cubicBezTo>
                          <a:pt x="1" y="20"/>
                          <a:pt x="10" y="20"/>
                          <a:pt x="12" y="20"/>
                        </a:cubicBezTo>
                        <a:close/>
                      </a:path>
                    </a:pathLst>
                  </a:custGeom>
                  <a:solidFill>
                    <a:srgbClr val="FFFFFF"/>
                  </a:solidFill>
                  <a:ln w="2" cap="flat">
                    <a:solidFill>
                      <a:srgbClr val="231F20"/>
                    </a:solidFill>
                    <a:prstDash val="solid"/>
                    <a:miter lim="800000"/>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0" name="Freeform 120"/>
                  <p:cNvSpPr/>
                  <p:nvPr/>
                </p:nvSpPr>
                <p:spPr bwMode="auto">
                  <a:xfrm>
                    <a:off x="3609463" y="3064602"/>
                    <a:ext cx="239710" cy="57625"/>
                  </a:xfrm>
                  <a:custGeom>
                    <a:avLst/>
                    <a:gdLst>
                      <a:gd name="T0" fmla="*/ 897848787 w 64"/>
                      <a:gd name="T1" fmla="*/ 130644900 h 15"/>
                      <a:gd name="T2" fmla="*/ 547126195 w 64"/>
                      <a:gd name="T3" fmla="*/ 217741500 h 15"/>
                      <a:gd name="T4" fmla="*/ 182376647 w 64"/>
                      <a:gd name="T5" fmla="*/ 174193200 h 15"/>
                      <a:gd name="T6" fmla="*/ 0 w 64"/>
                      <a:gd name="T7" fmla="*/ 101612700 h 15"/>
                      <a:gd name="T8" fmla="*/ 14030702 w 64"/>
                      <a:gd name="T9" fmla="*/ 14516100 h 15"/>
                      <a:gd name="T10" fmla="*/ 434895565 w 64"/>
                      <a:gd name="T11" fmla="*/ 29032200 h 15"/>
                      <a:gd name="T12" fmla="*/ 883818085 w 64"/>
                      <a:gd name="T13" fmla="*/ 101612700 h 15"/>
                      <a:gd name="T14" fmla="*/ 897848787 w 64"/>
                      <a:gd name="T15" fmla="*/ 130644900 h 1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4" h="15">
                        <a:moveTo>
                          <a:pt x="64" y="9"/>
                        </a:moveTo>
                        <a:cubicBezTo>
                          <a:pt x="64" y="9"/>
                          <a:pt x="57" y="15"/>
                          <a:pt x="39" y="15"/>
                        </a:cubicBezTo>
                        <a:cubicBezTo>
                          <a:pt x="21" y="14"/>
                          <a:pt x="22" y="15"/>
                          <a:pt x="13" y="12"/>
                        </a:cubicBezTo>
                        <a:cubicBezTo>
                          <a:pt x="5" y="9"/>
                          <a:pt x="0" y="7"/>
                          <a:pt x="0" y="7"/>
                        </a:cubicBezTo>
                        <a:cubicBezTo>
                          <a:pt x="1" y="1"/>
                          <a:pt x="1" y="1"/>
                          <a:pt x="1" y="1"/>
                        </a:cubicBezTo>
                        <a:cubicBezTo>
                          <a:pt x="1" y="1"/>
                          <a:pt x="13" y="0"/>
                          <a:pt x="31" y="2"/>
                        </a:cubicBezTo>
                        <a:cubicBezTo>
                          <a:pt x="50" y="4"/>
                          <a:pt x="63" y="7"/>
                          <a:pt x="63" y="7"/>
                        </a:cubicBezTo>
                        <a:lnTo>
                          <a:pt x="64" y="9"/>
                        </a:lnTo>
                        <a:close/>
                      </a:path>
                    </a:pathLst>
                  </a:custGeom>
                  <a:solidFill>
                    <a:srgbClr val="FFFFFF"/>
                  </a:solidFill>
                  <a:ln w="2" cap="flat">
                    <a:solidFill>
                      <a:srgbClr val="231F20"/>
                    </a:solidFill>
                    <a:prstDash val="solid"/>
                    <a:miter lim="800000"/>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1" name="Freeform 121"/>
                  <p:cNvSpPr/>
                  <p:nvPr/>
                </p:nvSpPr>
                <p:spPr bwMode="auto">
                  <a:xfrm>
                    <a:off x="3654060" y="2759749"/>
                    <a:ext cx="159807" cy="178451"/>
                  </a:xfrm>
                  <a:custGeom>
                    <a:avLst/>
                    <a:gdLst>
                      <a:gd name="T0" fmla="*/ 300018601 w 42"/>
                      <a:gd name="T1" fmla="*/ 670410329 h 48"/>
                      <a:gd name="T2" fmla="*/ 485744762 w 42"/>
                      <a:gd name="T3" fmla="*/ 279339194 h 48"/>
                      <a:gd name="T4" fmla="*/ 585749702 w 42"/>
                      <a:gd name="T5" fmla="*/ 41901813 h 48"/>
                      <a:gd name="T6" fmla="*/ 85721220 w 42"/>
                      <a:gd name="T7" fmla="*/ 0 h 48"/>
                      <a:gd name="T8" fmla="*/ 71433720 w 42"/>
                      <a:gd name="T9" fmla="*/ 223471355 h 48"/>
                      <a:gd name="T10" fmla="*/ 300018601 w 42"/>
                      <a:gd name="T11" fmla="*/ 670410329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48">
                        <a:moveTo>
                          <a:pt x="21" y="48"/>
                        </a:moveTo>
                        <a:cubicBezTo>
                          <a:pt x="21" y="48"/>
                          <a:pt x="26" y="30"/>
                          <a:pt x="34" y="20"/>
                        </a:cubicBezTo>
                        <a:cubicBezTo>
                          <a:pt x="42" y="11"/>
                          <a:pt x="41" y="5"/>
                          <a:pt x="41" y="3"/>
                        </a:cubicBezTo>
                        <a:cubicBezTo>
                          <a:pt x="41" y="0"/>
                          <a:pt x="23" y="10"/>
                          <a:pt x="6" y="0"/>
                        </a:cubicBezTo>
                        <a:cubicBezTo>
                          <a:pt x="6" y="0"/>
                          <a:pt x="0" y="11"/>
                          <a:pt x="5" y="16"/>
                        </a:cubicBezTo>
                        <a:cubicBezTo>
                          <a:pt x="15" y="27"/>
                          <a:pt x="21" y="45"/>
                          <a:pt x="21" y="48"/>
                        </a:cubicBezTo>
                        <a:close/>
                      </a:path>
                    </a:pathLst>
                  </a:custGeom>
                  <a:solidFill>
                    <a:srgbClr val="FFFFFF"/>
                  </a:solidFill>
                  <a:ln w="2" cap="flat">
                    <a:solidFill>
                      <a:srgbClr val="231F20"/>
                    </a:solidFill>
                    <a:prstDash val="solid"/>
                    <a:miter lim="800000"/>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2" name="Freeform 122"/>
                  <p:cNvSpPr/>
                  <p:nvPr/>
                </p:nvSpPr>
                <p:spPr bwMode="auto">
                  <a:xfrm>
                    <a:off x="2084388" y="3913188"/>
                    <a:ext cx="261938" cy="769937"/>
                  </a:xfrm>
                  <a:custGeom>
                    <a:avLst/>
                    <a:gdLst>
                      <a:gd name="T0" fmla="*/ 68 w 70"/>
                      <a:gd name="T1" fmla="*/ 171 h 205"/>
                      <a:gd name="T2" fmla="*/ 67 w 70"/>
                      <a:gd name="T3" fmla="*/ 153 h 205"/>
                      <a:gd name="T4" fmla="*/ 67 w 70"/>
                      <a:gd name="T5" fmla="*/ 138 h 205"/>
                      <a:gd name="T6" fmla="*/ 61 w 70"/>
                      <a:gd name="T7" fmla="*/ 133 h 205"/>
                      <a:gd name="T8" fmla="*/ 59 w 70"/>
                      <a:gd name="T9" fmla="*/ 133 h 205"/>
                      <a:gd name="T10" fmla="*/ 54 w 70"/>
                      <a:gd name="T11" fmla="*/ 130 h 205"/>
                      <a:gd name="T12" fmla="*/ 48 w 70"/>
                      <a:gd name="T13" fmla="*/ 110 h 205"/>
                      <a:gd name="T14" fmla="*/ 39 w 70"/>
                      <a:gd name="T15" fmla="*/ 77 h 205"/>
                      <a:gd name="T16" fmla="*/ 36 w 70"/>
                      <a:gd name="T17" fmla="*/ 59 h 205"/>
                      <a:gd name="T18" fmla="*/ 38 w 70"/>
                      <a:gd name="T19" fmla="*/ 25 h 205"/>
                      <a:gd name="T20" fmla="*/ 54 w 70"/>
                      <a:gd name="T21" fmla="*/ 9 h 205"/>
                      <a:gd name="T22" fmla="*/ 51 w 70"/>
                      <a:gd name="T23" fmla="*/ 7 h 205"/>
                      <a:gd name="T24" fmla="*/ 34 w 70"/>
                      <a:gd name="T25" fmla="*/ 4 h 205"/>
                      <a:gd name="T26" fmla="*/ 33 w 70"/>
                      <a:gd name="T27" fmla="*/ 4 h 205"/>
                      <a:gd name="T28" fmla="*/ 31 w 70"/>
                      <a:gd name="T29" fmla="*/ 5 h 205"/>
                      <a:gd name="T30" fmla="*/ 29 w 70"/>
                      <a:gd name="T31" fmla="*/ 1 h 205"/>
                      <a:gd name="T32" fmla="*/ 29 w 70"/>
                      <a:gd name="T33" fmla="*/ 0 h 205"/>
                      <a:gd name="T34" fmla="*/ 27 w 70"/>
                      <a:gd name="T35" fmla="*/ 3 h 205"/>
                      <a:gd name="T36" fmla="*/ 24 w 70"/>
                      <a:gd name="T37" fmla="*/ 6 h 205"/>
                      <a:gd name="T38" fmla="*/ 23 w 70"/>
                      <a:gd name="T39" fmla="*/ 5 h 205"/>
                      <a:gd name="T40" fmla="*/ 21 w 70"/>
                      <a:gd name="T41" fmla="*/ 5 h 205"/>
                      <a:gd name="T42" fmla="*/ 19 w 70"/>
                      <a:gd name="T43" fmla="*/ 5 h 205"/>
                      <a:gd name="T44" fmla="*/ 13 w 70"/>
                      <a:gd name="T45" fmla="*/ 12 h 205"/>
                      <a:gd name="T46" fmla="*/ 16 w 70"/>
                      <a:gd name="T47" fmla="*/ 33 h 205"/>
                      <a:gd name="T48" fmla="*/ 17 w 70"/>
                      <a:gd name="T49" fmla="*/ 35 h 205"/>
                      <a:gd name="T50" fmla="*/ 15 w 70"/>
                      <a:gd name="T51" fmla="*/ 35 h 205"/>
                      <a:gd name="T52" fmla="*/ 15 w 70"/>
                      <a:gd name="T53" fmla="*/ 44 h 205"/>
                      <a:gd name="T54" fmla="*/ 11 w 70"/>
                      <a:gd name="T55" fmla="*/ 49 h 205"/>
                      <a:gd name="T56" fmla="*/ 18 w 70"/>
                      <a:gd name="T57" fmla="*/ 64 h 205"/>
                      <a:gd name="T58" fmla="*/ 16 w 70"/>
                      <a:gd name="T59" fmla="*/ 91 h 205"/>
                      <a:gd name="T60" fmla="*/ 21 w 70"/>
                      <a:gd name="T61" fmla="*/ 122 h 205"/>
                      <a:gd name="T62" fmla="*/ 12 w 70"/>
                      <a:gd name="T63" fmla="*/ 126 h 205"/>
                      <a:gd name="T64" fmla="*/ 8 w 70"/>
                      <a:gd name="T65" fmla="*/ 150 h 205"/>
                      <a:gd name="T66" fmla="*/ 7 w 70"/>
                      <a:gd name="T67" fmla="*/ 162 h 205"/>
                      <a:gd name="T68" fmla="*/ 3 w 70"/>
                      <a:gd name="T69" fmla="*/ 186 h 205"/>
                      <a:gd name="T70" fmla="*/ 2 w 70"/>
                      <a:gd name="T71" fmla="*/ 203 h 205"/>
                      <a:gd name="T72" fmla="*/ 0 w 70"/>
                      <a:gd name="T73" fmla="*/ 205 h 205"/>
                      <a:gd name="T74" fmla="*/ 69 w 70"/>
                      <a:gd name="T75" fmla="*/ 205 h 205"/>
                      <a:gd name="T76" fmla="*/ 70 w 70"/>
                      <a:gd name="T77" fmla="*/ 200 h 205"/>
                      <a:gd name="T78" fmla="*/ 68 w 70"/>
                      <a:gd name="T79" fmla="*/ 17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205">
                        <a:moveTo>
                          <a:pt x="68" y="171"/>
                        </a:moveTo>
                        <a:cubicBezTo>
                          <a:pt x="68" y="167"/>
                          <a:pt x="67" y="160"/>
                          <a:pt x="67" y="153"/>
                        </a:cubicBezTo>
                        <a:cubicBezTo>
                          <a:pt x="67" y="146"/>
                          <a:pt x="67" y="140"/>
                          <a:pt x="67" y="138"/>
                        </a:cubicBezTo>
                        <a:cubicBezTo>
                          <a:pt x="67" y="135"/>
                          <a:pt x="63" y="134"/>
                          <a:pt x="61" y="133"/>
                        </a:cubicBezTo>
                        <a:cubicBezTo>
                          <a:pt x="60" y="133"/>
                          <a:pt x="60" y="133"/>
                          <a:pt x="59" y="133"/>
                        </a:cubicBezTo>
                        <a:cubicBezTo>
                          <a:pt x="56" y="132"/>
                          <a:pt x="54" y="130"/>
                          <a:pt x="54" y="130"/>
                        </a:cubicBezTo>
                        <a:cubicBezTo>
                          <a:pt x="50" y="128"/>
                          <a:pt x="51" y="129"/>
                          <a:pt x="48" y="110"/>
                        </a:cubicBezTo>
                        <a:cubicBezTo>
                          <a:pt x="46" y="103"/>
                          <a:pt x="45" y="93"/>
                          <a:pt x="39" y="77"/>
                        </a:cubicBezTo>
                        <a:cubicBezTo>
                          <a:pt x="38" y="72"/>
                          <a:pt x="37" y="66"/>
                          <a:pt x="36" y="59"/>
                        </a:cubicBezTo>
                        <a:cubicBezTo>
                          <a:pt x="36" y="46"/>
                          <a:pt x="37" y="31"/>
                          <a:pt x="38" y="25"/>
                        </a:cubicBezTo>
                        <a:cubicBezTo>
                          <a:pt x="40" y="15"/>
                          <a:pt x="51" y="10"/>
                          <a:pt x="54" y="9"/>
                        </a:cubicBezTo>
                        <a:cubicBezTo>
                          <a:pt x="57" y="8"/>
                          <a:pt x="56" y="7"/>
                          <a:pt x="51" y="7"/>
                        </a:cubicBezTo>
                        <a:cubicBezTo>
                          <a:pt x="46" y="7"/>
                          <a:pt x="38" y="4"/>
                          <a:pt x="34" y="4"/>
                        </a:cubicBezTo>
                        <a:cubicBezTo>
                          <a:pt x="34" y="4"/>
                          <a:pt x="33" y="4"/>
                          <a:pt x="33" y="4"/>
                        </a:cubicBezTo>
                        <a:cubicBezTo>
                          <a:pt x="32" y="5"/>
                          <a:pt x="31" y="5"/>
                          <a:pt x="31" y="5"/>
                        </a:cubicBezTo>
                        <a:cubicBezTo>
                          <a:pt x="30" y="5"/>
                          <a:pt x="29" y="4"/>
                          <a:pt x="29" y="1"/>
                        </a:cubicBezTo>
                        <a:cubicBezTo>
                          <a:pt x="29" y="0"/>
                          <a:pt x="29" y="0"/>
                          <a:pt x="29" y="0"/>
                        </a:cubicBezTo>
                        <a:cubicBezTo>
                          <a:pt x="29" y="0"/>
                          <a:pt x="28" y="1"/>
                          <a:pt x="27" y="3"/>
                        </a:cubicBezTo>
                        <a:cubicBezTo>
                          <a:pt x="27" y="4"/>
                          <a:pt x="26" y="6"/>
                          <a:pt x="24" y="6"/>
                        </a:cubicBezTo>
                        <a:cubicBezTo>
                          <a:pt x="24" y="6"/>
                          <a:pt x="24" y="6"/>
                          <a:pt x="23" y="5"/>
                        </a:cubicBezTo>
                        <a:cubicBezTo>
                          <a:pt x="23" y="5"/>
                          <a:pt x="22" y="5"/>
                          <a:pt x="21" y="5"/>
                        </a:cubicBezTo>
                        <a:cubicBezTo>
                          <a:pt x="20" y="5"/>
                          <a:pt x="20" y="5"/>
                          <a:pt x="19" y="5"/>
                        </a:cubicBezTo>
                        <a:cubicBezTo>
                          <a:pt x="17" y="7"/>
                          <a:pt x="15" y="9"/>
                          <a:pt x="13" y="12"/>
                        </a:cubicBezTo>
                        <a:cubicBezTo>
                          <a:pt x="9" y="16"/>
                          <a:pt x="16" y="33"/>
                          <a:pt x="16" y="33"/>
                        </a:cubicBezTo>
                        <a:cubicBezTo>
                          <a:pt x="16" y="34"/>
                          <a:pt x="17" y="35"/>
                          <a:pt x="17" y="35"/>
                        </a:cubicBezTo>
                        <a:cubicBezTo>
                          <a:pt x="15" y="35"/>
                          <a:pt x="15" y="35"/>
                          <a:pt x="15" y="35"/>
                        </a:cubicBezTo>
                        <a:cubicBezTo>
                          <a:pt x="15" y="35"/>
                          <a:pt x="15" y="38"/>
                          <a:pt x="15" y="44"/>
                        </a:cubicBezTo>
                        <a:cubicBezTo>
                          <a:pt x="15" y="49"/>
                          <a:pt x="13" y="47"/>
                          <a:pt x="11" y="49"/>
                        </a:cubicBezTo>
                        <a:cubicBezTo>
                          <a:pt x="8" y="55"/>
                          <a:pt x="15" y="63"/>
                          <a:pt x="18" y="64"/>
                        </a:cubicBezTo>
                        <a:cubicBezTo>
                          <a:pt x="20" y="65"/>
                          <a:pt x="18" y="78"/>
                          <a:pt x="16" y="91"/>
                        </a:cubicBezTo>
                        <a:cubicBezTo>
                          <a:pt x="14" y="104"/>
                          <a:pt x="21" y="118"/>
                          <a:pt x="21" y="122"/>
                        </a:cubicBezTo>
                        <a:cubicBezTo>
                          <a:pt x="22" y="126"/>
                          <a:pt x="16" y="124"/>
                          <a:pt x="12" y="126"/>
                        </a:cubicBezTo>
                        <a:cubicBezTo>
                          <a:pt x="7" y="128"/>
                          <a:pt x="8" y="140"/>
                          <a:pt x="8" y="150"/>
                        </a:cubicBezTo>
                        <a:cubicBezTo>
                          <a:pt x="8" y="153"/>
                          <a:pt x="7" y="157"/>
                          <a:pt x="7" y="162"/>
                        </a:cubicBezTo>
                        <a:cubicBezTo>
                          <a:pt x="6" y="170"/>
                          <a:pt x="4" y="179"/>
                          <a:pt x="3" y="186"/>
                        </a:cubicBezTo>
                        <a:cubicBezTo>
                          <a:pt x="1" y="198"/>
                          <a:pt x="4" y="203"/>
                          <a:pt x="2" y="203"/>
                        </a:cubicBezTo>
                        <a:cubicBezTo>
                          <a:pt x="1" y="204"/>
                          <a:pt x="0" y="203"/>
                          <a:pt x="0" y="205"/>
                        </a:cubicBezTo>
                        <a:cubicBezTo>
                          <a:pt x="69" y="205"/>
                          <a:pt x="69" y="205"/>
                          <a:pt x="69" y="205"/>
                        </a:cubicBezTo>
                        <a:cubicBezTo>
                          <a:pt x="70" y="204"/>
                          <a:pt x="70" y="202"/>
                          <a:pt x="70" y="200"/>
                        </a:cubicBezTo>
                        <a:cubicBezTo>
                          <a:pt x="70" y="193"/>
                          <a:pt x="69" y="179"/>
                          <a:pt x="68" y="171"/>
                        </a:cubicBezTo>
                        <a:close/>
                      </a:path>
                    </a:pathLst>
                  </a:custGeom>
                  <a:gradFill flip="none" rotWithShape="1">
                    <a:gsLst>
                      <a:gs pos="100000">
                        <a:schemeClr val="bg1">
                          <a:lumMod val="75000"/>
                        </a:schemeClr>
                      </a:gs>
                      <a:gs pos="0">
                        <a:schemeClr val="bg1">
                          <a:lumMod val="95000"/>
                          <a:alpha val="0"/>
                        </a:schemeClr>
                      </a:gs>
                    </a:gsLst>
                    <a:lin ang="16200000" scaled="1"/>
                    <a:tileRect/>
                  </a:gra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3" name="Freeform 123"/>
                  <p:cNvSpPr/>
                  <p:nvPr/>
                </p:nvSpPr>
                <p:spPr bwMode="auto">
                  <a:xfrm>
                    <a:off x="2042981" y="2629629"/>
                    <a:ext cx="377220" cy="1396006"/>
                  </a:xfrm>
                  <a:custGeom>
                    <a:avLst/>
                    <a:gdLst>
                      <a:gd name="T0" fmla="*/ 377836223 w 101"/>
                      <a:gd name="T1" fmla="*/ 2147483647 h 372"/>
                      <a:gd name="T2" fmla="*/ 335852757 w 101"/>
                      <a:gd name="T3" fmla="*/ 2147483647 h 372"/>
                      <a:gd name="T4" fmla="*/ 489784648 w 101"/>
                      <a:gd name="T5" fmla="*/ 2147483647 h 372"/>
                      <a:gd name="T6" fmla="*/ 601736814 w 101"/>
                      <a:gd name="T7" fmla="*/ 2147483647 h 372"/>
                      <a:gd name="T8" fmla="*/ 629725791 w 101"/>
                      <a:gd name="T9" fmla="*/ 2147483647 h 372"/>
                      <a:gd name="T10" fmla="*/ 867620870 w 101"/>
                      <a:gd name="T11" fmla="*/ 2147483647 h 372"/>
                      <a:gd name="T12" fmla="*/ 923598824 w 101"/>
                      <a:gd name="T13" fmla="*/ 2147483647 h 372"/>
                      <a:gd name="T14" fmla="*/ 699694492 w 101"/>
                      <a:gd name="T15" fmla="*/ 2147483647 h 372"/>
                      <a:gd name="T16" fmla="*/ 713688980 w 101"/>
                      <a:gd name="T17" fmla="*/ 2147483647 h 372"/>
                      <a:gd name="T18" fmla="*/ 825641146 w 101"/>
                      <a:gd name="T19" fmla="*/ 2147483647 h 372"/>
                      <a:gd name="T20" fmla="*/ 909604335 w 101"/>
                      <a:gd name="T21" fmla="*/ 2147483647 h 372"/>
                      <a:gd name="T22" fmla="*/ 979573036 w 101"/>
                      <a:gd name="T23" fmla="*/ 2147483647 h 372"/>
                      <a:gd name="T24" fmla="*/ 1091525202 w 101"/>
                      <a:gd name="T25" fmla="*/ 2147483647 h 372"/>
                      <a:gd name="T26" fmla="*/ 1105515950 w 101"/>
                      <a:gd name="T27" fmla="*/ 2147483647 h 372"/>
                      <a:gd name="T28" fmla="*/ 1133504927 w 101"/>
                      <a:gd name="T29" fmla="*/ 2147483647 h 372"/>
                      <a:gd name="T30" fmla="*/ 1147499415 w 101"/>
                      <a:gd name="T31" fmla="*/ 2147483647 h 372"/>
                      <a:gd name="T32" fmla="*/ 1189482880 w 101"/>
                      <a:gd name="T33" fmla="*/ 2147483647 h 372"/>
                      <a:gd name="T34" fmla="*/ 1133504927 w 101"/>
                      <a:gd name="T35" fmla="*/ 2082479859 h 372"/>
                      <a:gd name="T36" fmla="*/ 1091525202 w 101"/>
                      <a:gd name="T37" fmla="*/ 1857345888 h 372"/>
                      <a:gd name="T38" fmla="*/ 1343414771 w 101"/>
                      <a:gd name="T39" fmla="*/ 1688497284 h 372"/>
                      <a:gd name="T40" fmla="*/ 1413383472 w 101"/>
                      <a:gd name="T41" fmla="*/ 1561859894 h 372"/>
                      <a:gd name="T42" fmla="*/ 1245457093 w 101"/>
                      <a:gd name="T43" fmla="*/ 1266373901 h 372"/>
                      <a:gd name="T44" fmla="*/ 993567525 w 101"/>
                      <a:gd name="T45" fmla="*/ 900532135 h 372"/>
                      <a:gd name="T46" fmla="*/ 867620870 w 101"/>
                      <a:gd name="T47" fmla="*/ 830176362 h 372"/>
                      <a:gd name="T48" fmla="*/ 685700003 w 101"/>
                      <a:gd name="T49" fmla="*/ 787965149 h 372"/>
                      <a:gd name="T50" fmla="*/ 699694492 w 101"/>
                      <a:gd name="T51" fmla="*/ 703538972 h 372"/>
                      <a:gd name="T52" fmla="*/ 811646658 w 101"/>
                      <a:gd name="T53" fmla="*/ 464338347 h 372"/>
                      <a:gd name="T54" fmla="*/ 769663193 w 101"/>
                      <a:gd name="T55" fmla="*/ 112566986 h 372"/>
                      <a:gd name="T56" fmla="*/ 335852757 w 101"/>
                      <a:gd name="T57" fmla="*/ 168848603 h 372"/>
                      <a:gd name="T58" fmla="*/ 307867522 w 101"/>
                      <a:gd name="T59" fmla="*/ 351771362 h 372"/>
                      <a:gd name="T60" fmla="*/ 279878545 w 101"/>
                      <a:gd name="T61" fmla="*/ 408052979 h 372"/>
                      <a:gd name="T62" fmla="*/ 293873033 w 101"/>
                      <a:gd name="T63" fmla="*/ 492479156 h 372"/>
                      <a:gd name="T64" fmla="*/ 307867522 w 101"/>
                      <a:gd name="T65" fmla="*/ 520619965 h 372"/>
                      <a:gd name="T66" fmla="*/ 363841734 w 101"/>
                      <a:gd name="T67" fmla="*/ 633186951 h 372"/>
                      <a:gd name="T68" fmla="*/ 307867522 w 101"/>
                      <a:gd name="T69" fmla="*/ 717609377 h 372"/>
                      <a:gd name="T70" fmla="*/ 251889568 w 101"/>
                      <a:gd name="T71" fmla="*/ 787965149 h 372"/>
                      <a:gd name="T72" fmla="*/ 0 w 101"/>
                      <a:gd name="T73" fmla="*/ 1041239930 h 372"/>
                      <a:gd name="T74" fmla="*/ 125946654 w 101"/>
                      <a:gd name="T75" fmla="*/ 1491504122 h 372"/>
                      <a:gd name="T76" fmla="*/ 237895080 w 101"/>
                      <a:gd name="T77" fmla="*/ 1871416292 h 372"/>
                      <a:gd name="T78" fmla="*/ 153931890 w 101"/>
                      <a:gd name="T79" fmla="*/ 2147483647 h 372"/>
                      <a:gd name="T80" fmla="*/ 195915355 w 101"/>
                      <a:gd name="T81" fmla="*/ 2147483647 h 372"/>
                      <a:gd name="T82" fmla="*/ 195915355 w 101"/>
                      <a:gd name="T83" fmla="*/ 2147483647 h 372"/>
                      <a:gd name="T84" fmla="*/ 265884056 w 101"/>
                      <a:gd name="T85" fmla="*/ 2147483647 h 372"/>
                      <a:gd name="T86" fmla="*/ 321858269 w 101"/>
                      <a:gd name="T87" fmla="*/ 2147483647 h 372"/>
                      <a:gd name="T88" fmla="*/ 461799412 w 101"/>
                      <a:gd name="T89" fmla="*/ 2147483647 h 372"/>
                      <a:gd name="T90" fmla="*/ 377836223 w 101"/>
                      <a:gd name="T91" fmla="*/ 2147483647 h 372"/>
                      <a:gd name="T92" fmla="*/ 405821458 w 101"/>
                      <a:gd name="T93" fmla="*/ 2147483647 h 372"/>
                      <a:gd name="T94" fmla="*/ 307867522 w 101"/>
                      <a:gd name="T95" fmla="*/ 2147483647 h 372"/>
                      <a:gd name="T96" fmla="*/ 377836223 w 101"/>
                      <a:gd name="T97" fmla="*/ 2147483647 h 372"/>
                      <a:gd name="T98" fmla="*/ 377836223 w 101"/>
                      <a:gd name="T99" fmla="*/ 2147483647 h 372"/>
                      <a:gd name="T100" fmla="*/ 391830711 w 101"/>
                      <a:gd name="T101" fmla="*/ 2147483647 h 372"/>
                      <a:gd name="T102" fmla="*/ 377836223 w 101"/>
                      <a:gd name="T103" fmla="*/ 2147483647 h 3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01" h="372">
                        <a:moveTo>
                          <a:pt x="27" y="341"/>
                        </a:moveTo>
                        <a:cubicBezTo>
                          <a:pt x="27" y="341"/>
                          <a:pt x="21" y="358"/>
                          <a:pt x="24" y="362"/>
                        </a:cubicBezTo>
                        <a:cubicBezTo>
                          <a:pt x="28" y="367"/>
                          <a:pt x="31" y="372"/>
                          <a:pt x="35" y="369"/>
                        </a:cubicBezTo>
                        <a:cubicBezTo>
                          <a:pt x="38" y="366"/>
                          <a:pt x="43" y="362"/>
                          <a:pt x="43" y="356"/>
                        </a:cubicBezTo>
                        <a:cubicBezTo>
                          <a:pt x="43" y="350"/>
                          <a:pt x="42" y="347"/>
                          <a:pt x="45" y="348"/>
                        </a:cubicBezTo>
                        <a:cubicBezTo>
                          <a:pt x="47" y="349"/>
                          <a:pt x="57" y="350"/>
                          <a:pt x="62" y="350"/>
                        </a:cubicBezTo>
                        <a:cubicBezTo>
                          <a:pt x="67" y="350"/>
                          <a:pt x="68" y="349"/>
                          <a:pt x="66" y="347"/>
                        </a:cubicBezTo>
                        <a:cubicBezTo>
                          <a:pt x="63" y="346"/>
                          <a:pt x="51" y="341"/>
                          <a:pt x="50" y="331"/>
                        </a:cubicBezTo>
                        <a:cubicBezTo>
                          <a:pt x="48" y="322"/>
                          <a:pt x="45" y="312"/>
                          <a:pt x="51" y="297"/>
                        </a:cubicBezTo>
                        <a:cubicBezTo>
                          <a:pt x="56" y="281"/>
                          <a:pt x="58" y="271"/>
                          <a:pt x="59" y="264"/>
                        </a:cubicBezTo>
                        <a:cubicBezTo>
                          <a:pt x="62" y="245"/>
                          <a:pt x="61" y="246"/>
                          <a:pt x="65" y="244"/>
                        </a:cubicBezTo>
                        <a:cubicBezTo>
                          <a:pt x="65" y="244"/>
                          <a:pt x="68" y="242"/>
                          <a:pt x="70" y="241"/>
                        </a:cubicBezTo>
                        <a:cubicBezTo>
                          <a:pt x="73" y="241"/>
                          <a:pt x="78" y="240"/>
                          <a:pt x="78" y="236"/>
                        </a:cubicBezTo>
                        <a:cubicBezTo>
                          <a:pt x="78" y="233"/>
                          <a:pt x="79" y="211"/>
                          <a:pt x="79" y="203"/>
                        </a:cubicBezTo>
                        <a:cubicBezTo>
                          <a:pt x="80" y="195"/>
                          <a:pt x="82" y="181"/>
                          <a:pt x="81" y="175"/>
                        </a:cubicBezTo>
                        <a:cubicBezTo>
                          <a:pt x="81" y="168"/>
                          <a:pt x="80" y="165"/>
                          <a:pt x="82" y="164"/>
                        </a:cubicBezTo>
                        <a:cubicBezTo>
                          <a:pt x="83" y="162"/>
                          <a:pt x="85" y="160"/>
                          <a:pt x="85" y="160"/>
                        </a:cubicBezTo>
                        <a:cubicBezTo>
                          <a:pt x="85" y="160"/>
                          <a:pt x="82" y="151"/>
                          <a:pt x="81" y="148"/>
                        </a:cubicBezTo>
                        <a:cubicBezTo>
                          <a:pt x="81" y="144"/>
                          <a:pt x="76" y="134"/>
                          <a:pt x="78" y="132"/>
                        </a:cubicBezTo>
                        <a:cubicBezTo>
                          <a:pt x="80" y="130"/>
                          <a:pt x="92" y="122"/>
                          <a:pt x="96" y="120"/>
                        </a:cubicBezTo>
                        <a:cubicBezTo>
                          <a:pt x="99" y="117"/>
                          <a:pt x="101" y="116"/>
                          <a:pt x="101" y="111"/>
                        </a:cubicBezTo>
                        <a:cubicBezTo>
                          <a:pt x="101" y="107"/>
                          <a:pt x="98" y="102"/>
                          <a:pt x="89" y="90"/>
                        </a:cubicBezTo>
                        <a:cubicBezTo>
                          <a:pt x="80" y="77"/>
                          <a:pt x="73" y="67"/>
                          <a:pt x="71" y="64"/>
                        </a:cubicBezTo>
                        <a:cubicBezTo>
                          <a:pt x="68" y="61"/>
                          <a:pt x="67" y="60"/>
                          <a:pt x="62" y="59"/>
                        </a:cubicBezTo>
                        <a:cubicBezTo>
                          <a:pt x="58" y="59"/>
                          <a:pt x="50" y="58"/>
                          <a:pt x="49" y="56"/>
                        </a:cubicBezTo>
                        <a:cubicBezTo>
                          <a:pt x="48" y="54"/>
                          <a:pt x="49" y="54"/>
                          <a:pt x="50" y="50"/>
                        </a:cubicBezTo>
                        <a:cubicBezTo>
                          <a:pt x="52" y="47"/>
                          <a:pt x="57" y="36"/>
                          <a:pt x="58" y="33"/>
                        </a:cubicBezTo>
                        <a:cubicBezTo>
                          <a:pt x="58" y="30"/>
                          <a:pt x="66" y="14"/>
                          <a:pt x="55" y="8"/>
                        </a:cubicBezTo>
                        <a:cubicBezTo>
                          <a:pt x="45" y="2"/>
                          <a:pt x="31" y="0"/>
                          <a:pt x="24" y="12"/>
                        </a:cubicBezTo>
                        <a:cubicBezTo>
                          <a:pt x="21" y="19"/>
                          <a:pt x="22" y="24"/>
                          <a:pt x="22" y="25"/>
                        </a:cubicBezTo>
                        <a:cubicBezTo>
                          <a:pt x="22" y="25"/>
                          <a:pt x="18" y="24"/>
                          <a:pt x="20" y="29"/>
                        </a:cubicBezTo>
                        <a:cubicBezTo>
                          <a:pt x="21" y="33"/>
                          <a:pt x="21" y="34"/>
                          <a:pt x="21" y="35"/>
                        </a:cubicBezTo>
                        <a:cubicBezTo>
                          <a:pt x="21" y="37"/>
                          <a:pt x="21" y="37"/>
                          <a:pt x="22" y="37"/>
                        </a:cubicBezTo>
                        <a:cubicBezTo>
                          <a:pt x="24" y="37"/>
                          <a:pt x="27" y="42"/>
                          <a:pt x="26" y="45"/>
                        </a:cubicBezTo>
                        <a:cubicBezTo>
                          <a:pt x="24" y="48"/>
                          <a:pt x="23" y="49"/>
                          <a:pt x="22" y="51"/>
                        </a:cubicBezTo>
                        <a:cubicBezTo>
                          <a:pt x="22" y="54"/>
                          <a:pt x="20" y="53"/>
                          <a:pt x="18" y="56"/>
                        </a:cubicBezTo>
                        <a:cubicBezTo>
                          <a:pt x="15" y="59"/>
                          <a:pt x="0" y="66"/>
                          <a:pt x="0" y="74"/>
                        </a:cubicBezTo>
                        <a:cubicBezTo>
                          <a:pt x="0" y="82"/>
                          <a:pt x="4" y="95"/>
                          <a:pt x="9" y="106"/>
                        </a:cubicBezTo>
                        <a:cubicBezTo>
                          <a:pt x="13" y="118"/>
                          <a:pt x="17" y="122"/>
                          <a:pt x="17" y="133"/>
                        </a:cubicBezTo>
                        <a:cubicBezTo>
                          <a:pt x="17" y="143"/>
                          <a:pt x="12" y="164"/>
                          <a:pt x="11" y="168"/>
                        </a:cubicBezTo>
                        <a:cubicBezTo>
                          <a:pt x="11" y="171"/>
                          <a:pt x="12" y="171"/>
                          <a:pt x="14" y="171"/>
                        </a:cubicBezTo>
                        <a:cubicBezTo>
                          <a:pt x="15" y="171"/>
                          <a:pt x="12" y="176"/>
                          <a:pt x="14" y="188"/>
                        </a:cubicBezTo>
                        <a:cubicBezTo>
                          <a:pt x="17" y="199"/>
                          <a:pt x="19" y="214"/>
                          <a:pt x="19" y="224"/>
                        </a:cubicBezTo>
                        <a:cubicBezTo>
                          <a:pt x="19" y="234"/>
                          <a:pt x="19" y="246"/>
                          <a:pt x="23" y="248"/>
                        </a:cubicBezTo>
                        <a:cubicBezTo>
                          <a:pt x="27" y="250"/>
                          <a:pt x="33" y="248"/>
                          <a:pt x="33" y="252"/>
                        </a:cubicBezTo>
                        <a:cubicBezTo>
                          <a:pt x="33" y="256"/>
                          <a:pt x="25" y="270"/>
                          <a:pt x="27" y="283"/>
                        </a:cubicBezTo>
                        <a:cubicBezTo>
                          <a:pt x="29" y="296"/>
                          <a:pt x="31" y="309"/>
                          <a:pt x="29" y="310"/>
                        </a:cubicBezTo>
                        <a:cubicBezTo>
                          <a:pt x="27" y="311"/>
                          <a:pt x="19" y="319"/>
                          <a:pt x="22" y="325"/>
                        </a:cubicBezTo>
                        <a:cubicBezTo>
                          <a:pt x="24" y="328"/>
                          <a:pt x="27" y="325"/>
                          <a:pt x="27" y="330"/>
                        </a:cubicBezTo>
                        <a:cubicBezTo>
                          <a:pt x="27" y="336"/>
                          <a:pt x="27" y="339"/>
                          <a:pt x="27" y="339"/>
                        </a:cubicBezTo>
                        <a:cubicBezTo>
                          <a:pt x="28" y="339"/>
                          <a:pt x="28" y="339"/>
                          <a:pt x="28" y="339"/>
                        </a:cubicBezTo>
                        <a:cubicBezTo>
                          <a:pt x="28" y="339"/>
                          <a:pt x="27" y="340"/>
                          <a:pt x="27" y="34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4" name="Freeform 124"/>
                  <p:cNvSpPr/>
                  <p:nvPr/>
                </p:nvSpPr>
                <p:spPr bwMode="auto">
                  <a:xfrm>
                    <a:off x="2126602" y="2800644"/>
                    <a:ext cx="163524" cy="148709"/>
                  </a:xfrm>
                  <a:custGeom>
                    <a:avLst/>
                    <a:gdLst>
                      <a:gd name="T0" fmla="*/ 492785977 w 44"/>
                      <a:gd name="T1" fmla="*/ 556702516 h 40"/>
                      <a:gd name="T2" fmla="*/ 309750114 w 44"/>
                      <a:gd name="T3" fmla="*/ 347940471 h 40"/>
                      <a:gd name="T4" fmla="*/ 168953584 w 44"/>
                      <a:gd name="T5" fmla="*/ 403608858 h 40"/>
                      <a:gd name="T6" fmla="*/ 70396389 w 44"/>
                      <a:gd name="T7" fmla="*/ 208762044 h 40"/>
                      <a:gd name="T8" fmla="*/ 0 w 44"/>
                      <a:gd name="T9" fmla="*/ 83506310 h 40"/>
                      <a:gd name="T10" fmla="*/ 56317861 w 44"/>
                      <a:gd name="T11" fmla="*/ 0 h 40"/>
                      <a:gd name="T12" fmla="*/ 337910920 w 44"/>
                      <a:gd name="T13" fmla="*/ 306187316 h 40"/>
                      <a:gd name="T14" fmla="*/ 408307309 w 44"/>
                      <a:gd name="T15" fmla="*/ 375774664 h 40"/>
                      <a:gd name="T16" fmla="*/ 450546643 w 44"/>
                      <a:gd name="T17" fmla="*/ 334021509 h 40"/>
                      <a:gd name="T18" fmla="*/ 380146502 w 44"/>
                      <a:gd name="T19" fmla="*/ 180927851 h 40"/>
                      <a:gd name="T20" fmla="*/ 436464364 w 44"/>
                      <a:gd name="T21" fmla="*/ 180927851 h 40"/>
                      <a:gd name="T22" fmla="*/ 619500227 w 44"/>
                      <a:gd name="T23" fmla="*/ 320102548 h 40"/>
                      <a:gd name="T24" fmla="*/ 520943032 w 44"/>
                      <a:gd name="T25" fmla="*/ 334021509 h 40"/>
                      <a:gd name="T26" fmla="*/ 492785977 w 44"/>
                      <a:gd name="T27" fmla="*/ 556702516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4" h="40">
                        <a:moveTo>
                          <a:pt x="35" y="40"/>
                        </a:moveTo>
                        <a:cubicBezTo>
                          <a:pt x="22" y="25"/>
                          <a:pt x="22" y="25"/>
                          <a:pt x="22" y="25"/>
                        </a:cubicBezTo>
                        <a:cubicBezTo>
                          <a:pt x="12" y="29"/>
                          <a:pt x="12" y="29"/>
                          <a:pt x="12" y="29"/>
                        </a:cubicBezTo>
                        <a:cubicBezTo>
                          <a:pt x="12" y="29"/>
                          <a:pt x="8" y="19"/>
                          <a:pt x="5" y="15"/>
                        </a:cubicBezTo>
                        <a:cubicBezTo>
                          <a:pt x="2" y="11"/>
                          <a:pt x="0" y="6"/>
                          <a:pt x="0" y="6"/>
                        </a:cubicBezTo>
                        <a:cubicBezTo>
                          <a:pt x="4" y="0"/>
                          <a:pt x="4" y="0"/>
                          <a:pt x="4" y="0"/>
                        </a:cubicBezTo>
                        <a:cubicBezTo>
                          <a:pt x="4" y="0"/>
                          <a:pt x="21" y="17"/>
                          <a:pt x="24" y="22"/>
                        </a:cubicBezTo>
                        <a:cubicBezTo>
                          <a:pt x="24" y="22"/>
                          <a:pt x="28" y="26"/>
                          <a:pt x="29" y="27"/>
                        </a:cubicBezTo>
                        <a:cubicBezTo>
                          <a:pt x="30" y="29"/>
                          <a:pt x="31" y="26"/>
                          <a:pt x="32" y="24"/>
                        </a:cubicBezTo>
                        <a:cubicBezTo>
                          <a:pt x="31" y="20"/>
                          <a:pt x="27" y="13"/>
                          <a:pt x="27" y="13"/>
                        </a:cubicBezTo>
                        <a:cubicBezTo>
                          <a:pt x="31" y="13"/>
                          <a:pt x="31" y="13"/>
                          <a:pt x="31" y="13"/>
                        </a:cubicBezTo>
                        <a:cubicBezTo>
                          <a:pt x="44" y="23"/>
                          <a:pt x="44" y="23"/>
                          <a:pt x="44" y="23"/>
                        </a:cubicBezTo>
                        <a:cubicBezTo>
                          <a:pt x="44" y="23"/>
                          <a:pt x="37" y="23"/>
                          <a:pt x="37" y="24"/>
                        </a:cubicBezTo>
                        <a:cubicBezTo>
                          <a:pt x="36" y="25"/>
                          <a:pt x="35" y="38"/>
                          <a:pt x="35"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5" name="Freeform 125"/>
                  <p:cNvSpPr/>
                  <p:nvPr/>
                </p:nvSpPr>
                <p:spPr bwMode="auto">
                  <a:xfrm>
                    <a:off x="2327290" y="2990248"/>
                    <a:ext cx="40881" cy="44613"/>
                  </a:xfrm>
                  <a:custGeom>
                    <a:avLst/>
                    <a:gdLst>
                      <a:gd name="T0" fmla="*/ 112635723 w 11"/>
                      <a:gd name="T1" fmla="*/ 164650208 h 12"/>
                      <a:gd name="T2" fmla="*/ 0 w 11"/>
                      <a:gd name="T3" fmla="*/ 27440467 h 12"/>
                      <a:gd name="T4" fmla="*/ 42239334 w 11"/>
                      <a:gd name="T5" fmla="*/ 27440467 h 12"/>
                      <a:gd name="T6" fmla="*/ 126714250 w 11"/>
                      <a:gd name="T7" fmla="*/ 137209742 h 12"/>
                      <a:gd name="T8" fmla="*/ 112635723 w 11"/>
                      <a:gd name="T9" fmla="*/ 164650208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2">
                        <a:moveTo>
                          <a:pt x="8" y="12"/>
                        </a:moveTo>
                        <a:cubicBezTo>
                          <a:pt x="0" y="2"/>
                          <a:pt x="0" y="2"/>
                          <a:pt x="0" y="2"/>
                        </a:cubicBezTo>
                        <a:cubicBezTo>
                          <a:pt x="0" y="2"/>
                          <a:pt x="0" y="0"/>
                          <a:pt x="3" y="2"/>
                        </a:cubicBezTo>
                        <a:cubicBezTo>
                          <a:pt x="5" y="4"/>
                          <a:pt x="11" y="8"/>
                          <a:pt x="9" y="10"/>
                        </a:cubicBezTo>
                        <a:cubicBezTo>
                          <a:pt x="8" y="12"/>
                          <a:pt x="8" y="12"/>
                          <a:pt x="8"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6" name="Freeform 126"/>
                  <p:cNvSpPr/>
                  <p:nvPr/>
                </p:nvSpPr>
                <p:spPr bwMode="auto">
                  <a:xfrm>
                    <a:off x="2245528" y="3096204"/>
                    <a:ext cx="44597" cy="44613"/>
                  </a:xfrm>
                  <a:custGeom>
                    <a:avLst/>
                    <a:gdLst>
                      <a:gd name="T0" fmla="*/ 132470509 w 12"/>
                      <a:gd name="T1" fmla="*/ 161900620 h 12"/>
                      <a:gd name="T2" fmla="*/ 44158115 w 12"/>
                      <a:gd name="T3" fmla="*/ 161900620 h 12"/>
                      <a:gd name="T4" fmla="*/ 0 w 12"/>
                      <a:gd name="T5" fmla="*/ 132463795 h 12"/>
                      <a:gd name="T6" fmla="*/ 58874929 w 12"/>
                      <a:gd name="T7" fmla="*/ 132463795 h 12"/>
                      <a:gd name="T8" fmla="*/ 88312394 w 12"/>
                      <a:gd name="T9" fmla="*/ 58873650 h 12"/>
                      <a:gd name="T10" fmla="*/ 88312394 w 12"/>
                      <a:gd name="T11" fmla="*/ 0 h 12"/>
                      <a:gd name="T12" fmla="*/ 176624787 w 12"/>
                      <a:gd name="T13" fmla="*/ 29436825 h 12"/>
                      <a:gd name="T14" fmla="*/ 132470509 w 12"/>
                      <a:gd name="T15" fmla="*/ 16190062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 h="12">
                        <a:moveTo>
                          <a:pt x="9" y="11"/>
                        </a:moveTo>
                        <a:cubicBezTo>
                          <a:pt x="9" y="11"/>
                          <a:pt x="5" y="12"/>
                          <a:pt x="3" y="11"/>
                        </a:cubicBezTo>
                        <a:cubicBezTo>
                          <a:pt x="1" y="11"/>
                          <a:pt x="0" y="9"/>
                          <a:pt x="0" y="9"/>
                        </a:cubicBezTo>
                        <a:cubicBezTo>
                          <a:pt x="0" y="9"/>
                          <a:pt x="2" y="10"/>
                          <a:pt x="4" y="9"/>
                        </a:cubicBezTo>
                        <a:cubicBezTo>
                          <a:pt x="6" y="9"/>
                          <a:pt x="6" y="6"/>
                          <a:pt x="6" y="4"/>
                        </a:cubicBezTo>
                        <a:cubicBezTo>
                          <a:pt x="5" y="1"/>
                          <a:pt x="4" y="0"/>
                          <a:pt x="6" y="0"/>
                        </a:cubicBezTo>
                        <a:cubicBezTo>
                          <a:pt x="8" y="0"/>
                          <a:pt x="12" y="0"/>
                          <a:pt x="12" y="2"/>
                        </a:cubicBezTo>
                        <a:cubicBezTo>
                          <a:pt x="12" y="5"/>
                          <a:pt x="11" y="11"/>
                          <a:pt x="9"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7" name="Freeform 127"/>
                  <p:cNvSpPr/>
                  <p:nvPr/>
                </p:nvSpPr>
                <p:spPr bwMode="auto">
                  <a:xfrm>
                    <a:off x="2871788" y="4056063"/>
                    <a:ext cx="254000" cy="352425"/>
                  </a:xfrm>
                  <a:custGeom>
                    <a:avLst/>
                    <a:gdLst>
                      <a:gd name="T0" fmla="*/ 59 w 68"/>
                      <a:gd name="T1" fmla="*/ 31 h 94"/>
                      <a:gd name="T2" fmla="*/ 67 w 68"/>
                      <a:gd name="T3" fmla="*/ 23 h 94"/>
                      <a:gd name="T4" fmla="*/ 66 w 68"/>
                      <a:gd name="T5" fmla="*/ 16 h 94"/>
                      <a:gd name="T6" fmla="*/ 65 w 68"/>
                      <a:gd name="T7" fmla="*/ 6 h 94"/>
                      <a:gd name="T8" fmla="*/ 53 w 68"/>
                      <a:gd name="T9" fmla="*/ 4 h 94"/>
                      <a:gd name="T10" fmla="*/ 50 w 68"/>
                      <a:gd name="T11" fmla="*/ 4 h 94"/>
                      <a:gd name="T12" fmla="*/ 49 w 68"/>
                      <a:gd name="T13" fmla="*/ 5 h 94"/>
                      <a:gd name="T14" fmla="*/ 45 w 68"/>
                      <a:gd name="T15" fmla="*/ 0 h 94"/>
                      <a:gd name="T16" fmla="*/ 44 w 68"/>
                      <a:gd name="T17" fmla="*/ 0 h 94"/>
                      <a:gd name="T18" fmla="*/ 44 w 68"/>
                      <a:gd name="T19" fmla="*/ 0 h 94"/>
                      <a:gd name="T20" fmla="*/ 22 w 68"/>
                      <a:gd name="T21" fmla="*/ 7 h 94"/>
                      <a:gd name="T22" fmla="*/ 3 w 68"/>
                      <a:gd name="T23" fmla="*/ 10 h 94"/>
                      <a:gd name="T24" fmla="*/ 5 w 68"/>
                      <a:gd name="T25" fmla="*/ 16 h 94"/>
                      <a:gd name="T26" fmla="*/ 5 w 68"/>
                      <a:gd name="T27" fmla="*/ 16 h 94"/>
                      <a:gd name="T28" fmla="*/ 25 w 68"/>
                      <a:gd name="T29" fmla="*/ 21 h 94"/>
                      <a:gd name="T30" fmla="*/ 32 w 68"/>
                      <a:gd name="T31" fmla="*/ 33 h 94"/>
                      <a:gd name="T32" fmla="*/ 32 w 68"/>
                      <a:gd name="T33" fmla="*/ 41 h 94"/>
                      <a:gd name="T34" fmla="*/ 34 w 68"/>
                      <a:gd name="T35" fmla="*/ 61 h 94"/>
                      <a:gd name="T36" fmla="*/ 34 w 68"/>
                      <a:gd name="T37" fmla="*/ 83 h 94"/>
                      <a:gd name="T38" fmla="*/ 33 w 68"/>
                      <a:gd name="T39" fmla="*/ 94 h 94"/>
                      <a:gd name="T40" fmla="*/ 66 w 68"/>
                      <a:gd name="T41" fmla="*/ 94 h 94"/>
                      <a:gd name="T42" fmla="*/ 66 w 68"/>
                      <a:gd name="T43" fmla="*/ 67 h 94"/>
                      <a:gd name="T44" fmla="*/ 67 w 68"/>
                      <a:gd name="T45" fmla="*/ 38 h 94"/>
                      <a:gd name="T46" fmla="*/ 67 w 68"/>
                      <a:gd name="T47" fmla="*/ 35 h 94"/>
                      <a:gd name="T48" fmla="*/ 59 w 68"/>
                      <a:gd name="T49"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94">
                        <a:moveTo>
                          <a:pt x="59" y="31"/>
                        </a:moveTo>
                        <a:cubicBezTo>
                          <a:pt x="56" y="26"/>
                          <a:pt x="61" y="24"/>
                          <a:pt x="67" y="23"/>
                        </a:cubicBezTo>
                        <a:cubicBezTo>
                          <a:pt x="67" y="19"/>
                          <a:pt x="67" y="16"/>
                          <a:pt x="66" y="16"/>
                        </a:cubicBezTo>
                        <a:cubicBezTo>
                          <a:pt x="65" y="15"/>
                          <a:pt x="68" y="7"/>
                          <a:pt x="65" y="6"/>
                        </a:cubicBezTo>
                        <a:cubicBezTo>
                          <a:pt x="62" y="5"/>
                          <a:pt x="57" y="4"/>
                          <a:pt x="53" y="4"/>
                        </a:cubicBezTo>
                        <a:cubicBezTo>
                          <a:pt x="51" y="4"/>
                          <a:pt x="50" y="4"/>
                          <a:pt x="50" y="4"/>
                        </a:cubicBezTo>
                        <a:cubicBezTo>
                          <a:pt x="50" y="5"/>
                          <a:pt x="49" y="5"/>
                          <a:pt x="49" y="5"/>
                        </a:cubicBezTo>
                        <a:cubicBezTo>
                          <a:pt x="48" y="5"/>
                          <a:pt x="47" y="2"/>
                          <a:pt x="45" y="0"/>
                        </a:cubicBezTo>
                        <a:cubicBezTo>
                          <a:pt x="45" y="0"/>
                          <a:pt x="45" y="0"/>
                          <a:pt x="44" y="0"/>
                        </a:cubicBezTo>
                        <a:cubicBezTo>
                          <a:pt x="44" y="0"/>
                          <a:pt x="44" y="0"/>
                          <a:pt x="44" y="0"/>
                        </a:cubicBezTo>
                        <a:cubicBezTo>
                          <a:pt x="41" y="0"/>
                          <a:pt x="33" y="7"/>
                          <a:pt x="22" y="7"/>
                        </a:cubicBezTo>
                        <a:cubicBezTo>
                          <a:pt x="9" y="7"/>
                          <a:pt x="5" y="9"/>
                          <a:pt x="3" y="10"/>
                        </a:cubicBezTo>
                        <a:cubicBezTo>
                          <a:pt x="0" y="11"/>
                          <a:pt x="2" y="16"/>
                          <a:pt x="5" y="16"/>
                        </a:cubicBezTo>
                        <a:cubicBezTo>
                          <a:pt x="5" y="16"/>
                          <a:pt x="5" y="16"/>
                          <a:pt x="5" y="16"/>
                        </a:cubicBezTo>
                        <a:cubicBezTo>
                          <a:pt x="9" y="16"/>
                          <a:pt x="20" y="17"/>
                          <a:pt x="25" y="21"/>
                        </a:cubicBezTo>
                        <a:cubicBezTo>
                          <a:pt x="31" y="26"/>
                          <a:pt x="31" y="32"/>
                          <a:pt x="32" y="33"/>
                        </a:cubicBezTo>
                        <a:cubicBezTo>
                          <a:pt x="34" y="35"/>
                          <a:pt x="32" y="36"/>
                          <a:pt x="32" y="41"/>
                        </a:cubicBezTo>
                        <a:cubicBezTo>
                          <a:pt x="32" y="47"/>
                          <a:pt x="33" y="58"/>
                          <a:pt x="34" y="61"/>
                        </a:cubicBezTo>
                        <a:cubicBezTo>
                          <a:pt x="35" y="65"/>
                          <a:pt x="34" y="76"/>
                          <a:pt x="34" y="83"/>
                        </a:cubicBezTo>
                        <a:cubicBezTo>
                          <a:pt x="34" y="83"/>
                          <a:pt x="33" y="88"/>
                          <a:pt x="33" y="94"/>
                        </a:cubicBezTo>
                        <a:cubicBezTo>
                          <a:pt x="66" y="94"/>
                          <a:pt x="66" y="94"/>
                          <a:pt x="66" y="94"/>
                        </a:cubicBezTo>
                        <a:cubicBezTo>
                          <a:pt x="66" y="81"/>
                          <a:pt x="66" y="70"/>
                          <a:pt x="66" y="67"/>
                        </a:cubicBezTo>
                        <a:cubicBezTo>
                          <a:pt x="66" y="67"/>
                          <a:pt x="67" y="44"/>
                          <a:pt x="67" y="38"/>
                        </a:cubicBezTo>
                        <a:cubicBezTo>
                          <a:pt x="67" y="37"/>
                          <a:pt x="67" y="36"/>
                          <a:pt x="67" y="35"/>
                        </a:cubicBezTo>
                        <a:cubicBezTo>
                          <a:pt x="64" y="34"/>
                          <a:pt x="61" y="34"/>
                          <a:pt x="59" y="31"/>
                        </a:cubicBezTo>
                        <a:close/>
                      </a:path>
                    </a:pathLst>
                  </a:custGeom>
                  <a:gradFill flip="none" rotWithShape="1">
                    <a:gsLst>
                      <a:gs pos="100000">
                        <a:schemeClr val="bg1">
                          <a:lumMod val="75000"/>
                        </a:schemeClr>
                      </a:gs>
                      <a:gs pos="0">
                        <a:schemeClr val="bg1">
                          <a:lumMod val="95000"/>
                          <a:alpha val="0"/>
                        </a:schemeClr>
                      </a:gs>
                    </a:gsLst>
                    <a:lin ang="16200000" scaled="1"/>
                    <a:tileRect/>
                  </a:gra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8" name="Freeform 128"/>
                  <p:cNvSpPr/>
                  <p:nvPr/>
                </p:nvSpPr>
                <p:spPr bwMode="auto">
                  <a:xfrm>
                    <a:off x="3081338" y="4116388"/>
                    <a:ext cx="217488" cy="292100"/>
                  </a:xfrm>
                  <a:custGeom>
                    <a:avLst/>
                    <a:gdLst>
                      <a:gd name="T0" fmla="*/ 56 w 58"/>
                      <a:gd name="T1" fmla="*/ 61 h 78"/>
                      <a:gd name="T2" fmla="*/ 54 w 58"/>
                      <a:gd name="T3" fmla="*/ 43 h 78"/>
                      <a:gd name="T4" fmla="*/ 57 w 58"/>
                      <a:gd name="T5" fmla="*/ 16 h 78"/>
                      <a:gd name="T6" fmla="*/ 58 w 58"/>
                      <a:gd name="T7" fmla="*/ 9 h 78"/>
                      <a:gd name="T8" fmla="*/ 57 w 58"/>
                      <a:gd name="T9" fmla="*/ 4 h 78"/>
                      <a:gd name="T10" fmla="*/ 52 w 58"/>
                      <a:gd name="T11" fmla="*/ 1 h 78"/>
                      <a:gd name="T12" fmla="*/ 48 w 58"/>
                      <a:gd name="T13" fmla="*/ 0 h 78"/>
                      <a:gd name="T14" fmla="*/ 48 w 58"/>
                      <a:gd name="T15" fmla="*/ 0 h 78"/>
                      <a:gd name="T16" fmla="*/ 46 w 58"/>
                      <a:gd name="T17" fmla="*/ 2 h 78"/>
                      <a:gd name="T18" fmla="*/ 45 w 58"/>
                      <a:gd name="T19" fmla="*/ 1 h 78"/>
                      <a:gd name="T20" fmla="*/ 44 w 58"/>
                      <a:gd name="T21" fmla="*/ 1 h 78"/>
                      <a:gd name="T22" fmla="*/ 40 w 58"/>
                      <a:gd name="T23" fmla="*/ 4 h 78"/>
                      <a:gd name="T24" fmla="*/ 34 w 58"/>
                      <a:gd name="T25" fmla="*/ 6 h 78"/>
                      <a:gd name="T26" fmla="*/ 33 w 58"/>
                      <a:gd name="T27" fmla="*/ 6 h 78"/>
                      <a:gd name="T28" fmla="*/ 23 w 58"/>
                      <a:gd name="T29" fmla="*/ 5 h 78"/>
                      <a:gd name="T30" fmla="*/ 12 w 58"/>
                      <a:gd name="T31" fmla="*/ 7 h 78"/>
                      <a:gd name="T32" fmla="*/ 11 w 58"/>
                      <a:gd name="T33" fmla="*/ 7 h 78"/>
                      <a:gd name="T34" fmla="*/ 3 w 58"/>
                      <a:gd name="T35" fmla="*/ 15 h 78"/>
                      <a:gd name="T36" fmla="*/ 11 w 58"/>
                      <a:gd name="T37" fmla="*/ 19 h 78"/>
                      <a:gd name="T38" fmla="*/ 19 w 58"/>
                      <a:gd name="T39" fmla="*/ 23 h 78"/>
                      <a:gd name="T40" fmla="*/ 24 w 58"/>
                      <a:gd name="T41" fmla="*/ 34 h 78"/>
                      <a:gd name="T42" fmla="*/ 23 w 58"/>
                      <a:gd name="T43" fmla="*/ 57 h 78"/>
                      <a:gd name="T44" fmla="*/ 23 w 58"/>
                      <a:gd name="T45" fmla="*/ 78 h 78"/>
                      <a:gd name="T46" fmla="*/ 58 w 58"/>
                      <a:gd name="T47" fmla="*/ 78 h 78"/>
                      <a:gd name="T48" fmla="*/ 57 w 58"/>
                      <a:gd name="T49" fmla="*/ 74 h 78"/>
                      <a:gd name="T50" fmla="*/ 56 w 58"/>
                      <a:gd name="T51" fmla="*/ 6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 h="78">
                        <a:moveTo>
                          <a:pt x="56" y="61"/>
                        </a:moveTo>
                        <a:cubicBezTo>
                          <a:pt x="53" y="53"/>
                          <a:pt x="53" y="46"/>
                          <a:pt x="54" y="43"/>
                        </a:cubicBezTo>
                        <a:cubicBezTo>
                          <a:pt x="55" y="39"/>
                          <a:pt x="57" y="20"/>
                          <a:pt x="57" y="16"/>
                        </a:cubicBezTo>
                        <a:cubicBezTo>
                          <a:pt x="57" y="12"/>
                          <a:pt x="58" y="9"/>
                          <a:pt x="58" y="9"/>
                        </a:cubicBezTo>
                        <a:cubicBezTo>
                          <a:pt x="58" y="9"/>
                          <a:pt x="58" y="5"/>
                          <a:pt x="57" y="4"/>
                        </a:cubicBezTo>
                        <a:cubicBezTo>
                          <a:pt x="57" y="3"/>
                          <a:pt x="55" y="2"/>
                          <a:pt x="52" y="1"/>
                        </a:cubicBezTo>
                        <a:cubicBezTo>
                          <a:pt x="50" y="1"/>
                          <a:pt x="49" y="0"/>
                          <a:pt x="48" y="0"/>
                        </a:cubicBezTo>
                        <a:cubicBezTo>
                          <a:pt x="48" y="0"/>
                          <a:pt x="48" y="0"/>
                          <a:pt x="48" y="0"/>
                        </a:cubicBezTo>
                        <a:cubicBezTo>
                          <a:pt x="48" y="1"/>
                          <a:pt x="47" y="2"/>
                          <a:pt x="46" y="2"/>
                        </a:cubicBezTo>
                        <a:cubicBezTo>
                          <a:pt x="46" y="2"/>
                          <a:pt x="46" y="2"/>
                          <a:pt x="45" y="1"/>
                        </a:cubicBezTo>
                        <a:cubicBezTo>
                          <a:pt x="45" y="1"/>
                          <a:pt x="45" y="1"/>
                          <a:pt x="44" y="1"/>
                        </a:cubicBezTo>
                        <a:cubicBezTo>
                          <a:pt x="43" y="1"/>
                          <a:pt x="42" y="2"/>
                          <a:pt x="40" y="4"/>
                        </a:cubicBezTo>
                        <a:cubicBezTo>
                          <a:pt x="38" y="5"/>
                          <a:pt x="36" y="6"/>
                          <a:pt x="34" y="6"/>
                        </a:cubicBezTo>
                        <a:cubicBezTo>
                          <a:pt x="34" y="6"/>
                          <a:pt x="33" y="6"/>
                          <a:pt x="33" y="6"/>
                        </a:cubicBezTo>
                        <a:cubicBezTo>
                          <a:pt x="31" y="6"/>
                          <a:pt x="27" y="5"/>
                          <a:pt x="23" y="5"/>
                        </a:cubicBezTo>
                        <a:cubicBezTo>
                          <a:pt x="19" y="5"/>
                          <a:pt x="15" y="6"/>
                          <a:pt x="12" y="7"/>
                        </a:cubicBezTo>
                        <a:cubicBezTo>
                          <a:pt x="12" y="7"/>
                          <a:pt x="11" y="7"/>
                          <a:pt x="11" y="7"/>
                        </a:cubicBezTo>
                        <a:cubicBezTo>
                          <a:pt x="5" y="8"/>
                          <a:pt x="0" y="10"/>
                          <a:pt x="3" y="15"/>
                        </a:cubicBezTo>
                        <a:cubicBezTo>
                          <a:pt x="5" y="18"/>
                          <a:pt x="8" y="18"/>
                          <a:pt x="11" y="19"/>
                        </a:cubicBezTo>
                        <a:cubicBezTo>
                          <a:pt x="13" y="19"/>
                          <a:pt x="16" y="20"/>
                          <a:pt x="19" y="23"/>
                        </a:cubicBezTo>
                        <a:cubicBezTo>
                          <a:pt x="24" y="28"/>
                          <a:pt x="24" y="30"/>
                          <a:pt x="24" y="34"/>
                        </a:cubicBezTo>
                        <a:cubicBezTo>
                          <a:pt x="23" y="37"/>
                          <a:pt x="23" y="53"/>
                          <a:pt x="23" y="57"/>
                        </a:cubicBezTo>
                        <a:cubicBezTo>
                          <a:pt x="23" y="58"/>
                          <a:pt x="23" y="67"/>
                          <a:pt x="23" y="78"/>
                        </a:cubicBezTo>
                        <a:cubicBezTo>
                          <a:pt x="58" y="78"/>
                          <a:pt x="58" y="78"/>
                          <a:pt x="58" y="78"/>
                        </a:cubicBezTo>
                        <a:cubicBezTo>
                          <a:pt x="57" y="77"/>
                          <a:pt x="57" y="75"/>
                          <a:pt x="57" y="74"/>
                        </a:cubicBezTo>
                        <a:cubicBezTo>
                          <a:pt x="57" y="67"/>
                          <a:pt x="56" y="62"/>
                          <a:pt x="56" y="61"/>
                        </a:cubicBezTo>
                        <a:close/>
                      </a:path>
                    </a:pathLst>
                  </a:custGeom>
                  <a:gradFill flip="none" rotWithShape="1">
                    <a:gsLst>
                      <a:gs pos="100000">
                        <a:schemeClr val="bg1">
                          <a:lumMod val="75000"/>
                        </a:schemeClr>
                      </a:gs>
                      <a:gs pos="0">
                        <a:schemeClr val="bg1">
                          <a:lumMod val="95000"/>
                          <a:alpha val="0"/>
                        </a:schemeClr>
                      </a:gs>
                    </a:gsLst>
                    <a:lin ang="16200000" scaled="1"/>
                    <a:tileRect/>
                  </a:gra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9" name="Freeform 129"/>
                  <p:cNvSpPr/>
                  <p:nvPr/>
                </p:nvSpPr>
                <p:spPr bwMode="auto">
                  <a:xfrm>
                    <a:off x="2864315" y="2570145"/>
                    <a:ext cx="460839" cy="1606057"/>
                  </a:xfrm>
                  <a:custGeom>
                    <a:avLst/>
                    <a:gdLst>
                      <a:gd name="T0" fmla="*/ 973314727 w 123"/>
                      <a:gd name="T1" fmla="*/ 2147483647 h 428"/>
                      <a:gd name="T2" fmla="*/ 945101182 w 123"/>
                      <a:gd name="T3" fmla="*/ 2147483647 h 428"/>
                      <a:gd name="T4" fmla="*/ 677087526 w 123"/>
                      <a:gd name="T5" fmla="*/ 2147483647 h 428"/>
                      <a:gd name="T6" fmla="*/ 70530107 w 123"/>
                      <a:gd name="T7" fmla="*/ 2147483647 h 428"/>
                      <a:gd name="T8" fmla="*/ 380864081 w 123"/>
                      <a:gd name="T9" fmla="*/ 2147483647 h 428"/>
                      <a:gd name="T10" fmla="*/ 479603977 w 123"/>
                      <a:gd name="T11" fmla="*/ 2147483647 h 428"/>
                      <a:gd name="T12" fmla="*/ 507817522 w 123"/>
                      <a:gd name="T13" fmla="*/ 2147483647 h 428"/>
                      <a:gd name="T14" fmla="*/ 423180643 w 123"/>
                      <a:gd name="T15" fmla="*/ 2147483647 h 428"/>
                      <a:gd name="T16" fmla="*/ 380864081 w 123"/>
                      <a:gd name="T17" fmla="*/ 2147483647 h 428"/>
                      <a:gd name="T18" fmla="*/ 352650536 w 123"/>
                      <a:gd name="T19" fmla="*/ 2147483647 h 428"/>
                      <a:gd name="T20" fmla="*/ 282120429 w 123"/>
                      <a:gd name="T21" fmla="*/ 2147483647 h 428"/>
                      <a:gd name="T22" fmla="*/ 14106773 w 123"/>
                      <a:gd name="T23" fmla="*/ 2099362966 h 428"/>
                      <a:gd name="T24" fmla="*/ 141060214 w 123"/>
                      <a:gd name="T25" fmla="*/ 1592132340 h 428"/>
                      <a:gd name="T26" fmla="*/ 451390432 w 123"/>
                      <a:gd name="T27" fmla="*/ 1028544840 h 428"/>
                      <a:gd name="T28" fmla="*/ 747617633 w 123"/>
                      <a:gd name="T29" fmla="*/ 803109841 h 428"/>
                      <a:gd name="T30" fmla="*/ 733510861 w 123"/>
                      <a:gd name="T31" fmla="*/ 591765936 h 428"/>
                      <a:gd name="T32" fmla="*/ 1255435156 w 123"/>
                      <a:gd name="T33" fmla="*/ 267704531 h 428"/>
                      <a:gd name="T34" fmla="*/ 1184905049 w 123"/>
                      <a:gd name="T35" fmla="*/ 789022499 h 428"/>
                      <a:gd name="T36" fmla="*/ 1692722571 w 123"/>
                      <a:gd name="T37" fmla="*/ 1268070935 h 428"/>
                      <a:gd name="T38" fmla="*/ 1438811932 w 123"/>
                      <a:gd name="T39" fmla="*/ 2028911244 h 428"/>
                      <a:gd name="T40" fmla="*/ 1551662357 w 123"/>
                      <a:gd name="T41" fmla="*/ 2147483647 h 428"/>
                      <a:gd name="T42" fmla="*/ 1523448812 w 123"/>
                      <a:gd name="T43" fmla="*/ 2147483647 h 428"/>
                      <a:gd name="T44" fmla="*/ 1608085691 w 123"/>
                      <a:gd name="T45" fmla="*/ 2147483647 h 428"/>
                      <a:gd name="T46" fmla="*/ 1608085691 w 123"/>
                      <a:gd name="T47" fmla="*/ 2147483647 h 428"/>
                      <a:gd name="T48" fmla="*/ 1622192464 w 123"/>
                      <a:gd name="T49" fmla="*/ 2147483647 h 428"/>
                      <a:gd name="T50" fmla="*/ 1636295481 w 123"/>
                      <a:gd name="T51" fmla="*/ 2147483647 h 428"/>
                      <a:gd name="T52" fmla="*/ 1467025477 w 123"/>
                      <a:gd name="T53" fmla="*/ 2147483647 h 428"/>
                      <a:gd name="T54" fmla="*/ 987421500 w 123"/>
                      <a:gd name="T55" fmla="*/ 2147483647 h 428"/>
                      <a:gd name="T56" fmla="*/ 1086161396 w 123"/>
                      <a:gd name="T57" fmla="*/ 2147483647 h 428"/>
                      <a:gd name="T58" fmla="*/ 1142588487 w 123"/>
                      <a:gd name="T59" fmla="*/ 2147483647 h 428"/>
                      <a:gd name="T60" fmla="*/ 1057951607 w 123"/>
                      <a:gd name="T61" fmla="*/ 2147483647 h 428"/>
                      <a:gd name="T62" fmla="*/ 1029738062 w 123"/>
                      <a:gd name="T63" fmla="*/ 2147483647 h 428"/>
                      <a:gd name="T64" fmla="*/ 1001528272 w 123"/>
                      <a:gd name="T65" fmla="*/ 2147483647 h 4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3" h="428">
                        <a:moveTo>
                          <a:pt x="68" y="350"/>
                        </a:moveTo>
                        <a:cubicBezTo>
                          <a:pt x="68" y="350"/>
                          <a:pt x="69" y="373"/>
                          <a:pt x="69" y="379"/>
                        </a:cubicBezTo>
                        <a:cubicBezTo>
                          <a:pt x="69" y="385"/>
                          <a:pt x="70" y="393"/>
                          <a:pt x="69" y="394"/>
                        </a:cubicBezTo>
                        <a:cubicBezTo>
                          <a:pt x="67" y="395"/>
                          <a:pt x="71" y="403"/>
                          <a:pt x="67" y="404"/>
                        </a:cubicBezTo>
                        <a:cubicBezTo>
                          <a:pt x="63" y="405"/>
                          <a:pt x="54" y="406"/>
                          <a:pt x="52" y="405"/>
                        </a:cubicBezTo>
                        <a:cubicBezTo>
                          <a:pt x="51" y="403"/>
                          <a:pt x="50" y="401"/>
                          <a:pt x="48" y="403"/>
                        </a:cubicBezTo>
                        <a:cubicBezTo>
                          <a:pt x="45" y="405"/>
                          <a:pt x="36" y="410"/>
                          <a:pt x="24" y="410"/>
                        </a:cubicBezTo>
                        <a:cubicBezTo>
                          <a:pt x="11" y="410"/>
                          <a:pt x="7" y="408"/>
                          <a:pt x="5" y="407"/>
                        </a:cubicBezTo>
                        <a:cubicBezTo>
                          <a:pt x="2" y="406"/>
                          <a:pt x="4" y="401"/>
                          <a:pt x="7" y="401"/>
                        </a:cubicBezTo>
                        <a:cubicBezTo>
                          <a:pt x="9" y="401"/>
                          <a:pt x="21" y="401"/>
                          <a:pt x="27" y="396"/>
                        </a:cubicBezTo>
                        <a:cubicBezTo>
                          <a:pt x="33" y="391"/>
                          <a:pt x="33" y="385"/>
                          <a:pt x="34" y="384"/>
                        </a:cubicBezTo>
                        <a:cubicBezTo>
                          <a:pt x="36" y="382"/>
                          <a:pt x="34" y="381"/>
                          <a:pt x="34" y="376"/>
                        </a:cubicBezTo>
                        <a:cubicBezTo>
                          <a:pt x="34" y="370"/>
                          <a:pt x="35" y="359"/>
                          <a:pt x="36" y="356"/>
                        </a:cubicBezTo>
                        <a:cubicBezTo>
                          <a:pt x="37" y="352"/>
                          <a:pt x="36" y="341"/>
                          <a:pt x="36" y="334"/>
                        </a:cubicBezTo>
                        <a:cubicBezTo>
                          <a:pt x="36" y="328"/>
                          <a:pt x="34" y="307"/>
                          <a:pt x="34" y="297"/>
                        </a:cubicBezTo>
                        <a:cubicBezTo>
                          <a:pt x="34" y="288"/>
                          <a:pt x="31" y="277"/>
                          <a:pt x="30" y="266"/>
                        </a:cubicBezTo>
                        <a:cubicBezTo>
                          <a:pt x="28" y="256"/>
                          <a:pt x="27" y="246"/>
                          <a:pt x="27" y="240"/>
                        </a:cubicBezTo>
                        <a:cubicBezTo>
                          <a:pt x="27" y="235"/>
                          <a:pt x="27" y="232"/>
                          <a:pt x="27" y="232"/>
                        </a:cubicBezTo>
                        <a:cubicBezTo>
                          <a:pt x="27" y="232"/>
                          <a:pt x="24" y="231"/>
                          <a:pt x="25" y="228"/>
                        </a:cubicBezTo>
                        <a:cubicBezTo>
                          <a:pt x="25" y="226"/>
                          <a:pt x="25" y="202"/>
                          <a:pt x="25" y="191"/>
                        </a:cubicBezTo>
                        <a:cubicBezTo>
                          <a:pt x="26" y="180"/>
                          <a:pt x="28" y="168"/>
                          <a:pt x="28" y="167"/>
                        </a:cubicBezTo>
                        <a:cubicBezTo>
                          <a:pt x="28" y="166"/>
                          <a:pt x="22" y="164"/>
                          <a:pt x="20" y="163"/>
                        </a:cubicBezTo>
                        <a:cubicBezTo>
                          <a:pt x="17" y="162"/>
                          <a:pt x="10" y="162"/>
                          <a:pt x="8" y="161"/>
                        </a:cubicBezTo>
                        <a:cubicBezTo>
                          <a:pt x="5" y="160"/>
                          <a:pt x="2" y="156"/>
                          <a:pt x="1" y="149"/>
                        </a:cubicBezTo>
                        <a:cubicBezTo>
                          <a:pt x="0" y="141"/>
                          <a:pt x="0" y="135"/>
                          <a:pt x="2" y="131"/>
                        </a:cubicBezTo>
                        <a:cubicBezTo>
                          <a:pt x="4" y="127"/>
                          <a:pt x="7" y="122"/>
                          <a:pt x="10" y="113"/>
                        </a:cubicBezTo>
                        <a:cubicBezTo>
                          <a:pt x="14" y="104"/>
                          <a:pt x="12" y="98"/>
                          <a:pt x="15" y="91"/>
                        </a:cubicBezTo>
                        <a:cubicBezTo>
                          <a:pt x="17" y="85"/>
                          <a:pt x="19" y="79"/>
                          <a:pt x="32" y="73"/>
                        </a:cubicBezTo>
                        <a:cubicBezTo>
                          <a:pt x="45" y="68"/>
                          <a:pt x="52" y="64"/>
                          <a:pt x="52" y="64"/>
                        </a:cubicBezTo>
                        <a:cubicBezTo>
                          <a:pt x="52" y="64"/>
                          <a:pt x="52" y="58"/>
                          <a:pt x="53" y="57"/>
                        </a:cubicBezTo>
                        <a:cubicBezTo>
                          <a:pt x="54" y="56"/>
                          <a:pt x="56" y="54"/>
                          <a:pt x="54" y="51"/>
                        </a:cubicBezTo>
                        <a:cubicBezTo>
                          <a:pt x="53" y="48"/>
                          <a:pt x="52" y="44"/>
                          <a:pt x="52" y="42"/>
                        </a:cubicBezTo>
                        <a:cubicBezTo>
                          <a:pt x="52" y="40"/>
                          <a:pt x="36" y="0"/>
                          <a:pt x="63" y="0"/>
                        </a:cubicBezTo>
                        <a:cubicBezTo>
                          <a:pt x="91" y="0"/>
                          <a:pt x="89" y="14"/>
                          <a:pt x="89" y="19"/>
                        </a:cubicBezTo>
                        <a:cubicBezTo>
                          <a:pt x="89" y="24"/>
                          <a:pt x="86" y="37"/>
                          <a:pt x="84" y="43"/>
                        </a:cubicBezTo>
                        <a:cubicBezTo>
                          <a:pt x="83" y="48"/>
                          <a:pt x="82" y="54"/>
                          <a:pt x="84" y="56"/>
                        </a:cubicBezTo>
                        <a:cubicBezTo>
                          <a:pt x="85" y="57"/>
                          <a:pt x="88" y="61"/>
                          <a:pt x="99" y="68"/>
                        </a:cubicBezTo>
                        <a:cubicBezTo>
                          <a:pt x="111" y="74"/>
                          <a:pt x="123" y="75"/>
                          <a:pt x="120" y="90"/>
                        </a:cubicBezTo>
                        <a:cubicBezTo>
                          <a:pt x="117" y="106"/>
                          <a:pt x="114" y="114"/>
                          <a:pt x="110" y="124"/>
                        </a:cubicBezTo>
                        <a:cubicBezTo>
                          <a:pt x="106" y="135"/>
                          <a:pt x="102" y="139"/>
                          <a:pt x="102" y="144"/>
                        </a:cubicBezTo>
                        <a:cubicBezTo>
                          <a:pt x="101" y="150"/>
                          <a:pt x="104" y="171"/>
                          <a:pt x="106" y="182"/>
                        </a:cubicBezTo>
                        <a:cubicBezTo>
                          <a:pt x="107" y="193"/>
                          <a:pt x="109" y="210"/>
                          <a:pt x="110" y="217"/>
                        </a:cubicBezTo>
                        <a:cubicBezTo>
                          <a:pt x="110" y="224"/>
                          <a:pt x="111" y="227"/>
                          <a:pt x="109" y="228"/>
                        </a:cubicBezTo>
                        <a:cubicBezTo>
                          <a:pt x="107" y="230"/>
                          <a:pt x="108" y="229"/>
                          <a:pt x="108" y="232"/>
                        </a:cubicBezTo>
                        <a:cubicBezTo>
                          <a:pt x="108" y="234"/>
                          <a:pt x="112" y="259"/>
                          <a:pt x="112" y="266"/>
                        </a:cubicBezTo>
                        <a:cubicBezTo>
                          <a:pt x="112" y="273"/>
                          <a:pt x="113" y="278"/>
                          <a:pt x="114" y="284"/>
                        </a:cubicBezTo>
                        <a:cubicBezTo>
                          <a:pt x="115" y="291"/>
                          <a:pt x="118" y="317"/>
                          <a:pt x="119" y="328"/>
                        </a:cubicBezTo>
                        <a:cubicBezTo>
                          <a:pt x="119" y="340"/>
                          <a:pt x="117" y="362"/>
                          <a:pt x="114" y="371"/>
                        </a:cubicBezTo>
                        <a:cubicBezTo>
                          <a:pt x="111" y="380"/>
                          <a:pt x="111" y="386"/>
                          <a:pt x="112" y="390"/>
                        </a:cubicBezTo>
                        <a:cubicBezTo>
                          <a:pt x="113" y="393"/>
                          <a:pt x="115" y="400"/>
                          <a:pt x="115" y="404"/>
                        </a:cubicBezTo>
                        <a:cubicBezTo>
                          <a:pt x="115" y="408"/>
                          <a:pt x="116" y="412"/>
                          <a:pt x="116" y="412"/>
                        </a:cubicBezTo>
                        <a:cubicBezTo>
                          <a:pt x="116" y="412"/>
                          <a:pt x="117" y="416"/>
                          <a:pt x="116" y="416"/>
                        </a:cubicBezTo>
                        <a:cubicBezTo>
                          <a:pt x="115" y="417"/>
                          <a:pt x="107" y="420"/>
                          <a:pt x="106" y="420"/>
                        </a:cubicBezTo>
                        <a:cubicBezTo>
                          <a:pt x="106" y="419"/>
                          <a:pt x="105" y="417"/>
                          <a:pt x="104" y="419"/>
                        </a:cubicBezTo>
                        <a:cubicBezTo>
                          <a:pt x="102" y="421"/>
                          <a:pt x="96" y="425"/>
                          <a:pt x="91" y="426"/>
                        </a:cubicBezTo>
                        <a:cubicBezTo>
                          <a:pt x="86" y="427"/>
                          <a:pt x="76" y="428"/>
                          <a:pt x="70" y="426"/>
                        </a:cubicBezTo>
                        <a:cubicBezTo>
                          <a:pt x="64" y="424"/>
                          <a:pt x="58" y="423"/>
                          <a:pt x="61" y="418"/>
                        </a:cubicBezTo>
                        <a:cubicBezTo>
                          <a:pt x="65" y="412"/>
                          <a:pt x="71" y="415"/>
                          <a:pt x="77" y="410"/>
                        </a:cubicBezTo>
                        <a:cubicBezTo>
                          <a:pt x="82" y="405"/>
                          <a:pt x="82" y="402"/>
                          <a:pt x="82" y="399"/>
                        </a:cubicBezTo>
                        <a:cubicBezTo>
                          <a:pt x="81" y="396"/>
                          <a:pt x="81" y="379"/>
                          <a:pt x="81" y="375"/>
                        </a:cubicBezTo>
                        <a:cubicBezTo>
                          <a:pt x="81" y="372"/>
                          <a:pt x="78" y="327"/>
                          <a:pt x="78" y="319"/>
                        </a:cubicBezTo>
                        <a:cubicBezTo>
                          <a:pt x="78" y="312"/>
                          <a:pt x="75" y="286"/>
                          <a:pt x="75" y="279"/>
                        </a:cubicBezTo>
                        <a:cubicBezTo>
                          <a:pt x="75" y="273"/>
                          <a:pt x="75" y="268"/>
                          <a:pt x="74" y="265"/>
                        </a:cubicBezTo>
                        <a:cubicBezTo>
                          <a:pt x="73" y="262"/>
                          <a:pt x="73" y="260"/>
                          <a:pt x="73" y="260"/>
                        </a:cubicBezTo>
                        <a:cubicBezTo>
                          <a:pt x="73" y="260"/>
                          <a:pt x="72" y="267"/>
                          <a:pt x="72" y="273"/>
                        </a:cubicBezTo>
                        <a:cubicBezTo>
                          <a:pt x="72" y="279"/>
                          <a:pt x="72" y="286"/>
                          <a:pt x="71" y="302"/>
                        </a:cubicBezTo>
                        <a:cubicBezTo>
                          <a:pt x="69" y="318"/>
                          <a:pt x="68" y="338"/>
                          <a:pt x="68" y="35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0" name="Freeform 130"/>
                  <p:cNvSpPr/>
                  <p:nvPr/>
                </p:nvSpPr>
                <p:spPr bwMode="auto">
                  <a:xfrm>
                    <a:off x="3048280" y="2772762"/>
                    <a:ext cx="137508" cy="204475"/>
                  </a:xfrm>
                  <a:custGeom>
                    <a:avLst/>
                    <a:gdLst>
                      <a:gd name="T0" fmla="*/ 13934482 w 37"/>
                      <a:gd name="T1" fmla="*/ 764634074 h 54"/>
                      <a:gd name="T2" fmla="*/ 515545967 w 37"/>
                      <a:gd name="T3" fmla="*/ 56640119 h 54"/>
                      <a:gd name="T4" fmla="*/ 473746254 w 37"/>
                      <a:gd name="T5" fmla="*/ 0 h 54"/>
                      <a:gd name="T6" fmla="*/ 181137066 w 37"/>
                      <a:gd name="T7" fmla="*/ 198236652 h 54"/>
                      <a:gd name="T8" fmla="*/ 153271835 w 37"/>
                      <a:gd name="T9" fmla="*/ 198236652 h 54"/>
                      <a:gd name="T10" fmla="*/ 55734195 w 37"/>
                      <a:gd name="T11" fmla="*/ 42480089 h 54"/>
                      <a:gd name="T12" fmla="*/ 41799713 w 37"/>
                      <a:gd name="T13" fmla="*/ 141600296 h 54"/>
                      <a:gd name="T14" fmla="*/ 13934482 w 37"/>
                      <a:gd name="T15" fmla="*/ 764634074 h 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54">
                        <a:moveTo>
                          <a:pt x="1" y="54"/>
                        </a:moveTo>
                        <a:cubicBezTo>
                          <a:pt x="1" y="54"/>
                          <a:pt x="17" y="19"/>
                          <a:pt x="37" y="4"/>
                        </a:cubicBezTo>
                        <a:cubicBezTo>
                          <a:pt x="37" y="4"/>
                          <a:pt x="34" y="2"/>
                          <a:pt x="34" y="0"/>
                        </a:cubicBezTo>
                        <a:cubicBezTo>
                          <a:pt x="34" y="0"/>
                          <a:pt x="15" y="12"/>
                          <a:pt x="13" y="14"/>
                        </a:cubicBezTo>
                        <a:cubicBezTo>
                          <a:pt x="12" y="15"/>
                          <a:pt x="12" y="15"/>
                          <a:pt x="11" y="14"/>
                        </a:cubicBezTo>
                        <a:cubicBezTo>
                          <a:pt x="10" y="13"/>
                          <a:pt x="4" y="3"/>
                          <a:pt x="4" y="3"/>
                        </a:cubicBezTo>
                        <a:cubicBezTo>
                          <a:pt x="4" y="3"/>
                          <a:pt x="3" y="9"/>
                          <a:pt x="3" y="10"/>
                        </a:cubicBezTo>
                        <a:cubicBezTo>
                          <a:pt x="3" y="12"/>
                          <a:pt x="0" y="45"/>
                          <a:pt x="1" y="5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1" name="Freeform 131"/>
                  <p:cNvSpPr/>
                  <p:nvPr/>
                </p:nvSpPr>
                <p:spPr bwMode="auto">
                  <a:xfrm>
                    <a:off x="3048280" y="2817374"/>
                    <a:ext cx="59463" cy="161720"/>
                  </a:xfrm>
                  <a:custGeom>
                    <a:avLst/>
                    <a:gdLst>
                      <a:gd name="T0" fmla="*/ 0 w 16"/>
                      <a:gd name="T1" fmla="*/ 609760596 h 43"/>
                      <a:gd name="T2" fmla="*/ 170584019 w 16"/>
                      <a:gd name="T3" fmla="*/ 170164347 h 43"/>
                      <a:gd name="T4" fmla="*/ 170584019 w 16"/>
                      <a:gd name="T5" fmla="*/ 85082173 h 43"/>
                      <a:gd name="T6" fmla="*/ 213230023 w 16"/>
                      <a:gd name="T7" fmla="*/ 28359469 h 43"/>
                      <a:gd name="T8" fmla="*/ 127938014 w 16"/>
                      <a:gd name="T9" fmla="*/ 70900556 h 43"/>
                      <a:gd name="T10" fmla="*/ 14214078 w 16"/>
                      <a:gd name="T11" fmla="*/ 326150841 h 43"/>
                      <a:gd name="T12" fmla="*/ 0 w 16"/>
                      <a:gd name="T13" fmla="*/ 609760596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43">
                        <a:moveTo>
                          <a:pt x="0" y="43"/>
                        </a:moveTo>
                        <a:cubicBezTo>
                          <a:pt x="0" y="43"/>
                          <a:pt x="12" y="23"/>
                          <a:pt x="12" y="12"/>
                        </a:cubicBezTo>
                        <a:cubicBezTo>
                          <a:pt x="12" y="9"/>
                          <a:pt x="12" y="6"/>
                          <a:pt x="12" y="6"/>
                        </a:cubicBezTo>
                        <a:cubicBezTo>
                          <a:pt x="12" y="6"/>
                          <a:pt x="16" y="4"/>
                          <a:pt x="15" y="2"/>
                        </a:cubicBezTo>
                        <a:cubicBezTo>
                          <a:pt x="14" y="1"/>
                          <a:pt x="10" y="0"/>
                          <a:pt x="9" y="5"/>
                        </a:cubicBezTo>
                        <a:cubicBezTo>
                          <a:pt x="10" y="7"/>
                          <a:pt x="1" y="14"/>
                          <a:pt x="1" y="23"/>
                        </a:cubicBezTo>
                        <a:lnTo>
                          <a:pt x="0" y="4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2" name="Freeform 132"/>
                  <p:cNvSpPr/>
                  <p:nvPr/>
                </p:nvSpPr>
                <p:spPr bwMode="auto">
                  <a:xfrm>
                    <a:off x="3100310" y="2822950"/>
                    <a:ext cx="29732" cy="22306"/>
                  </a:xfrm>
                  <a:custGeom>
                    <a:avLst/>
                    <a:gdLst>
                      <a:gd name="T0" fmla="*/ 0 w 19"/>
                      <a:gd name="T1" fmla="*/ 0 h 14"/>
                      <a:gd name="T2" fmla="*/ 0 w 19"/>
                      <a:gd name="T3" fmla="*/ 0 h 14"/>
                      <a:gd name="T4" fmla="*/ 47884556 w 19"/>
                      <a:gd name="T5" fmla="*/ 35282188 h 14"/>
                      <a:gd name="T6" fmla="*/ 47884556 w 19"/>
                      <a:gd name="T7" fmla="*/ 35282188 h 14"/>
                      <a:gd name="T8" fmla="*/ 0 w 19"/>
                      <a:gd name="T9" fmla="*/ 0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4">
                        <a:moveTo>
                          <a:pt x="0" y="0"/>
                        </a:moveTo>
                        <a:lnTo>
                          <a:pt x="0" y="0"/>
                        </a:lnTo>
                        <a:lnTo>
                          <a:pt x="19" y="1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3" name="Freeform 133"/>
                  <p:cNvSpPr/>
                  <p:nvPr/>
                </p:nvSpPr>
                <p:spPr bwMode="auto">
                  <a:xfrm>
                    <a:off x="3059429" y="2822950"/>
                    <a:ext cx="26015" cy="24166"/>
                  </a:xfrm>
                  <a:custGeom>
                    <a:avLst/>
                    <a:gdLst>
                      <a:gd name="T0" fmla="*/ 0 w 16"/>
                      <a:gd name="T1" fmla="*/ 40322500 h 16"/>
                      <a:gd name="T2" fmla="*/ 40322500 w 16"/>
                      <a:gd name="T3" fmla="*/ 0 h 16"/>
                      <a:gd name="T4" fmla="*/ 40322500 w 16"/>
                      <a:gd name="T5" fmla="*/ 0 h 16"/>
                      <a:gd name="T6" fmla="*/ 0 w 16"/>
                      <a:gd name="T7" fmla="*/ 40322500 h 16"/>
                      <a:gd name="T8" fmla="*/ 0 w 16"/>
                      <a:gd name="T9" fmla="*/ 4032250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6">
                        <a:moveTo>
                          <a:pt x="0" y="16"/>
                        </a:moveTo>
                        <a:lnTo>
                          <a:pt x="16" y="0"/>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4" name="Freeform 134"/>
                  <p:cNvSpPr/>
                  <p:nvPr/>
                </p:nvSpPr>
                <p:spPr bwMode="auto">
                  <a:xfrm>
                    <a:off x="2964659" y="3051591"/>
                    <a:ext cx="33448" cy="59484"/>
                  </a:xfrm>
                  <a:custGeom>
                    <a:avLst/>
                    <a:gdLst>
                      <a:gd name="T0" fmla="*/ 41165022 w 9"/>
                      <a:gd name="T1" fmla="*/ 227444102 h 16"/>
                      <a:gd name="T2" fmla="*/ 13720439 w 9"/>
                      <a:gd name="T3" fmla="*/ 227444102 h 16"/>
                      <a:gd name="T4" fmla="*/ 82326339 w 9"/>
                      <a:gd name="T5" fmla="*/ 28431927 h 16"/>
                      <a:gd name="T6" fmla="*/ 123491360 w 9"/>
                      <a:gd name="T7" fmla="*/ 14214078 h 16"/>
                      <a:gd name="T8" fmla="*/ 41165022 w 9"/>
                      <a:gd name="T9" fmla="*/ 227444102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6">
                        <a:moveTo>
                          <a:pt x="3" y="16"/>
                        </a:moveTo>
                        <a:cubicBezTo>
                          <a:pt x="3" y="16"/>
                          <a:pt x="2" y="16"/>
                          <a:pt x="1" y="16"/>
                        </a:cubicBezTo>
                        <a:cubicBezTo>
                          <a:pt x="0" y="15"/>
                          <a:pt x="4" y="3"/>
                          <a:pt x="6" y="2"/>
                        </a:cubicBezTo>
                        <a:cubicBezTo>
                          <a:pt x="8" y="0"/>
                          <a:pt x="9" y="1"/>
                          <a:pt x="9" y="1"/>
                        </a:cubicBezTo>
                        <a:cubicBezTo>
                          <a:pt x="9" y="1"/>
                          <a:pt x="2" y="12"/>
                          <a:pt x="3"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5" name="Freeform 135"/>
                  <p:cNvSpPr/>
                  <p:nvPr/>
                </p:nvSpPr>
                <p:spPr bwMode="auto">
                  <a:xfrm>
                    <a:off x="3031555" y="3129663"/>
                    <a:ext cx="16725" cy="53906"/>
                  </a:xfrm>
                  <a:custGeom>
                    <a:avLst/>
                    <a:gdLst>
                      <a:gd name="T0" fmla="*/ 0 w 4"/>
                      <a:gd name="T1" fmla="*/ 59453463 h 14"/>
                      <a:gd name="T2" fmla="*/ 15751969 w 4"/>
                      <a:gd name="T3" fmla="*/ 193230500 h 14"/>
                      <a:gd name="T4" fmla="*/ 63003906 w 4"/>
                      <a:gd name="T5" fmla="*/ 208092902 h 14"/>
                      <a:gd name="T6" fmla="*/ 63003906 w 4"/>
                      <a:gd name="T7" fmla="*/ 0 h 14"/>
                      <a:gd name="T8" fmla="*/ 0 w 4"/>
                      <a:gd name="T9" fmla="*/ 59453463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14">
                        <a:moveTo>
                          <a:pt x="0" y="4"/>
                        </a:moveTo>
                        <a:cubicBezTo>
                          <a:pt x="0" y="4"/>
                          <a:pt x="1" y="11"/>
                          <a:pt x="1" y="13"/>
                        </a:cubicBezTo>
                        <a:cubicBezTo>
                          <a:pt x="1" y="14"/>
                          <a:pt x="4" y="14"/>
                          <a:pt x="4" y="14"/>
                        </a:cubicBezTo>
                        <a:cubicBezTo>
                          <a:pt x="4" y="0"/>
                          <a:pt x="4" y="0"/>
                          <a:pt x="4"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6" name="Freeform 136"/>
                  <p:cNvSpPr/>
                  <p:nvPr/>
                </p:nvSpPr>
                <p:spPr bwMode="auto">
                  <a:xfrm>
                    <a:off x="1368425" y="4041775"/>
                    <a:ext cx="228600" cy="482600"/>
                  </a:xfrm>
                  <a:custGeom>
                    <a:avLst/>
                    <a:gdLst>
                      <a:gd name="T0" fmla="*/ 45 w 61"/>
                      <a:gd name="T1" fmla="*/ 7 h 129"/>
                      <a:gd name="T2" fmla="*/ 34 w 61"/>
                      <a:gd name="T3" fmla="*/ 8 h 129"/>
                      <a:gd name="T4" fmla="*/ 32 w 61"/>
                      <a:gd name="T5" fmla="*/ 9 h 129"/>
                      <a:gd name="T6" fmla="*/ 23 w 61"/>
                      <a:gd name="T7" fmla="*/ 5 h 129"/>
                      <a:gd name="T8" fmla="*/ 20 w 61"/>
                      <a:gd name="T9" fmla="*/ 1 h 129"/>
                      <a:gd name="T10" fmla="*/ 19 w 61"/>
                      <a:gd name="T11" fmla="*/ 1 h 129"/>
                      <a:gd name="T12" fmla="*/ 19 w 61"/>
                      <a:gd name="T13" fmla="*/ 2 h 129"/>
                      <a:gd name="T14" fmla="*/ 16 w 61"/>
                      <a:gd name="T15" fmla="*/ 0 h 129"/>
                      <a:gd name="T16" fmla="*/ 15 w 61"/>
                      <a:gd name="T17" fmla="*/ 0 h 129"/>
                      <a:gd name="T18" fmla="*/ 4 w 61"/>
                      <a:gd name="T19" fmla="*/ 2 h 129"/>
                      <a:gd name="T20" fmla="*/ 2 w 61"/>
                      <a:gd name="T21" fmla="*/ 5 h 129"/>
                      <a:gd name="T22" fmla="*/ 2 w 61"/>
                      <a:gd name="T23" fmla="*/ 11 h 129"/>
                      <a:gd name="T24" fmla="*/ 2 w 61"/>
                      <a:gd name="T25" fmla="*/ 18 h 129"/>
                      <a:gd name="T26" fmla="*/ 4 w 61"/>
                      <a:gd name="T27" fmla="*/ 26 h 129"/>
                      <a:gd name="T28" fmla="*/ 2 w 61"/>
                      <a:gd name="T29" fmla="*/ 36 h 129"/>
                      <a:gd name="T30" fmla="*/ 5 w 61"/>
                      <a:gd name="T31" fmla="*/ 40 h 129"/>
                      <a:gd name="T32" fmla="*/ 4 w 61"/>
                      <a:gd name="T33" fmla="*/ 46 h 129"/>
                      <a:gd name="T34" fmla="*/ 4 w 61"/>
                      <a:gd name="T35" fmla="*/ 48 h 129"/>
                      <a:gd name="T36" fmla="*/ 11 w 61"/>
                      <a:gd name="T37" fmla="*/ 51 h 129"/>
                      <a:gd name="T38" fmla="*/ 4 w 61"/>
                      <a:gd name="T39" fmla="*/ 62 h 129"/>
                      <a:gd name="T40" fmla="*/ 4 w 61"/>
                      <a:gd name="T41" fmla="*/ 63 h 129"/>
                      <a:gd name="T42" fmla="*/ 2 w 61"/>
                      <a:gd name="T43" fmla="*/ 71 h 129"/>
                      <a:gd name="T44" fmla="*/ 2 w 61"/>
                      <a:gd name="T45" fmla="*/ 71 h 129"/>
                      <a:gd name="T46" fmla="*/ 2 w 61"/>
                      <a:gd name="T47" fmla="*/ 84 h 129"/>
                      <a:gd name="T48" fmla="*/ 3 w 61"/>
                      <a:gd name="T49" fmla="*/ 93 h 129"/>
                      <a:gd name="T50" fmla="*/ 4 w 61"/>
                      <a:gd name="T51" fmla="*/ 103 h 129"/>
                      <a:gd name="T52" fmla="*/ 5 w 61"/>
                      <a:gd name="T53" fmla="*/ 129 h 129"/>
                      <a:gd name="T54" fmla="*/ 39 w 61"/>
                      <a:gd name="T55" fmla="*/ 129 h 129"/>
                      <a:gd name="T56" fmla="*/ 38 w 61"/>
                      <a:gd name="T57" fmla="*/ 101 h 129"/>
                      <a:gd name="T58" fmla="*/ 33 w 61"/>
                      <a:gd name="T59" fmla="*/ 86 h 129"/>
                      <a:gd name="T60" fmla="*/ 31 w 61"/>
                      <a:gd name="T61" fmla="*/ 78 h 129"/>
                      <a:gd name="T62" fmla="*/ 32 w 61"/>
                      <a:gd name="T63" fmla="*/ 70 h 129"/>
                      <a:gd name="T64" fmla="*/ 29 w 61"/>
                      <a:gd name="T65" fmla="*/ 62 h 129"/>
                      <a:gd name="T66" fmla="*/ 28 w 61"/>
                      <a:gd name="T67" fmla="*/ 49 h 129"/>
                      <a:gd name="T68" fmla="*/ 27 w 61"/>
                      <a:gd name="T69" fmla="*/ 41 h 129"/>
                      <a:gd name="T70" fmla="*/ 30 w 61"/>
                      <a:gd name="T71" fmla="*/ 35 h 129"/>
                      <a:gd name="T72" fmla="*/ 46 w 61"/>
                      <a:gd name="T73" fmla="*/ 20 h 129"/>
                      <a:gd name="T74" fmla="*/ 58 w 61"/>
                      <a:gd name="T75" fmla="*/ 17 h 129"/>
                      <a:gd name="T76" fmla="*/ 59 w 61"/>
                      <a:gd name="T77" fmla="*/ 16 h 129"/>
                      <a:gd name="T78" fmla="*/ 60 w 61"/>
                      <a:gd name="T79" fmla="*/ 14 h 129"/>
                      <a:gd name="T80" fmla="*/ 58 w 61"/>
                      <a:gd name="T81" fmla="*/ 10 h 129"/>
                      <a:gd name="T82" fmla="*/ 57 w 61"/>
                      <a:gd name="T83" fmla="*/ 10 h 129"/>
                      <a:gd name="T84" fmla="*/ 45 w 61"/>
                      <a:gd name="T85"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129">
                        <a:moveTo>
                          <a:pt x="45" y="7"/>
                        </a:moveTo>
                        <a:cubicBezTo>
                          <a:pt x="42" y="7"/>
                          <a:pt x="38" y="8"/>
                          <a:pt x="34" y="8"/>
                        </a:cubicBezTo>
                        <a:cubicBezTo>
                          <a:pt x="34" y="9"/>
                          <a:pt x="33" y="9"/>
                          <a:pt x="32" y="9"/>
                        </a:cubicBezTo>
                        <a:cubicBezTo>
                          <a:pt x="28" y="9"/>
                          <a:pt x="25" y="7"/>
                          <a:pt x="23" y="5"/>
                        </a:cubicBezTo>
                        <a:cubicBezTo>
                          <a:pt x="21" y="3"/>
                          <a:pt x="20" y="1"/>
                          <a:pt x="20" y="1"/>
                        </a:cubicBezTo>
                        <a:cubicBezTo>
                          <a:pt x="19" y="1"/>
                          <a:pt x="19" y="1"/>
                          <a:pt x="19" y="1"/>
                        </a:cubicBezTo>
                        <a:cubicBezTo>
                          <a:pt x="19" y="2"/>
                          <a:pt x="19" y="2"/>
                          <a:pt x="19" y="2"/>
                        </a:cubicBezTo>
                        <a:cubicBezTo>
                          <a:pt x="18" y="2"/>
                          <a:pt x="17" y="1"/>
                          <a:pt x="16" y="0"/>
                        </a:cubicBezTo>
                        <a:cubicBezTo>
                          <a:pt x="16" y="0"/>
                          <a:pt x="16" y="0"/>
                          <a:pt x="15" y="0"/>
                        </a:cubicBezTo>
                        <a:cubicBezTo>
                          <a:pt x="13" y="0"/>
                          <a:pt x="6" y="2"/>
                          <a:pt x="4" y="2"/>
                        </a:cubicBezTo>
                        <a:cubicBezTo>
                          <a:pt x="3" y="3"/>
                          <a:pt x="2" y="3"/>
                          <a:pt x="2" y="5"/>
                        </a:cubicBezTo>
                        <a:cubicBezTo>
                          <a:pt x="2" y="6"/>
                          <a:pt x="2" y="9"/>
                          <a:pt x="2" y="11"/>
                        </a:cubicBezTo>
                        <a:cubicBezTo>
                          <a:pt x="2" y="14"/>
                          <a:pt x="2" y="17"/>
                          <a:pt x="2" y="18"/>
                        </a:cubicBezTo>
                        <a:cubicBezTo>
                          <a:pt x="2" y="19"/>
                          <a:pt x="4" y="23"/>
                          <a:pt x="4" y="26"/>
                        </a:cubicBezTo>
                        <a:cubicBezTo>
                          <a:pt x="4" y="27"/>
                          <a:pt x="3" y="34"/>
                          <a:pt x="2" y="36"/>
                        </a:cubicBezTo>
                        <a:cubicBezTo>
                          <a:pt x="1" y="38"/>
                          <a:pt x="3" y="39"/>
                          <a:pt x="5" y="40"/>
                        </a:cubicBezTo>
                        <a:cubicBezTo>
                          <a:pt x="6" y="42"/>
                          <a:pt x="4" y="44"/>
                          <a:pt x="4" y="46"/>
                        </a:cubicBezTo>
                        <a:cubicBezTo>
                          <a:pt x="4" y="47"/>
                          <a:pt x="4" y="47"/>
                          <a:pt x="4" y="48"/>
                        </a:cubicBezTo>
                        <a:cubicBezTo>
                          <a:pt x="8" y="49"/>
                          <a:pt x="11" y="50"/>
                          <a:pt x="11" y="51"/>
                        </a:cubicBezTo>
                        <a:cubicBezTo>
                          <a:pt x="9" y="54"/>
                          <a:pt x="6" y="58"/>
                          <a:pt x="4" y="62"/>
                        </a:cubicBezTo>
                        <a:cubicBezTo>
                          <a:pt x="4" y="62"/>
                          <a:pt x="4" y="63"/>
                          <a:pt x="4" y="63"/>
                        </a:cubicBezTo>
                        <a:cubicBezTo>
                          <a:pt x="3" y="65"/>
                          <a:pt x="3" y="68"/>
                          <a:pt x="2" y="71"/>
                        </a:cubicBezTo>
                        <a:cubicBezTo>
                          <a:pt x="2" y="71"/>
                          <a:pt x="2" y="71"/>
                          <a:pt x="2" y="71"/>
                        </a:cubicBezTo>
                        <a:cubicBezTo>
                          <a:pt x="0" y="75"/>
                          <a:pt x="1" y="80"/>
                          <a:pt x="2" y="84"/>
                        </a:cubicBezTo>
                        <a:cubicBezTo>
                          <a:pt x="2" y="88"/>
                          <a:pt x="3" y="90"/>
                          <a:pt x="3" y="93"/>
                        </a:cubicBezTo>
                        <a:cubicBezTo>
                          <a:pt x="3" y="97"/>
                          <a:pt x="3" y="102"/>
                          <a:pt x="4" y="103"/>
                        </a:cubicBezTo>
                        <a:cubicBezTo>
                          <a:pt x="4" y="104"/>
                          <a:pt x="4" y="119"/>
                          <a:pt x="5" y="129"/>
                        </a:cubicBezTo>
                        <a:cubicBezTo>
                          <a:pt x="39" y="129"/>
                          <a:pt x="39" y="129"/>
                          <a:pt x="39" y="129"/>
                        </a:cubicBezTo>
                        <a:cubicBezTo>
                          <a:pt x="39" y="119"/>
                          <a:pt x="39" y="103"/>
                          <a:pt x="38" y="101"/>
                        </a:cubicBezTo>
                        <a:cubicBezTo>
                          <a:pt x="37" y="93"/>
                          <a:pt x="35" y="89"/>
                          <a:pt x="33" y="86"/>
                        </a:cubicBezTo>
                        <a:cubicBezTo>
                          <a:pt x="32" y="82"/>
                          <a:pt x="32" y="79"/>
                          <a:pt x="31" y="78"/>
                        </a:cubicBezTo>
                        <a:cubicBezTo>
                          <a:pt x="31" y="76"/>
                          <a:pt x="32" y="73"/>
                          <a:pt x="32" y="70"/>
                        </a:cubicBezTo>
                        <a:cubicBezTo>
                          <a:pt x="32" y="68"/>
                          <a:pt x="30" y="66"/>
                          <a:pt x="29" y="62"/>
                        </a:cubicBezTo>
                        <a:cubicBezTo>
                          <a:pt x="29" y="58"/>
                          <a:pt x="28" y="55"/>
                          <a:pt x="28" y="49"/>
                        </a:cubicBezTo>
                        <a:cubicBezTo>
                          <a:pt x="28" y="44"/>
                          <a:pt x="26" y="41"/>
                          <a:pt x="27" y="41"/>
                        </a:cubicBezTo>
                        <a:cubicBezTo>
                          <a:pt x="28" y="41"/>
                          <a:pt x="29" y="41"/>
                          <a:pt x="30" y="35"/>
                        </a:cubicBezTo>
                        <a:cubicBezTo>
                          <a:pt x="32" y="30"/>
                          <a:pt x="41" y="23"/>
                          <a:pt x="46" y="20"/>
                        </a:cubicBezTo>
                        <a:cubicBezTo>
                          <a:pt x="52" y="18"/>
                          <a:pt x="55" y="17"/>
                          <a:pt x="58" y="17"/>
                        </a:cubicBezTo>
                        <a:cubicBezTo>
                          <a:pt x="59" y="17"/>
                          <a:pt x="59" y="17"/>
                          <a:pt x="59" y="16"/>
                        </a:cubicBezTo>
                        <a:cubicBezTo>
                          <a:pt x="60" y="15"/>
                          <a:pt x="59" y="14"/>
                          <a:pt x="60" y="14"/>
                        </a:cubicBezTo>
                        <a:cubicBezTo>
                          <a:pt x="61" y="14"/>
                          <a:pt x="61" y="12"/>
                          <a:pt x="58" y="10"/>
                        </a:cubicBezTo>
                        <a:cubicBezTo>
                          <a:pt x="58" y="10"/>
                          <a:pt x="57" y="10"/>
                          <a:pt x="57" y="10"/>
                        </a:cubicBezTo>
                        <a:cubicBezTo>
                          <a:pt x="55" y="8"/>
                          <a:pt x="51" y="7"/>
                          <a:pt x="45" y="7"/>
                        </a:cubicBezTo>
                        <a:close/>
                      </a:path>
                    </a:pathLst>
                  </a:custGeom>
                  <a:gradFill flip="none" rotWithShape="1">
                    <a:gsLst>
                      <a:gs pos="100000">
                        <a:schemeClr val="bg1">
                          <a:lumMod val="75000"/>
                        </a:schemeClr>
                      </a:gs>
                      <a:gs pos="0">
                        <a:schemeClr val="bg1">
                          <a:lumMod val="95000"/>
                          <a:alpha val="0"/>
                        </a:schemeClr>
                      </a:gs>
                    </a:gsLst>
                    <a:lin ang="16200000" scaled="1"/>
                    <a:tileRect/>
                  </a:gra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7" name="Freeform 137"/>
                  <p:cNvSpPr/>
                  <p:nvPr/>
                </p:nvSpPr>
                <p:spPr bwMode="auto">
                  <a:xfrm>
                    <a:off x="1236663" y="4160838"/>
                    <a:ext cx="173038" cy="363537"/>
                  </a:xfrm>
                  <a:custGeom>
                    <a:avLst/>
                    <a:gdLst>
                      <a:gd name="T0" fmla="*/ 39 w 46"/>
                      <a:gd name="T1" fmla="*/ 30 h 97"/>
                      <a:gd name="T2" fmla="*/ 46 w 46"/>
                      <a:gd name="T3" fmla="*/ 19 h 97"/>
                      <a:gd name="T4" fmla="*/ 39 w 46"/>
                      <a:gd name="T5" fmla="*/ 16 h 97"/>
                      <a:gd name="T6" fmla="*/ 32 w 46"/>
                      <a:gd name="T7" fmla="*/ 16 h 97"/>
                      <a:gd name="T8" fmla="*/ 31 w 46"/>
                      <a:gd name="T9" fmla="*/ 16 h 97"/>
                      <a:gd name="T10" fmla="*/ 27 w 46"/>
                      <a:gd name="T11" fmla="*/ 16 h 97"/>
                      <a:gd name="T12" fmla="*/ 27 w 46"/>
                      <a:gd name="T13" fmla="*/ 16 h 97"/>
                      <a:gd name="T14" fmla="*/ 19 w 46"/>
                      <a:gd name="T15" fmla="*/ 8 h 97"/>
                      <a:gd name="T16" fmla="*/ 13 w 46"/>
                      <a:gd name="T17" fmla="*/ 0 h 97"/>
                      <a:gd name="T18" fmla="*/ 12 w 46"/>
                      <a:gd name="T19" fmla="*/ 1 h 97"/>
                      <a:gd name="T20" fmla="*/ 10 w 46"/>
                      <a:gd name="T21" fmla="*/ 3 h 97"/>
                      <a:gd name="T22" fmla="*/ 6 w 46"/>
                      <a:gd name="T23" fmla="*/ 1 h 97"/>
                      <a:gd name="T24" fmla="*/ 2 w 46"/>
                      <a:gd name="T25" fmla="*/ 0 h 97"/>
                      <a:gd name="T26" fmla="*/ 2 w 46"/>
                      <a:gd name="T27" fmla="*/ 0 h 97"/>
                      <a:gd name="T28" fmla="*/ 1 w 46"/>
                      <a:gd name="T29" fmla="*/ 15 h 97"/>
                      <a:gd name="T30" fmla="*/ 3 w 46"/>
                      <a:gd name="T31" fmla="*/ 24 h 97"/>
                      <a:gd name="T32" fmla="*/ 1 w 46"/>
                      <a:gd name="T33" fmla="*/ 34 h 97"/>
                      <a:gd name="T34" fmla="*/ 4 w 46"/>
                      <a:gd name="T35" fmla="*/ 49 h 97"/>
                      <a:gd name="T36" fmla="*/ 3 w 46"/>
                      <a:gd name="T37" fmla="*/ 59 h 97"/>
                      <a:gd name="T38" fmla="*/ 1 w 46"/>
                      <a:gd name="T39" fmla="*/ 69 h 97"/>
                      <a:gd name="T40" fmla="*/ 0 w 46"/>
                      <a:gd name="T41" fmla="*/ 97 h 97"/>
                      <a:gd name="T42" fmla="*/ 34 w 46"/>
                      <a:gd name="T43" fmla="*/ 97 h 97"/>
                      <a:gd name="T44" fmla="*/ 35 w 46"/>
                      <a:gd name="T45" fmla="*/ 69 h 97"/>
                      <a:gd name="T46" fmla="*/ 28 w 46"/>
                      <a:gd name="T47" fmla="*/ 62 h 97"/>
                      <a:gd name="T48" fmla="*/ 27 w 46"/>
                      <a:gd name="T49" fmla="*/ 52 h 97"/>
                      <a:gd name="T50" fmla="*/ 31 w 46"/>
                      <a:gd name="T51" fmla="*/ 42 h 97"/>
                      <a:gd name="T52" fmla="*/ 36 w 46"/>
                      <a:gd name="T53" fmla="*/ 36 h 97"/>
                      <a:gd name="T54" fmla="*/ 39 w 46"/>
                      <a:gd name="T55" fmla="*/ 31 h 97"/>
                      <a:gd name="T56" fmla="*/ 39 w 46"/>
                      <a:gd name="T57" fmla="*/ 3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 h="97">
                        <a:moveTo>
                          <a:pt x="39" y="30"/>
                        </a:moveTo>
                        <a:cubicBezTo>
                          <a:pt x="41" y="26"/>
                          <a:pt x="44" y="22"/>
                          <a:pt x="46" y="19"/>
                        </a:cubicBezTo>
                        <a:cubicBezTo>
                          <a:pt x="46" y="18"/>
                          <a:pt x="43" y="17"/>
                          <a:pt x="39" y="16"/>
                        </a:cubicBezTo>
                        <a:cubicBezTo>
                          <a:pt x="36" y="16"/>
                          <a:pt x="34" y="16"/>
                          <a:pt x="32" y="16"/>
                        </a:cubicBezTo>
                        <a:cubicBezTo>
                          <a:pt x="31" y="16"/>
                          <a:pt x="31" y="16"/>
                          <a:pt x="31" y="16"/>
                        </a:cubicBezTo>
                        <a:cubicBezTo>
                          <a:pt x="30" y="16"/>
                          <a:pt x="28" y="16"/>
                          <a:pt x="27" y="16"/>
                        </a:cubicBezTo>
                        <a:cubicBezTo>
                          <a:pt x="27" y="16"/>
                          <a:pt x="27" y="16"/>
                          <a:pt x="27" y="16"/>
                        </a:cubicBezTo>
                        <a:cubicBezTo>
                          <a:pt x="25" y="16"/>
                          <a:pt x="22" y="12"/>
                          <a:pt x="19" y="8"/>
                        </a:cubicBezTo>
                        <a:cubicBezTo>
                          <a:pt x="16" y="4"/>
                          <a:pt x="14" y="0"/>
                          <a:pt x="13" y="0"/>
                        </a:cubicBezTo>
                        <a:cubicBezTo>
                          <a:pt x="12" y="0"/>
                          <a:pt x="12" y="1"/>
                          <a:pt x="12" y="1"/>
                        </a:cubicBezTo>
                        <a:cubicBezTo>
                          <a:pt x="12" y="2"/>
                          <a:pt x="11" y="3"/>
                          <a:pt x="10" y="3"/>
                        </a:cubicBezTo>
                        <a:cubicBezTo>
                          <a:pt x="9" y="3"/>
                          <a:pt x="7" y="2"/>
                          <a:pt x="6" y="1"/>
                        </a:cubicBezTo>
                        <a:cubicBezTo>
                          <a:pt x="5" y="1"/>
                          <a:pt x="3" y="0"/>
                          <a:pt x="2" y="0"/>
                        </a:cubicBezTo>
                        <a:cubicBezTo>
                          <a:pt x="2" y="0"/>
                          <a:pt x="2" y="0"/>
                          <a:pt x="2" y="0"/>
                        </a:cubicBezTo>
                        <a:cubicBezTo>
                          <a:pt x="1" y="2"/>
                          <a:pt x="1" y="13"/>
                          <a:pt x="1" y="15"/>
                        </a:cubicBezTo>
                        <a:cubicBezTo>
                          <a:pt x="1" y="18"/>
                          <a:pt x="3" y="23"/>
                          <a:pt x="3" y="24"/>
                        </a:cubicBezTo>
                        <a:cubicBezTo>
                          <a:pt x="2" y="25"/>
                          <a:pt x="2" y="32"/>
                          <a:pt x="1" y="34"/>
                        </a:cubicBezTo>
                        <a:cubicBezTo>
                          <a:pt x="0" y="37"/>
                          <a:pt x="2" y="46"/>
                          <a:pt x="4" y="49"/>
                        </a:cubicBezTo>
                        <a:cubicBezTo>
                          <a:pt x="6" y="51"/>
                          <a:pt x="3" y="59"/>
                          <a:pt x="3" y="59"/>
                        </a:cubicBezTo>
                        <a:cubicBezTo>
                          <a:pt x="3" y="59"/>
                          <a:pt x="2" y="66"/>
                          <a:pt x="1" y="69"/>
                        </a:cubicBezTo>
                        <a:cubicBezTo>
                          <a:pt x="0" y="70"/>
                          <a:pt x="0" y="86"/>
                          <a:pt x="0" y="97"/>
                        </a:cubicBezTo>
                        <a:cubicBezTo>
                          <a:pt x="34" y="97"/>
                          <a:pt x="34" y="97"/>
                          <a:pt x="34" y="97"/>
                        </a:cubicBezTo>
                        <a:cubicBezTo>
                          <a:pt x="34" y="87"/>
                          <a:pt x="35" y="71"/>
                          <a:pt x="35" y="69"/>
                        </a:cubicBezTo>
                        <a:cubicBezTo>
                          <a:pt x="35" y="66"/>
                          <a:pt x="30" y="65"/>
                          <a:pt x="28" y="62"/>
                        </a:cubicBezTo>
                        <a:cubicBezTo>
                          <a:pt x="26" y="60"/>
                          <a:pt x="26" y="57"/>
                          <a:pt x="27" y="52"/>
                        </a:cubicBezTo>
                        <a:cubicBezTo>
                          <a:pt x="27" y="47"/>
                          <a:pt x="30" y="44"/>
                          <a:pt x="31" y="42"/>
                        </a:cubicBezTo>
                        <a:cubicBezTo>
                          <a:pt x="32" y="41"/>
                          <a:pt x="34" y="38"/>
                          <a:pt x="36" y="36"/>
                        </a:cubicBezTo>
                        <a:cubicBezTo>
                          <a:pt x="37" y="34"/>
                          <a:pt x="38" y="32"/>
                          <a:pt x="39" y="31"/>
                        </a:cubicBezTo>
                        <a:cubicBezTo>
                          <a:pt x="39" y="31"/>
                          <a:pt x="39" y="30"/>
                          <a:pt x="39" y="30"/>
                        </a:cubicBezTo>
                        <a:close/>
                      </a:path>
                    </a:pathLst>
                  </a:custGeom>
                  <a:gradFill flip="none" rotWithShape="1">
                    <a:gsLst>
                      <a:gs pos="100000">
                        <a:schemeClr val="bg1">
                          <a:lumMod val="75000"/>
                        </a:schemeClr>
                      </a:gs>
                      <a:gs pos="0">
                        <a:schemeClr val="bg1">
                          <a:lumMod val="95000"/>
                          <a:alpha val="0"/>
                        </a:schemeClr>
                      </a:gs>
                    </a:gsLst>
                    <a:lin ang="16200000" scaled="1"/>
                    <a:tileRect/>
                  </a:gra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8" name="Freeform 138"/>
                  <p:cNvSpPr>
                    <a:spLocks noEditPoints="1"/>
                  </p:cNvSpPr>
                  <p:nvPr/>
                </p:nvSpPr>
                <p:spPr bwMode="auto">
                  <a:xfrm>
                    <a:off x="1041400" y="2616617"/>
                    <a:ext cx="637370" cy="1632081"/>
                  </a:xfrm>
                  <a:custGeom>
                    <a:avLst/>
                    <a:gdLst>
                      <a:gd name="T0" fmla="*/ 718708931 w 170"/>
                      <a:gd name="T1" fmla="*/ 2147483647 h 435"/>
                      <a:gd name="T2" fmla="*/ 746889988 w 170"/>
                      <a:gd name="T3" fmla="*/ 2147483647 h 435"/>
                      <a:gd name="T4" fmla="*/ 760982394 w 170"/>
                      <a:gd name="T5" fmla="*/ 2147483647 h 435"/>
                      <a:gd name="T6" fmla="*/ 845536827 w 170"/>
                      <a:gd name="T7" fmla="*/ 2147483647 h 435"/>
                      <a:gd name="T8" fmla="*/ 817352016 w 170"/>
                      <a:gd name="T9" fmla="*/ 2147483647 h 435"/>
                      <a:gd name="T10" fmla="*/ 817352016 w 170"/>
                      <a:gd name="T11" fmla="*/ 2147483647 h 435"/>
                      <a:gd name="T12" fmla="*/ 775074799 w 170"/>
                      <a:gd name="T13" fmla="*/ 2147483647 h 435"/>
                      <a:gd name="T14" fmla="*/ 577784875 w 170"/>
                      <a:gd name="T15" fmla="*/ 2147483647 h 435"/>
                      <a:gd name="T16" fmla="*/ 338213980 w 170"/>
                      <a:gd name="T17" fmla="*/ 2147483647 h 435"/>
                      <a:gd name="T18" fmla="*/ 507322847 w 170"/>
                      <a:gd name="T19" fmla="*/ 2147483647 h 435"/>
                      <a:gd name="T20" fmla="*/ 56369622 w 170"/>
                      <a:gd name="T21" fmla="*/ 1759320884 h 435"/>
                      <a:gd name="T22" fmla="*/ 507322847 w 170"/>
                      <a:gd name="T23" fmla="*/ 1125966716 h 435"/>
                      <a:gd name="T24" fmla="*/ 887814044 w 170"/>
                      <a:gd name="T25" fmla="*/ 816323900 h 435"/>
                      <a:gd name="T26" fmla="*/ 1127384939 w 170"/>
                      <a:gd name="T27" fmla="*/ 745951214 h 435"/>
                      <a:gd name="T28" fmla="*/ 986460883 w 170"/>
                      <a:gd name="T29" fmla="*/ 478536511 h 435"/>
                      <a:gd name="T30" fmla="*/ 1211935619 w 170"/>
                      <a:gd name="T31" fmla="*/ 42224361 h 435"/>
                      <a:gd name="T32" fmla="*/ 1606522975 w 170"/>
                      <a:gd name="T33" fmla="*/ 464460473 h 435"/>
                      <a:gd name="T34" fmla="*/ 1578338164 w 170"/>
                      <a:gd name="T35" fmla="*/ 633354168 h 435"/>
                      <a:gd name="T36" fmla="*/ 1705166060 w 170"/>
                      <a:gd name="T37" fmla="*/ 914848660 h 435"/>
                      <a:gd name="T38" fmla="*/ 2057476200 w 170"/>
                      <a:gd name="T39" fmla="*/ 1238563763 h 435"/>
                      <a:gd name="T40" fmla="*/ 2147483647 w 170"/>
                      <a:gd name="T41" fmla="*/ 1463754105 h 435"/>
                      <a:gd name="T42" fmla="*/ 2147483647 w 170"/>
                      <a:gd name="T43" fmla="*/ 1759320884 h 435"/>
                      <a:gd name="T44" fmla="*/ 2147483647 w 170"/>
                      <a:gd name="T45" fmla="*/ 2147483647 h 435"/>
                      <a:gd name="T46" fmla="*/ 1987014172 w 170"/>
                      <a:gd name="T47" fmla="*/ 2147483647 h 435"/>
                      <a:gd name="T48" fmla="*/ 1944736955 w 170"/>
                      <a:gd name="T49" fmla="*/ 2147483647 h 435"/>
                      <a:gd name="T50" fmla="*/ 1860182522 w 170"/>
                      <a:gd name="T51" fmla="*/ 2147483647 h 435"/>
                      <a:gd name="T52" fmla="*/ 1705166060 w 170"/>
                      <a:gd name="T53" fmla="*/ 2147483647 h 435"/>
                      <a:gd name="T54" fmla="*/ 1648800192 w 170"/>
                      <a:gd name="T55" fmla="*/ 2147483647 h 435"/>
                      <a:gd name="T56" fmla="*/ 1662892598 w 170"/>
                      <a:gd name="T57" fmla="*/ 2147483647 h 435"/>
                      <a:gd name="T58" fmla="*/ 2085661011 w 170"/>
                      <a:gd name="T59" fmla="*/ 2147483647 h 435"/>
                      <a:gd name="T60" fmla="*/ 1493783730 w 170"/>
                      <a:gd name="T61" fmla="*/ 2147483647 h 435"/>
                      <a:gd name="T62" fmla="*/ 1254212835 w 170"/>
                      <a:gd name="T63" fmla="*/ 2147483647 h 435"/>
                      <a:gd name="T64" fmla="*/ 1268305241 w 170"/>
                      <a:gd name="T65" fmla="*/ 2147483647 h 435"/>
                      <a:gd name="T66" fmla="*/ 1296490052 w 170"/>
                      <a:gd name="T67" fmla="*/ 2147483647 h 435"/>
                      <a:gd name="T68" fmla="*/ 1282397647 w 170"/>
                      <a:gd name="T69" fmla="*/ 2147483647 h 435"/>
                      <a:gd name="T70" fmla="*/ 1310582458 w 170"/>
                      <a:gd name="T71" fmla="*/ 2147483647 h 435"/>
                      <a:gd name="T72" fmla="*/ 1254212835 w 170"/>
                      <a:gd name="T73" fmla="*/ 2147483647 h 435"/>
                      <a:gd name="T74" fmla="*/ 1226028024 w 170"/>
                      <a:gd name="T75" fmla="*/ 2147483647 h 435"/>
                      <a:gd name="T76" fmla="*/ 1211935619 w 170"/>
                      <a:gd name="T77" fmla="*/ 2147483647 h 435"/>
                      <a:gd name="T78" fmla="*/ 1113292534 w 170"/>
                      <a:gd name="T79" fmla="*/ 2147483647 h 435"/>
                      <a:gd name="T80" fmla="*/ 1381044486 w 170"/>
                      <a:gd name="T81" fmla="*/ 2147483647 h 435"/>
                      <a:gd name="T82" fmla="*/ 775074799 w 170"/>
                      <a:gd name="T83" fmla="*/ 2147483647 h 435"/>
                      <a:gd name="T84" fmla="*/ 746889988 w 170"/>
                      <a:gd name="T85" fmla="*/ 2147483647 h 435"/>
                      <a:gd name="T86" fmla="*/ 746889988 w 170"/>
                      <a:gd name="T87" fmla="*/ 2147483647 h 435"/>
                      <a:gd name="T88" fmla="*/ 1916552144 w 170"/>
                      <a:gd name="T89" fmla="*/ 1928214578 h 435"/>
                      <a:gd name="T90" fmla="*/ 1972921766 w 170"/>
                      <a:gd name="T91" fmla="*/ 1956366654 h 435"/>
                      <a:gd name="T92" fmla="*/ 2043383794 w 170"/>
                      <a:gd name="T93" fmla="*/ 1759320884 h 435"/>
                      <a:gd name="T94" fmla="*/ 1987014172 w 170"/>
                      <a:gd name="T95" fmla="*/ 1674872161 h 435"/>
                      <a:gd name="T96" fmla="*/ 591877281 w 170"/>
                      <a:gd name="T97" fmla="*/ 1562278866 h 435"/>
                      <a:gd name="T98" fmla="*/ 507322847 w 170"/>
                      <a:gd name="T99" fmla="*/ 1674872161 h 435"/>
                      <a:gd name="T100" fmla="*/ 549600064 w 170"/>
                      <a:gd name="T101" fmla="*/ 1801545245 h 43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70" h="435">
                        <a:moveTo>
                          <a:pt x="53" y="365"/>
                        </a:moveTo>
                        <a:cubicBezTo>
                          <a:pt x="51" y="361"/>
                          <a:pt x="51" y="359"/>
                          <a:pt x="51" y="359"/>
                        </a:cubicBezTo>
                        <a:cubicBezTo>
                          <a:pt x="51" y="359"/>
                          <a:pt x="51" y="355"/>
                          <a:pt x="51" y="351"/>
                        </a:cubicBezTo>
                        <a:cubicBezTo>
                          <a:pt x="51" y="347"/>
                          <a:pt x="51" y="349"/>
                          <a:pt x="52" y="345"/>
                        </a:cubicBezTo>
                        <a:cubicBezTo>
                          <a:pt x="53" y="342"/>
                          <a:pt x="53" y="341"/>
                          <a:pt x="53" y="338"/>
                        </a:cubicBezTo>
                        <a:cubicBezTo>
                          <a:pt x="53" y="334"/>
                          <a:pt x="53" y="333"/>
                          <a:pt x="53" y="331"/>
                        </a:cubicBezTo>
                        <a:cubicBezTo>
                          <a:pt x="54" y="328"/>
                          <a:pt x="54" y="330"/>
                          <a:pt x="54" y="327"/>
                        </a:cubicBezTo>
                        <a:cubicBezTo>
                          <a:pt x="53" y="325"/>
                          <a:pt x="53" y="325"/>
                          <a:pt x="54" y="323"/>
                        </a:cubicBezTo>
                        <a:cubicBezTo>
                          <a:pt x="55" y="321"/>
                          <a:pt x="55" y="321"/>
                          <a:pt x="54" y="318"/>
                        </a:cubicBezTo>
                        <a:cubicBezTo>
                          <a:pt x="53" y="315"/>
                          <a:pt x="55" y="314"/>
                          <a:pt x="55" y="306"/>
                        </a:cubicBezTo>
                        <a:cubicBezTo>
                          <a:pt x="55" y="297"/>
                          <a:pt x="57" y="289"/>
                          <a:pt x="58" y="283"/>
                        </a:cubicBezTo>
                        <a:cubicBezTo>
                          <a:pt x="59" y="277"/>
                          <a:pt x="60" y="277"/>
                          <a:pt x="60" y="274"/>
                        </a:cubicBezTo>
                        <a:cubicBezTo>
                          <a:pt x="61" y="271"/>
                          <a:pt x="60" y="272"/>
                          <a:pt x="60" y="270"/>
                        </a:cubicBezTo>
                        <a:cubicBezTo>
                          <a:pt x="60" y="267"/>
                          <a:pt x="60" y="266"/>
                          <a:pt x="59" y="264"/>
                        </a:cubicBezTo>
                        <a:cubicBezTo>
                          <a:pt x="59" y="262"/>
                          <a:pt x="58" y="261"/>
                          <a:pt x="58" y="257"/>
                        </a:cubicBezTo>
                        <a:cubicBezTo>
                          <a:pt x="58" y="253"/>
                          <a:pt x="57" y="250"/>
                          <a:pt x="57" y="247"/>
                        </a:cubicBezTo>
                        <a:cubicBezTo>
                          <a:pt x="57" y="244"/>
                          <a:pt x="57" y="244"/>
                          <a:pt x="57" y="241"/>
                        </a:cubicBezTo>
                        <a:cubicBezTo>
                          <a:pt x="58" y="237"/>
                          <a:pt x="58" y="239"/>
                          <a:pt x="58" y="235"/>
                        </a:cubicBezTo>
                        <a:cubicBezTo>
                          <a:pt x="58" y="232"/>
                          <a:pt x="57" y="233"/>
                          <a:pt x="57" y="230"/>
                        </a:cubicBezTo>
                        <a:cubicBezTo>
                          <a:pt x="57" y="228"/>
                          <a:pt x="57" y="228"/>
                          <a:pt x="55" y="225"/>
                        </a:cubicBezTo>
                        <a:cubicBezTo>
                          <a:pt x="54" y="222"/>
                          <a:pt x="55" y="221"/>
                          <a:pt x="55" y="218"/>
                        </a:cubicBezTo>
                        <a:cubicBezTo>
                          <a:pt x="55" y="215"/>
                          <a:pt x="54" y="214"/>
                          <a:pt x="54" y="214"/>
                        </a:cubicBezTo>
                        <a:cubicBezTo>
                          <a:pt x="54" y="214"/>
                          <a:pt x="48" y="214"/>
                          <a:pt x="47" y="214"/>
                        </a:cubicBezTo>
                        <a:cubicBezTo>
                          <a:pt x="45" y="214"/>
                          <a:pt x="43" y="214"/>
                          <a:pt x="41" y="214"/>
                        </a:cubicBezTo>
                        <a:cubicBezTo>
                          <a:pt x="38" y="213"/>
                          <a:pt x="38" y="214"/>
                          <a:pt x="37" y="214"/>
                        </a:cubicBezTo>
                        <a:cubicBezTo>
                          <a:pt x="36" y="215"/>
                          <a:pt x="33" y="214"/>
                          <a:pt x="30" y="213"/>
                        </a:cubicBezTo>
                        <a:cubicBezTo>
                          <a:pt x="26" y="212"/>
                          <a:pt x="27" y="213"/>
                          <a:pt x="24" y="211"/>
                        </a:cubicBezTo>
                        <a:cubicBezTo>
                          <a:pt x="22" y="210"/>
                          <a:pt x="25" y="204"/>
                          <a:pt x="27" y="200"/>
                        </a:cubicBezTo>
                        <a:cubicBezTo>
                          <a:pt x="28" y="197"/>
                          <a:pt x="33" y="176"/>
                          <a:pt x="35" y="171"/>
                        </a:cubicBezTo>
                        <a:cubicBezTo>
                          <a:pt x="36" y="166"/>
                          <a:pt x="36" y="165"/>
                          <a:pt x="36" y="165"/>
                        </a:cubicBezTo>
                        <a:cubicBezTo>
                          <a:pt x="36" y="165"/>
                          <a:pt x="34" y="163"/>
                          <a:pt x="32" y="160"/>
                        </a:cubicBezTo>
                        <a:cubicBezTo>
                          <a:pt x="30" y="156"/>
                          <a:pt x="20" y="145"/>
                          <a:pt x="15" y="138"/>
                        </a:cubicBezTo>
                        <a:cubicBezTo>
                          <a:pt x="10" y="131"/>
                          <a:pt x="9" y="129"/>
                          <a:pt x="4" y="125"/>
                        </a:cubicBezTo>
                        <a:cubicBezTo>
                          <a:pt x="0" y="122"/>
                          <a:pt x="2" y="118"/>
                          <a:pt x="3" y="113"/>
                        </a:cubicBezTo>
                        <a:cubicBezTo>
                          <a:pt x="4" y="108"/>
                          <a:pt x="15" y="96"/>
                          <a:pt x="19" y="92"/>
                        </a:cubicBezTo>
                        <a:cubicBezTo>
                          <a:pt x="23" y="88"/>
                          <a:pt x="33" y="82"/>
                          <a:pt x="36" y="80"/>
                        </a:cubicBezTo>
                        <a:cubicBezTo>
                          <a:pt x="39" y="78"/>
                          <a:pt x="39" y="75"/>
                          <a:pt x="40" y="72"/>
                        </a:cubicBezTo>
                        <a:cubicBezTo>
                          <a:pt x="41" y="68"/>
                          <a:pt x="42" y="65"/>
                          <a:pt x="44" y="59"/>
                        </a:cubicBezTo>
                        <a:cubicBezTo>
                          <a:pt x="47" y="54"/>
                          <a:pt x="58" y="57"/>
                          <a:pt x="63" y="58"/>
                        </a:cubicBezTo>
                        <a:cubicBezTo>
                          <a:pt x="67" y="58"/>
                          <a:pt x="68" y="59"/>
                          <a:pt x="71" y="61"/>
                        </a:cubicBezTo>
                        <a:cubicBezTo>
                          <a:pt x="75" y="62"/>
                          <a:pt x="74" y="60"/>
                          <a:pt x="77" y="58"/>
                        </a:cubicBezTo>
                        <a:cubicBezTo>
                          <a:pt x="79" y="57"/>
                          <a:pt x="81" y="54"/>
                          <a:pt x="80" y="53"/>
                        </a:cubicBezTo>
                        <a:cubicBezTo>
                          <a:pt x="78" y="52"/>
                          <a:pt x="77" y="47"/>
                          <a:pt x="77" y="46"/>
                        </a:cubicBezTo>
                        <a:cubicBezTo>
                          <a:pt x="77" y="44"/>
                          <a:pt x="77" y="45"/>
                          <a:pt x="74" y="45"/>
                        </a:cubicBezTo>
                        <a:cubicBezTo>
                          <a:pt x="72" y="44"/>
                          <a:pt x="71" y="38"/>
                          <a:pt x="70" y="34"/>
                        </a:cubicBezTo>
                        <a:cubicBezTo>
                          <a:pt x="70" y="31"/>
                          <a:pt x="72" y="31"/>
                          <a:pt x="73" y="31"/>
                        </a:cubicBezTo>
                        <a:cubicBezTo>
                          <a:pt x="74" y="31"/>
                          <a:pt x="72" y="29"/>
                          <a:pt x="72" y="22"/>
                        </a:cubicBezTo>
                        <a:cubicBezTo>
                          <a:pt x="72" y="15"/>
                          <a:pt x="78" y="5"/>
                          <a:pt x="86" y="3"/>
                        </a:cubicBezTo>
                        <a:cubicBezTo>
                          <a:pt x="94" y="0"/>
                          <a:pt x="104" y="2"/>
                          <a:pt x="110" y="11"/>
                        </a:cubicBezTo>
                        <a:cubicBezTo>
                          <a:pt x="116" y="19"/>
                          <a:pt x="114" y="27"/>
                          <a:pt x="113" y="30"/>
                        </a:cubicBezTo>
                        <a:cubicBezTo>
                          <a:pt x="113" y="32"/>
                          <a:pt x="113" y="32"/>
                          <a:pt x="114" y="33"/>
                        </a:cubicBezTo>
                        <a:cubicBezTo>
                          <a:pt x="115" y="34"/>
                          <a:pt x="115" y="35"/>
                          <a:pt x="114" y="38"/>
                        </a:cubicBezTo>
                        <a:cubicBezTo>
                          <a:pt x="112" y="40"/>
                          <a:pt x="113" y="42"/>
                          <a:pt x="113" y="44"/>
                        </a:cubicBezTo>
                        <a:cubicBezTo>
                          <a:pt x="113" y="46"/>
                          <a:pt x="112" y="45"/>
                          <a:pt x="112" y="45"/>
                        </a:cubicBezTo>
                        <a:cubicBezTo>
                          <a:pt x="112" y="50"/>
                          <a:pt x="109" y="54"/>
                          <a:pt x="109" y="56"/>
                        </a:cubicBezTo>
                        <a:cubicBezTo>
                          <a:pt x="108" y="58"/>
                          <a:pt x="113" y="64"/>
                          <a:pt x="113" y="64"/>
                        </a:cubicBezTo>
                        <a:cubicBezTo>
                          <a:pt x="113" y="64"/>
                          <a:pt x="116" y="64"/>
                          <a:pt x="121" y="65"/>
                        </a:cubicBezTo>
                        <a:cubicBezTo>
                          <a:pt x="126" y="66"/>
                          <a:pt x="132" y="69"/>
                          <a:pt x="135" y="69"/>
                        </a:cubicBezTo>
                        <a:cubicBezTo>
                          <a:pt x="138" y="70"/>
                          <a:pt x="142" y="82"/>
                          <a:pt x="143" y="84"/>
                        </a:cubicBezTo>
                        <a:cubicBezTo>
                          <a:pt x="143" y="86"/>
                          <a:pt x="144" y="86"/>
                          <a:pt x="146" y="88"/>
                        </a:cubicBezTo>
                        <a:cubicBezTo>
                          <a:pt x="148" y="89"/>
                          <a:pt x="148" y="92"/>
                          <a:pt x="150" y="94"/>
                        </a:cubicBezTo>
                        <a:cubicBezTo>
                          <a:pt x="152" y="97"/>
                          <a:pt x="152" y="97"/>
                          <a:pt x="153" y="98"/>
                        </a:cubicBezTo>
                        <a:cubicBezTo>
                          <a:pt x="153" y="99"/>
                          <a:pt x="156" y="100"/>
                          <a:pt x="158" y="104"/>
                        </a:cubicBezTo>
                        <a:cubicBezTo>
                          <a:pt x="160" y="107"/>
                          <a:pt x="162" y="109"/>
                          <a:pt x="164" y="112"/>
                        </a:cubicBezTo>
                        <a:cubicBezTo>
                          <a:pt x="166" y="116"/>
                          <a:pt x="167" y="115"/>
                          <a:pt x="169" y="119"/>
                        </a:cubicBezTo>
                        <a:cubicBezTo>
                          <a:pt x="170" y="122"/>
                          <a:pt x="169" y="123"/>
                          <a:pt x="168" y="125"/>
                        </a:cubicBezTo>
                        <a:cubicBezTo>
                          <a:pt x="168" y="128"/>
                          <a:pt x="166" y="131"/>
                          <a:pt x="165" y="133"/>
                        </a:cubicBezTo>
                        <a:cubicBezTo>
                          <a:pt x="163" y="136"/>
                          <a:pt x="163" y="138"/>
                          <a:pt x="162" y="141"/>
                        </a:cubicBezTo>
                        <a:cubicBezTo>
                          <a:pt x="161" y="145"/>
                          <a:pt x="158" y="151"/>
                          <a:pt x="156" y="155"/>
                        </a:cubicBezTo>
                        <a:cubicBezTo>
                          <a:pt x="153" y="158"/>
                          <a:pt x="150" y="165"/>
                          <a:pt x="149" y="167"/>
                        </a:cubicBezTo>
                        <a:cubicBezTo>
                          <a:pt x="148" y="169"/>
                          <a:pt x="146" y="169"/>
                          <a:pt x="144" y="170"/>
                        </a:cubicBezTo>
                        <a:cubicBezTo>
                          <a:pt x="141" y="172"/>
                          <a:pt x="141" y="169"/>
                          <a:pt x="141" y="169"/>
                        </a:cubicBezTo>
                        <a:cubicBezTo>
                          <a:pt x="141" y="169"/>
                          <a:pt x="141" y="171"/>
                          <a:pt x="141" y="177"/>
                        </a:cubicBezTo>
                        <a:cubicBezTo>
                          <a:pt x="140" y="182"/>
                          <a:pt x="139" y="194"/>
                          <a:pt x="139" y="199"/>
                        </a:cubicBezTo>
                        <a:cubicBezTo>
                          <a:pt x="139" y="204"/>
                          <a:pt x="139" y="210"/>
                          <a:pt x="138" y="212"/>
                        </a:cubicBezTo>
                        <a:cubicBezTo>
                          <a:pt x="137" y="214"/>
                          <a:pt x="134" y="209"/>
                          <a:pt x="134" y="209"/>
                        </a:cubicBezTo>
                        <a:cubicBezTo>
                          <a:pt x="134" y="209"/>
                          <a:pt x="133" y="212"/>
                          <a:pt x="133" y="217"/>
                        </a:cubicBezTo>
                        <a:cubicBezTo>
                          <a:pt x="133" y="221"/>
                          <a:pt x="132" y="233"/>
                          <a:pt x="132" y="241"/>
                        </a:cubicBezTo>
                        <a:cubicBezTo>
                          <a:pt x="133" y="248"/>
                          <a:pt x="132" y="253"/>
                          <a:pt x="130" y="274"/>
                        </a:cubicBezTo>
                        <a:cubicBezTo>
                          <a:pt x="127" y="295"/>
                          <a:pt x="127" y="295"/>
                          <a:pt x="126" y="303"/>
                        </a:cubicBezTo>
                        <a:cubicBezTo>
                          <a:pt x="125" y="310"/>
                          <a:pt x="122" y="315"/>
                          <a:pt x="121" y="318"/>
                        </a:cubicBezTo>
                        <a:cubicBezTo>
                          <a:pt x="120" y="322"/>
                          <a:pt x="119" y="325"/>
                          <a:pt x="119" y="326"/>
                        </a:cubicBezTo>
                        <a:cubicBezTo>
                          <a:pt x="119" y="328"/>
                          <a:pt x="120" y="331"/>
                          <a:pt x="120" y="333"/>
                        </a:cubicBezTo>
                        <a:cubicBezTo>
                          <a:pt x="120" y="336"/>
                          <a:pt x="117" y="338"/>
                          <a:pt x="117" y="342"/>
                        </a:cubicBezTo>
                        <a:cubicBezTo>
                          <a:pt x="116" y="346"/>
                          <a:pt x="116" y="349"/>
                          <a:pt x="116" y="355"/>
                        </a:cubicBezTo>
                        <a:cubicBezTo>
                          <a:pt x="116" y="360"/>
                          <a:pt x="114" y="363"/>
                          <a:pt x="115" y="363"/>
                        </a:cubicBezTo>
                        <a:cubicBezTo>
                          <a:pt x="116" y="363"/>
                          <a:pt x="116" y="363"/>
                          <a:pt x="118" y="369"/>
                        </a:cubicBezTo>
                        <a:cubicBezTo>
                          <a:pt x="119" y="374"/>
                          <a:pt x="128" y="380"/>
                          <a:pt x="134" y="383"/>
                        </a:cubicBezTo>
                        <a:cubicBezTo>
                          <a:pt x="140" y="386"/>
                          <a:pt x="143" y="387"/>
                          <a:pt x="145" y="387"/>
                        </a:cubicBezTo>
                        <a:cubicBezTo>
                          <a:pt x="148" y="387"/>
                          <a:pt x="147" y="390"/>
                          <a:pt x="148" y="390"/>
                        </a:cubicBezTo>
                        <a:cubicBezTo>
                          <a:pt x="149" y="390"/>
                          <a:pt x="149" y="392"/>
                          <a:pt x="145" y="394"/>
                        </a:cubicBezTo>
                        <a:cubicBezTo>
                          <a:pt x="141" y="396"/>
                          <a:pt x="132" y="397"/>
                          <a:pt x="122" y="395"/>
                        </a:cubicBezTo>
                        <a:cubicBezTo>
                          <a:pt x="112" y="394"/>
                          <a:pt x="107" y="388"/>
                          <a:pt x="106" y="387"/>
                        </a:cubicBezTo>
                        <a:cubicBezTo>
                          <a:pt x="105" y="386"/>
                          <a:pt x="104" y="388"/>
                          <a:pt x="103" y="388"/>
                        </a:cubicBezTo>
                        <a:cubicBezTo>
                          <a:pt x="102" y="389"/>
                          <a:pt x="93" y="387"/>
                          <a:pt x="91" y="386"/>
                        </a:cubicBezTo>
                        <a:cubicBezTo>
                          <a:pt x="90" y="385"/>
                          <a:pt x="89" y="386"/>
                          <a:pt x="89" y="384"/>
                        </a:cubicBezTo>
                        <a:cubicBezTo>
                          <a:pt x="89" y="381"/>
                          <a:pt x="90" y="379"/>
                          <a:pt x="90" y="378"/>
                        </a:cubicBezTo>
                        <a:cubicBezTo>
                          <a:pt x="91" y="378"/>
                          <a:pt x="90" y="377"/>
                          <a:pt x="90" y="376"/>
                        </a:cubicBezTo>
                        <a:cubicBezTo>
                          <a:pt x="90" y="375"/>
                          <a:pt x="91" y="370"/>
                          <a:pt x="90" y="368"/>
                        </a:cubicBezTo>
                        <a:cubicBezTo>
                          <a:pt x="89" y="366"/>
                          <a:pt x="91" y="365"/>
                          <a:pt x="92" y="363"/>
                        </a:cubicBezTo>
                        <a:cubicBezTo>
                          <a:pt x="94" y="362"/>
                          <a:pt x="91" y="360"/>
                          <a:pt x="91" y="358"/>
                        </a:cubicBezTo>
                        <a:cubicBezTo>
                          <a:pt x="91" y="355"/>
                          <a:pt x="92" y="347"/>
                          <a:pt x="92" y="344"/>
                        </a:cubicBezTo>
                        <a:cubicBezTo>
                          <a:pt x="92" y="341"/>
                          <a:pt x="91" y="337"/>
                          <a:pt x="89" y="333"/>
                        </a:cubicBezTo>
                        <a:cubicBezTo>
                          <a:pt x="88" y="329"/>
                          <a:pt x="89" y="324"/>
                          <a:pt x="89" y="320"/>
                        </a:cubicBezTo>
                        <a:cubicBezTo>
                          <a:pt x="90" y="315"/>
                          <a:pt x="91" y="314"/>
                          <a:pt x="91" y="310"/>
                        </a:cubicBezTo>
                        <a:cubicBezTo>
                          <a:pt x="91" y="307"/>
                          <a:pt x="91" y="302"/>
                          <a:pt x="91" y="301"/>
                        </a:cubicBezTo>
                        <a:cubicBezTo>
                          <a:pt x="92" y="299"/>
                          <a:pt x="93" y="297"/>
                          <a:pt x="93" y="295"/>
                        </a:cubicBezTo>
                        <a:cubicBezTo>
                          <a:pt x="93" y="293"/>
                          <a:pt x="93" y="288"/>
                          <a:pt x="93" y="288"/>
                        </a:cubicBezTo>
                        <a:cubicBezTo>
                          <a:pt x="93" y="288"/>
                          <a:pt x="92" y="291"/>
                          <a:pt x="92" y="292"/>
                        </a:cubicBezTo>
                        <a:cubicBezTo>
                          <a:pt x="92" y="293"/>
                          <a:pt x="91" y="295"/>
                          <a:pt x="91" y="298"/>
                        </a:cubicBezTo>
                        <a:cubicBezTo>
                          <a:pt x="90" y="301"/>
                          <a:pt x="90" y="302"/>
                          <a:pt x="89" y="305"/>
                        </a:cubicBezTo>
                        <a:cubicBezTo>
                          <a:pt x="89" y="307"/>
                          <a:pt x="89" y="308"/>
                          <a:pt x="89" y="311"/>
                        </a:cubicBezTo>
                        <a:cubicBezTo>
                          <a:pt x="89" y="314"/>
                          <a:pt x="88" y="316"/>
                          <a:pt x="88" y="321"/>
                        </a:cubicBezTo>
                        <a:cubicBezTo>
                          <a:pt x="88" y="325"/>
                          <a:pt x="86" y="326"/>
                          <a:pt x="87" y="330"/>
                        </a:cubicBezTo>
                        <a:cubicBezTo>
                          <a:pt x="88" y="334"/>
                          <a:pt x="86" y="349"/>
                          <a:pt x="85" y="353"/>
                        </a:cubicBezTo>
                        <a:cubicBezTo>
                          <a:pt x="84" y="356"/>
                          <a:pt x="85" y="357"/>
                          <a:pt x="86" y="359"/>
                        </a:cubicBezTo>
                        <a:cubicBezTo>
                          <a:pt x="86" y="362"/>
                          <a:pt x="86" y="365"/>
                          <a:pt x="86" y="369"/>
                        </a:cubicBezTo>
                        <a:cubicBezTo>
                          <a:pt x="85" y="372"/>
                          <a:pt x="87" y="377"/>
                          <a:pt x="87" y="380"/>
                        </a:cubicBezTo>
                        <a:cubicBezTo>
                          <a:pt x="87" y="383"/>
                          <a:pt x="83" y="384"/>
                          <a:pt x="80" y="387"/>
                        </a:cubicBezTo>
                        <a:cubicBezTo>
                          <a:pt x="78" y="389"/>
                          <a:pt x="79" y="392"/>
                          <a:pt x="79" y="397"/>
                        </a:cubicBezTo>
                        <a:cubicBezTo>
                          <a:pt x="80" y="402"/>
                          <a:pt x="82" y="405"/>
                          <a:pt x="84" y="407"/>
                        </a:cubicBezTo>
                        <a:cubicBezTo>
                          <a:pt x="85" y="409"/>
                          <a:pt x="90" y="416"/>
                          <a:pt x="92" y="419"/>
                        </a:cubicBezTo>
                        <a:cubicBezTo>
                          <a:pt x="93" y="423"/>
                          <a:pt x="97" y="427"/>
                          <a:pt x="98" y="430"/>
                        </a:cubicBezTo>
                        <a:cubicBezTo>
                          <a:pt x="99" y="433"/>
                          <a:pt x="85" y="435"/>
                          <a:pt x="80" y="433"/>
                        </a:cubicBezTo>
                        <a:cubicBezTo>
                          <a:pt x="75" y="432"/>
                          <a:pt x="65" y="427"/>
                          <a:pt x="63" y="423"/>
                        </a:cubicBezTo>
                        <a:cubicBezTo>
                          <a:pt x="61" y="419"/>
                          <a:pt x="57" y="415"/>
                          <a:pt x="55" y="413"/>
                        </a:cubicBezTo>
                        <a:cubicBezTo>
                          <a:pt x="52" y="412"/>
                          <a:pt x="54" y="405"/>
                          <a:pt x="54" y="403"/>
                        </a:cubicBezTo>
                        <a:cubicBezTo>
                          <a:pt x="55" y="401"/>
                          <a:pt x="55" y="401"/>
                          <a:pt x="55" y="400"/>
                        </a:cubicBezTo>
                        <a:cubicBezTo>
                          <a:pt x="54" y="399"/>
                          <a:pt x="54" y="397"/>
                          <a:pt x="53" y="394"/>
                        </a:cubicBezTo>
                        <a:cubicBezTo>
                          <a:pt x="52" y="391"/>
                          <a:pt x="55" y="388"/>
                          <a:pt x="56" y="386"/>
                        </a:cubicBezTo>
                        <a:cubicBezTo>
                          <a:pt x="58" y="384"/>
                          <a:pt x="55" y="376"/>
                          <a:pt x="55" y="376"/>
                        </a:cubicBezTo>
                        <a:cubicBezTo>
                          <a:pt x="55" y="376"/>
                          <a:pt x="54" y="369"/>
                          <a:pt x="53" y="365"/>
                        </a:cubicBezTo>
                        <a:close/>
                        <a:moveTo>
                          <a:pt x="141" y="119"/>
                        </a:moveTo>
                        <a:cubicBezTo>
                          <a:pt x="141" y="119"/>
                          <a:pt x="139" y="125"/>
                          <a:pt x="138" y="130"/>
                        </a:cubicBezTo>
                        <a:cubicBezTo>
                          <a:pt x="137" y="134"/>
                          <a:pt x="135" y="134"/>
                          <a:pt x="136" y="137"/>
                        </a:cubicBezTo>
                        <a:cubicBezTo>
                          <a:pt x="137" y="140"/>
                          <a:pt x="136" y="142"/>
                          <a:pt x="136" y="143"/>
                        </a:cubicBezTo>
                        <a:cubicBezTo>
                          <a:pt x="136" y="145"/>
                          <a:pt x="138" y="144"/>
                          <a:pt x="139" y="144"/>
                        </a:cubicBezTo>
                        <a:cubicBezTo>
                          <a:pt x="140" y="143"/>
                          <a:pt x="138" y="142"/>
                          <a:pt x="140" y="139"/>
                        </a:cubicBezTo>
                        <a:cubicBezTo>
                          <a:pt x="141" y="136"/>
                          <a:pt x="141" y="136"/>
                          <a:pt x="142" y="134"/>
                        </a:cubicBezTo>
                        <a:cubicBezTo>
                          <a:pt x="142" y="132"/>
                          <a:pt x="142" y="132"/>
                          <a:pt x="143" y="130"/>
                        </a:cubicBezTo>
                        <a:cubicBezTo>
                          <a:pt x="144" y="127"/>
                          <a:pt x="147" y="126"/>
                          <a:pt x="145" y="125"/>
                        </a:cubicBezTo>
                        <a:cubicBezTo>
                          <a:pt x="144" y="124"/>
                          <a:pt x="144" y="124"/>
                          <a:pt x="144" y="123"/>
                        </a:cubicBezTo>
                        <a:cubicBezTo>
                          <a:pt x="144" y="121"/>
                          <a:pt x="145" y="121"/>
                          <a:pt x="142" y="120"/>
                        </a:cubicBezTo>
                        <a:cubicBezTo>
                          <a:pt x="140" y="119"/>
                          <a:pt x="141" y="119"/>
                          <a:pt x="141" y="119"/>
                        </a:cubicBezTo>
                        <a:close/>
                        <a:moveTo>
                          <a:pt x="47" y="134"/>
                        </a:moveTo>
                        <a:cubicBezTo>
                          <a:pt x="47" y="134"/>
                          <a:pt x="50" y="128"/>
                          <a:pt x="49" y="126"/>
                        </a:cubicBezTo>
                        <a:cubicBezTo>
                          <a:pt x="48" y="123"/>
                          <a:pt x="42" y="111"/>
                          <a:pt x="42" y="111"/>
                        </a:cubicBezTo>
                        <a:cubicBezTo>
                          <a:pt x="42" y="111"/>
                          <a:pt x="40" y="110"/>
                          <a:pt x="40" y="111"/>
                        </a:cubicBezTo>
                        <a:cubicBezTo>
                          <a:pt x="40" y="113"/>
                          <a:pt x="39" y="115"/>
                          <a:pt x="38" y="116"/>
                        </a:cubicBezTo>
                        <a:cubicBezTo>
                          <a:pt x="37" y="118"/>
                          <a:pt x="37" y="118"/>
                          <a:pt x="36" y="119"/>
                        </a:cubicBezTo>
                        <a:cubicBezTo>
                          <a:pt x="36" y="120"/>
                          <a:pt x="35" y="121"/>
                          <a:pt x="36" y="122"/>
                        </a:cubicBezTo>
                        <a:cubicBezTo>
                          <a:pt x="37" y="122"/>
                          <a:pt x="39" y="122"/>
                          <a:pt x="39" y="124"/>
                        </a:cubicBezTo>
                        <a:cubicBezTo>
                          <a:pt x="39" y="127"/>
                          <a:pt x="38" y="127"/>
                          <a:pt x="39" y="128"/>
                        </a:cubicBezTo>
                        <a:cubicBezTo>
                          <a:pt x="40" y="129"/>
                          <a:pt x="39" y="130"/>
                          <a:pt x="41" y="131"/>
                        </a:cubicBezTo>
                        <a:cubicBezTo>
                          <a:pt x="42" y="132"/>
                          <a:pt x="47" y="134"/>
                          <a:pt x="47" y="13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9" name="Freeform 139"/>
                  <p:cNvSpPr/>
                  <p:nvPr/>
                </p:nvSpPr>
                <p:spPr bwMode="auto">
                  <a:xfrm>
                    <a:off x="1258811" y="2815515"/>
                    <a:ext cx="273159" cy="513046"/>
                  </a:xfrm>
                  <a:custGeom>
                    <a:avLst/>
                    <a:gdLst>
                      <a:gd name="T0" fmla="*/ 27982014 w 73"/>
                      <a:gd name="T1" fmla="*/ 1818302338 h 137"/>
                      <a:gd name="T2" fmla="*/ 0 w 73"/>
                      <a:gd name="T3" fmla="*/ 1663253970 h 137"/>
                      <a:gd name="T4" fmla="*/ 13989137 w 73"/>
                      <a:gd name="T5" fmla="*/ 1649156275 h 137"/>
                      <a:gd name="T6" fmla="*/ 27982014 w 73"/>
                      <a:gd name="T7" fmla="*/ 1663253970 h 137"/>
                      <a:gd name="T8" fmla="*/ 27982014 w 73"/>
                      <a:gd name="T9" fmla="*/ 1719633488 h 137"/>
                      <a:gd name="T10" fmla="*/ 69953166 w 73"/>
                      <a:gd name="T11" fmla="*/ 1705539547 h 137"/>
                      <a:gd name="T12" fmla="*/ 83942303 w 73"/>
                      <a:gd name="T13" fmla="*/ 1747825124 h 137"/>
                      <a:gd name="T14" fmla="*/ 153899209 w 73"/>
                      <a:gd name="T15" fmla="*/ 1719633488 h 137"/>
                      <a:gd name="T16" fmla="*/ 195870360 w 73"/>
                      <a:gd name="T17" fmla="*/ 1635062334 h 137"/>
                      <a:gd name="T18" fmla="*/ 223852375 w 73"/>
                      <a:gd name="T19" fmla="*/ 1592776757 h 137"/>
                      <a:gd name="T20" fmla="*/ 251830649 w 73"/>
                      <a:gd name="T21" fmla="*/ 1536393485 h 137"/>
                      <a:gd name="T22" fmla="*/ 237841512 w 73"/>
                      <a:gd name="T23" fmla="*/ 1494107908 h 137"/>
                      <a:gd name="T24" fmla="*/ 237841512 w 73"/>
                      <a:gd name="T25" fmla="*/ 1437728390 h 137"/>
                      <a:gd name="T26" fmla="*/ 167888346 w 73"/>
                      <a:gd name="T27" fmla="*/ 1409536754 h 137"/>
                      <a:gd name="T28" fmla="*/ 83942303 w 73"/>
                      <a:gd name="T29" fmla="*/ 1395442813 h 137"/>
                      <a:gd name="T30" fmla="*/ 111924317 w 73"/>
                      <a:gd name="T31" fmla="*/ 1367251177 h 137"/>
                      <a:gd name="T32" fmla="*/ 251830649 w 73"/>
                      <a:gd name="T33" fmla="*/ 1268582328 h 137"/>
                      <a:gd name="T34" fmla="*/ 489672160 w 73"/>
                      <a:gd name="T35" fmla="*/ 789339531 h 137"/>
                      <a:gd name="T36" fmla="*/ 293805540 w 73"/>
                      <a:gd name="T37" fmla="*/ 42285577 h 137"/>
                      <a:gd name="T38" fmla="*/ 307794677 w 73"/>
                      <a:gd name="T39" fmla="*/ 0 h 137"/>
                      <a:gd name="T40" fmla="*/ 573618203 w 73"/>
                      <a:gd name="T41" fmla="*/ 140954426 h 137"/>
                      <a:gd name="T42" fmla="*/ 643571369 w 73"/>
                      <a:gd name="T43" fmla="*/ 169146062 h 137"/>
                      <a:gd name="T44" fmla="*/ 713524535 w 73"/>
                      <a:gd name="T45" fmla="*/ 70477213 h 137"/>
                      <a:gd name="T46" fmla="*/ 769488564 w 73"/>
                      <a:gd name="T47" fmla="*/ 155048367 h 137"/>
                      <a:gd name="T48" fmla="*/ 783477701 w 73"/>
                      <a:gd name="T49" fmla="*/ 197333944 h 137"/>
                      <a:gd name="T50" fmla="*/ 783477701 w 73"/>
                      <a:gd name="T51" fmla="*/ 366480007 h 137"/>
                      <a:gd name="T52" fmla="*/ 1007330075 w 73"/>
                      <a:gd name="T53" fmla="*/ 916200016 h 137"/>
                      <a:gd name="T54" fmla="*/ 1007330075 w 73"/>
                      <a:gd name="T55" fmla="*/ 1536393485 h 137"/>
                      <a:gd name="T56" fmla="*/ 937376910 w 73"/>
                      <a:gd name="T57" fmla="*/ 1860587915 h 137"/>
                      <a:gd name="T58" fmla="*/ 741506549 w 73"/>
                      <a:gd name="T59" fmla="*/ 1916971187 h 137"/>
                      <a:gd name="T60" fmla="*/ 377747843 w 73"/>
                      <a:gd name="T61" fmla="*/ 1874681855 h 137"/>
                      <a:gd name="T62" fmla="*/ 209859497 w 73"/>
                      <a:gd name="T63" fmla="*/ 1846493974 h 137"/>
                      <a:gd name="T64" fmla="*/ 83942303 w 73"/>
                      <a:gd name="T65" fmla="*/ 1832396278 h 137"/>
                      <a:gd name="T66" fmla="*/ 27982014 w 73"/>
                      <a:gd name="T67" fmla="*/ 1818302338 h 1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73" h="137">
                        <a:moveTo>
                          <a:pt x="2" y="129"/>
                        </a:moveTo>
                        <a:cubicBezTo>
                          <a:pt x="0" y="118"/>
                          <a:pt x="0" y="118"/>
                          <a:pt x="0" y="118"/>
                        </a:cubicBezTo>
                        <a:cubicBezTo>
                          <a:pt x="0" y="118"/>
                          <a:pt x="1" y="118"/>
                          <a:pt x="1" y="117"/>
                        </a:cubicBezTo>
                        <a:cubicBezTo>
                          <a:pt x="2" y="116"/>
                          <a:pt x="1" y="118"/>
                          <a:pt x="2" y="118"/>
                        </a:cubicBezTo>
                        <a:cubicBezTo>
                          <a:pt x="2" y="119"/>
                          <a:pt x="0" y="121"/>
                          <a:pt x="2" y="122"/>
                        </a:cubicBezTo>
                        <a:cubicBezTo>
                          <a:pt x="4" y="122"/>
                          <a:pt x="5" y="121"/>
                          <a:pt x="5" y="121"/>
                        </a:cubicBezTo>
                        <a:cubicBezTo>
                          <a:pt x="5" y="121"/>
                          <a:pt x="3" y="125"/>
                          <a:pt x="6" y="124"/>
                        </a:cubicBezTo>
                        <a:cubicBezTo>
                          <a:pt x="8" y="124"/>
                          <a:pt x="11" y="123"/>
                          <a:pt x="11" y="122"/>
                        </a:cubicBezTo>
                        <a:cubicBezTo>
                          <a:pt x="12" y="120"/>
                          <a:pt x="13" y="118"/>
                          <a:pt x="14" y="116"/>
                        </a:cubicBezTo>
                        <a:cubicBezTo>
                          <a:pt x="15" y="115"/>
                          <a:pt x="15" y="114"/>
                          <a:pt x="16" y="113"/>
                        </a:cubicBezTo>
                        <a:cubicBezTo>
                          <a:pt x="16" y="112"/>
                          <a:pt x="18" y="111"/>
                          <a:pt x="18" y="109"/>
                        </a:cubicBezTo>
                        <a:cubicBezTo>
                          <a:pt x="17" y="107"/>
                          <a:pt x="17" y="107"/>
                          <a:pt x="17" y="106"/>
                        </a:cubicBezTo>
                        <a:cubicBezTo>
                          <a:pt x="18" y="105"/>
                          <a:pt x="18" y="103"/>
                          <a:pt x="17" y="102"/>
                        </a:cubicBezTo>
                        <a:cubicBezTo>
                          <a:pt x="16" y="101"/>
                          <a:pt x="15" y="100"/>
                          <a:pt x="12" y="100"/>
                        </a:cubicBezTo>
                        <a:cubicBezTo>
                          <a:pt x="10" y="100"/>
                          <a:pt x="8" y="99"/>
                          <a:pt x="6" y="99"/>
                        </a:cubicBezTo>
                        <a:cubicBezTo>
                          <a:pt x="5" y="99"/>
                          <a:pt x="8" y="97"/>
                          <a:pt x="8" y="97"/>
                        </a:cubicBezTo>
                        <a:cubicBezTo>
                          <a:pt x="8" y="97"/>
                          <a:pt x="15" y="94"/>
                          <a:pt x="18" y="90"/>
                        </a:cubicBezTo>
                        <a:cubicBezTo>
                          <a:pt x="21" y="85"/>
                          <a:pt x="34" y="69"/>
                          <a:pt x="35" y="56"/>
                        </a:cubicBezTo>
                        <a:cubicBezTo>
                          <a:pt x="35" y="44"/>
                          <a:pt x="31" y="14"/>
                          <a:pt x="21" y="3"/>
                        </a:cubicBezTo>
                        <a:cubicBezTo>
                          <a:pt x="22" y="0"/>
                          <a:pt x="22" y="0"/>
                          <a:pt x="22" y="0"/>
                        </a:cubicBezTo>
                        <a:cubicBezTo>
                          <a:pt x="22" y="0"/>
                          <a:pt x="39" y="9"/>
                          <a:pt x="41" y="10"/>
                        </a:cubicBezTo>
                        <a:cubicBezTo>
                          <a:pt x="43" y="11"/>
                          <a:pt x="46" y="12"/>
                          <a:pt x="46" y="12"/>
                        </a:cubicBezTo>
                        <a:cubicBezTo>
                          <a:pt x="51" y="5"/>
                          <a:pt x="51" y="5"/>
                          <a:pt x="51" y="5"/>
                        </a:cubicBezTo>
                        <a:cubicBezTo>
                          <a:pt x="55" y="11"/>
                          <a:pt x="55" y="11"/>
                          <a:pt x="55" y="11"/>
                        </a:cubicBezTo>
                        <a:cubicBezTo>
                          <a:pt x="55" y="11"/>
                          <a:pt x="57" y="12"/>
                          <a:pt x="56" y="14"/>
                        </a:cubicBezTo>
                        <a:cubicBezTo>
                          <a:pt x="56" y="16"/>
                          <a:pt x="55" y="23"/>
                          <a:pt x="56" y="26"/>
                        </a:cubicBezTo>
                        <a:cubicBezTo>
                          <a:pt x="58" y="28"/>
                          <a:pt x="72" y="52"/>
                          <a:pt x="72" y="65"/>
                        </a:cubicBezTo>
                        <a:cubicBezTo>
                          <a:pt x="73" y="79"/>
                          <a:pt x="73" y="97"/>
                          <a:pt x="72" y="109"/>
                        </a:cubicBezTo>
                        <a:cubicBezTo>
                          <a:pt x="71" y="122"/>
                          <a:pt x="70" y="130"/>
                          <a:pt x="67" y="132"/>
                        </a:cubicBezTo>
                        <a:cubicBezTo>
                          <a:pt x="64" y="134"/>
                          <a:pt x="60" y="137"/>
                          <a:pt x="53" y="136"/>
                        </a:cubicBezTo>
                        <a:cubicBezTo>
                          <a:pt x="46" y="136"/>
                          <a:pt x="34" y="134"/>
                          <a:pt x="27" y="133"/>
                        </a:cubicBezTo>
                        <a:cubicBezTo>
                          <a:pt x="19" y="132"/>
                          <a:pt x="18" y="131"/>
                          <a:pt x="15" y="131"/>
                        </a:cubicBezTo>
                        <a:cubicBezTo>
                          <a:pt x="12" y="131"/>
                          <a:pt x="8" y="131"/>
                          <a:pt x="6" y="130"/>
                        </a:cubicBezTo>
                        <a:cubicBezTo>
                          <a:pt x="4" y="130"/>
                          <a:pt x="2" y="129"/>
                          <a:pt x="2" y="12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0" name="Freeform 140"/>
                  <p:cNvSpPr/>
                  <p:nvPr/>
                </p:nvSpPr>
                <p:spPr bwMode="auto">
                  <a:xfrm>
                    <a:off x="1368447" y="2852692"/>
                    <a:ext cx="100344" cy="37177"/>
                  </a:xfrm>
                  <a:custGeom>
                    <a:avLst/>
                    <a:gdLst>
                      <a:gd name="T0" fmla="*/ 0 w 27"/>
                      <a:gd name="T1" fmla="*/ 133312614 h 10"/>
                      <a:gd name="T2" fmla="*/ 27440604 w 27"/>
                      <a:gd name="T3" fmla="*/ 106651552 h 10"/>
                      <a:gd name="T4" fmla="*/ 27440604 w 27"/>
                      <a:gd name="T5" fmla="*/ 106651552 h 10"/>
                      <a:gd name="T6" fmla="*/ 82325516 w 27"/>
                      <a:gd name="T7" fmla="*/ 26661062 h 10"/>
                      <a:gd name="T8" fmla="*/ 82325516 w 27"/>
                      <a:gd name="T9" fmla="*/ 26661062 h 10"/>
                      <a:gd name="T10" fmla="*/ 150930730 w 27"/>
                      <a:gd name="T11" fmla="*/ 0 h 10"/>
                      <a:gd name="T12" fmla="*/ 150930730 w 27"/>
                      <a:gd name="T13" fmla="*/ 0 h 10"/>
                      <a:gd name="T14" fmla="*/ 233256245 w 27"/>
                      <a:gd name="T15" fmla="*/ 26661062 h 10"/>
                      <a:gd name="T16" fmla="*/ 233256245 w 27"/>
                      <a:gd name="T17" fmla="*/ 26661062 h 10"/>
                      <a:gd name="T18" fmla="*/ 315581761 w 27"/>
                      <a:gd name="T19" fmla="*/ 13330531 h 10"/>
                      <a:gd name="T20" fmla="*/ 315581761 w 27"/>
                      <a:gd name="T21" fmla="*/ 13330531 h 10"/>
                      <a:gd name="T22" fmla="*/ 356746371 w 27"/>
                      <a:gd name="T23" fmla="*/ 26661062 h 10"/>
                      <a:gd name="T24" fmla="*/ 356746371 w 27"/>
                      <a:gd name="T25" fmla="*/ 26661062 h 10"/>
                      <a:gd name="T26" fmla="*/ 370466673 w 27"/>
                      <a:gd name="T27" fmla="*/ 79986838 h 10"/>
                      <a:gd name="T28" fmla="*/ 370466673 w 27"/>
                      <a:gd name="T29" fmla="*/ 79986838 h 10"/>
                      <a:gd name="T30" fmla="*/ 370466673 w 27"/>
                      <a:gd name="T31" fmla="*/ 133312614 h 10"/>
                      <a:gd name="T32" fmla="*/ 370466673 w 27"/>
                      <a:gd name="T33" fmla="*/ 133312614 h 10"/>
                      <a:gd name="T34" fmla="*/ 370466673 w 27"/>
                      <a:gd name="T35" fmla="*/ 133312614 h 10"/>
                      <a:gd name="T36" fmla="*/ 370466673 w 27"/>
                      <a:gd name="T37" fmla="*/ 79986838 h 10"/>
                      <a:gd name="T38" fmla="*/ 370466673 w 27"/>
                      <a:gd name="T39" fmla="*/ 79986838 h 10"/>
                      <a:gd name="T40" fmla="*/ 343026069 w 27"/>
                      <a:gd name="T41" fmla="*/ 26661062 h 10"/>
                      <a:gd name="T42" fmla="*/ 343026069 w 27"/>
                      <a:gd name="T43" fmla="*/ 26661062 h 10"/>
                      <a:gd name="T44" fmla="*/ 315581761 w 27"/>
                      <a:gd name="T45" fmla="*/ 13330531 h 10"/>
                      <a:gd name="T46" fmla="*/ 315581761 w 27"/>
                      <a:gd name="T47" fmla="*/ 13330531 h 10"/>
                      <a:gd name="T48" fmla="*/ 233256245 w 27"/>
                      <a:gd name="T49" fmla="*/ 26661062 h 10"/>
                      <a:gd name="T50" fmla="*/ 233256245 w 27"/>
                      <a:gd name="T51" fmla="*/ 26661062 h 10"/>
                      <a:gd name="T52" fmla="*/ 233256245 w 27"/>
                      <a:gd name="T53" fmla="*/ 39995245 h 10"/>
                      <a:gd name="T54" fmla="*/ 233256245 w 27"/>
                      <a:gd name="T55" fmla="*/ 26661062 h 10"/>
                      <a:gd name="T56" fmla="*/ 205815641 w 27"/>
                      <a:gd name="T57" fmla="*/ 13330531 h 10"/>
                      <a:gd name="T58" fmla="*/ 205815641 w 27"/>
                      <a:gd name="T59" fmla="*/ 13330531 h 10"/>
                      <a:gd name="T60" fmla="*/ 150930730 w 27"/>
                      <a:gd name="T61" fmla="*/ 0 h 10"/>
                      <a:gd name="T62" fmla="*/ 150930730 w 27"/>
                      <a:gd name="T63" fmla="*/ 0 h 10"/>
                      <a:gd name="T64" fmla="*/ 96045818 w 27"/>
                      <a:gd name="T65" fmla="*/ 39995245 h 10"/>
                      <a:gd name="T66" fmla="*/ 96045818 w 27"/>
                      <a:gd name="T67" fmla="*/ 39995245 h 10"/>
                      <a:gd name="T68" fmla="*/ 13720302 w 27"/>
                      <a:gd name="T69" fmla="*/ 133312614 h 10"/>
                      <a:gd name="T70" fmla="*/ 13720302 w 27"/>
                      <a:gd name="T71" fmla="*/ 133312614 h 10"/>
                      <a:gd name="T72" fmla="*/ 13720302 w 27"/>
                      <a:gd name="T73" fmla="*/ 133312614 h 10"/>
                      <a:gd name="T74" fmla="*/ 0 w 27"/>
                      <a:gd name="T75" fmla="*/ 133312614 h 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7" h="10">
                        <a:moveTo>
                          <a:pt x="0" y="10"/>
                        </a:moveTo>
                        <a:cubicBezTo>
                          <a:pt x="0" y="10"/>
                          <a:pt x="1" y="10"/>
                          <a:pt x="2" y="8"/>
                        </a:cubicBezTo>
                        <a:cubicBezTo>
                          <a:pt x="2" y="8"/>
                          <a:pt x="2" y="8"/>
                          <a:pt x="2" y="8"/>
                        </a:cubicBezTo>
                        <a:cubicBezTo>
                          <a:pt x="3" y="7"/>
                          <a:pt x="5" y="5"/>
                          <a:pt x="6" y="2"/>
                        </a:cubicBezTo>
                        <a:cubicBezTo>
                          <a:pt x="6" y="2"/>
                          <a:pt x="6" y="2"/>
                          <a:pt x="6" y="2"/>
                        </a:cubicBezTo>
                        <a:cubicBezTo>
                          <a:pt x="8" y="0"/>
                          <a:pt x="9" y="0"/>
                          <a:pt x="11" y="0"/>
                        </a:cubicBezTo>
                        <a:cubicBezTo>
                          <a:pt x="11" y="0"/>
                          <a:pt x="11" y="0"/>
                          <a:pt x="11" y="0"/>
                        </a:cubicBezTo>
                        <a:cubicBezTo>
                          <a:pt x="14" y="0"/>
                          <a:pt x="17" y="2"/>
                          <a:pt x="17" y="2"/>
                        </a:cubicBezTo>
                        <a:cubicBezTo>
                          <a:pt x="17" y="2"/>
                          <a:pt x="17" y="2"/>
                          <a:pt x="17" y="2"/>
                        </a:cubicBezTo>
                        <a:cubicBezTo>
                          <a:pt x="18" y="2"/>
                          <a:pt x="21" y="1"/>
                          <a:pt x="23" y="1"/>
                        </a:cubicBezTo>
                        <a:cubicBezTo>
                          <a:pt x="23" y="1"/>
                          <a:pt x="23" y="1"/>
                          <a:pt x="23" y="1"/>
                        </a:cubicBezTo>
                        <a:cubicBezTo>
                          <a:pt x="24" y="1"/>
                          <a:pt x="25" y="1"/>
                          <a:pt x="26" y="2"/>
                        </a:cubicBezTo>
                        <a:cubicBezTo>
                          <a:pt x="26" y="2"/>
                          <a:pt x="26" y="2"/>
                          <a:pt x="26" y="2"/>
                        </a:cubicBezTo>
                        <a:cubicBezTo>
                          <a:pt x="27" y="3"/>
                          <a:pt x="27" y="4"/>
                          <a:pt x="27" y="6"/>
                        </a:cubicBezTo>
                        <a:cubicBezTo>
                          <a:pt x="27" y="6"/>
                          <a:pt x="27" y="6"/>
                          <a:pt x="27" y="6"/>
                        </a:cubicBezTo>
                        <a:cubicBezTo>
                          <a:pt x="27" y="7"/>
                          <a:pt x="27" y="9"/>
                          <a:pt x="27" y="10"/>
                        </a:cubicBezTo>
                        <a:cubicBezTo>
                          <a:pt x="27" y="10"/>
                          <a:pt x="27" y="10"/>
                          <a:pt x="27" y="10"/>
                        </a:cubicBezTo>
                        <a:cubicBezTo>
                          <a:pt x="27" y="10"/>
                          <a:pt x="27" y="10"/>
                          <a:pt x="27" y="10"/>
                        </a:cubicBezTo>
                        <a:cubicBezTo>
                          <a:pt x="27" y="9"/>
                          <a:pt x="27" y="7"/>
                          <a:pt x="27" y="6"/>
                        </a:cubicBezTo>
                        <a:cubicBezTo>
                          <a:pt x="27" y="6"/>
                          <a:pt x="27" y="6"/>
                          <a:pt x="27" y="6"/>
                        </a:cubicBezTo>
                        <a:cubicBezTo>
                          <a:pt x="27" y="4"/>
                          <a:pt x="27" y="3"/>
                          <a:pt x="25" y="2"/>
                        </a:cubicBezTo>
                        <a:cubicBezTo>
                          <a:pt x="25" y="2"/>
                          <a:pt x="25" y="2"/>
                          <a:pt x="25" y="2"/>
                        </a:cubicBezTo>
                        <a:cubicBezTo>
                          <a:pt x="25" y="1"/>
                          <a:pt x="24" y="1"/>
                          <a:pt x="23" y="1"/>
                        </a:cubicBezTo>
                        <a:cubicBezTo>
                          <a:pt x="23" y="1"/>
                          <a:pt x="23" y="1"/>
                          <a:pt x="23" y="1"/>
                        </a:cubicBezTo>
                        <a:cubicBezTo>
                          <a:pt x="20" y="1"/>
                          <a:pt x="17" y="2"/>
                          <a:pt x="17" y="2"/>
                        </a:cubicBezTo>
                        <a:cubicBezTo>
                          <a:pt x="17" y="2"/>
                          <a:pt x="17" y="2"/>
                          <a:pt x="17" y="2"/>
                        </a:cubicBezTo>
                        <a:cubicBezTo>
                          <a:pt x="17" y="3"/>
                          <a:pt x="17" y="3"/>
                          <a:pt x="17" y="3"/>
                        </a:cubicBezTo>
                        <a:cubicBezTo>
                          <a:pt x="17" y="2"/>
                          <a:pt x="17" y="2"/>
                          <a:pt x="17" y="2"/>
                        </a:cubicBezTo>
                        <a:cubicBezTo>
                          <a:pt x="17" y="2"/>
                          <a:pt x="16" y="2"/>
                          <a:pt x="15" y="1"/>
                        </a:cubicBezTo>
                        <a:cubicBezTo>
                          <a:pt x="15" y="1"/>
                          <a:pt x="15" y="1"/>
                          <a:pt x="15" y="1"/>
                        </a:cubicBezTo>
                        <a:cubicBezTo>
                          <a:pt x="14" y="1"/>
                          <a:pt x="12" y="0"/>
                          <a:pt x="11" y="0"/>
                        </a:cubicBezTo>
                        <a:cubicBezTo>
                          <a:pt x="11" y="0"/>
                          <a:pt x="11" y="0"/>
                          <a:pt x="11" y="0"/>
                        </a:cubicBezTo>
                        <a:cubicBezTo>
                          <a:pt x="9" y="0"/>
                          <a:pt x="8" y="1"/>
                          <a:pt x="7" y="3"/>
                        </a:cubicBezTo>
                        <a:cubicBezTo>
                          <a:pt x="7" y="3"/>
                          <a:pt x="7" y="3"/>
                          <a:pt x="7" y="3"/>
                        </a:cubicBezTo>
                        <a:cubicBezTo>
                          <a:pt x="3" y="8"/>
                          <a:pt x="1" y="10"/>
                          <a:pt x="1" y="10"/>
                        </a:cubicBezTo>
                        <a:cubicBezTo>
                          <a:pt x="1" y="10"/>
                          <a:pt x="1" y="10"/>
                          <a:pt x="1" y="10"/>
                        </a:cubicBezTo>
                        <a:cubicBezTo>
                          <a:pt x="1" y="10"/>
                          <a:pt x="1" y="10"/>
                          <a:pt x="1" y="10"/>
                        </a:cubicBezTo>
                        <a:cubicBezTo>
                          <a:pt x="0" y="10"/>
                          <a:pt x="0" y="10"/>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1" name="Freeform 141"/>
                  <p:cNvSpPr/>
                  <p:nvPr/>
                </p:nvSpPr>
                <p:spPr bwMode="auto">
                  <a:xfrm>
                    <a:off x="1413044" y="2908458"/>
                    <a:ext cx="66896" cy="420103"/>
                  </a:xfrm>
                  <a:custGeom>
                    <a:avLst/>
                    <a:gdLst>
                      <a:gd name="T0" fmla="*/ 27440467 w 18"/>
                      <a:gd name="T1" fmla="*/ 0 h 112"/>
                      <a:gd name="T2" fmla="*/ 13720233 w 18"/>
                      <a:gd name="T3" fmla="*/ 155192186 h 112"/>
                      <a:gd name="T4" fmla="*/ 54884638 w 18"/>
                      <a:gd name="T5" fmla="*/ 507908186 h 112"/>
                      <a:gd name="T6" fmla="*/ 68604871 w 18"/>
                      <a:gd name="T7" fmla="*/ 973488499 h 112"/>
                      <a:gd name="T8" fmla="*/ 82325104 w 18"/>
                      <a:gd name="T9" fmla="*/ 1396744694 h 112"/>
                      <a:gd name="T10" fmla="*/ 82325104 w 18"/>
                      <a:gd name="T11" fmla="*/ 1410852733 h 112"/>
                      <a:gd name="T12" fmla="*/ 164650208 w 18"/>
                      <a:gd name="T13" fmla="*/ 1566048675 h 112"/>
                      <a:gd name="T14" fmla="*/ 246975313 w 18"/>
                      <a:gd name="T15" fmla="*/ 1523720802 h 112"/>
                      <a:gd name="T16" fmla="*/ 219534846 w 18"/>
                      <a:gd name="T17" fmla="*/ 1199224636 h 112"/>
                      <a:gd name="T18" fmla="*/ 137209742 w 18"/>
                      <a:gd name="T19" fmla="*/ 338604205 h 112"/>
                      <a:gd name="T20" fmla="*/ 27440467 w 18"/>
                      <a:gd name="T21" fmla="*/ 0 h 1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12">
                        <a:moveTo>
                          <a:pt x="2" y="0"/>
                        </a:moveTo>
                        <a:cubicBezTo>
                          <a:pt x="2" y="0"/>
                          <a:pt x="0" y="5"/>
                          <a:pt x="1" y="11"/>
                        </a:cubicBezTo>
                        <a:cubicBezTo>
                          <a:pt x="3" y="17"/>
                          <a:pt x="3" y="27"/>
                          <a:pt x="4" y="36"/>
                        </a:cubicBezTo>
                        <a:cubicBezTo>
                          <a:pt x="5" y="46"/>
                          <a:pt x="5" y="62"/>
                          <a:pt x="5" y="69"/>
                        </a:cubicBezTo>
                        <a:cubicBezTo>
                          <a:pt x="4" y="77"/>
                          <a:pt x="6" y="99"/>
                          <a:pt x="6" y="99"/>
                        </a:cubicBezTo>
                        <a:cubicBezTo>
                          <a:pt x="6" y="100"/>
                          <a:pt x="6" y="94"/>
                          <a:pt x="6" y="100"/>
                        </a:cubicBezTo>
                        <a:cubicBezTo>
                          <a:pt x="7" y="107"/>
                          <a:pt x="11" y="111"/>
                          <a:pt x="12" y="111"/>
                        </a:cubicBezTo>
                        <a:cubicBezTo>
                          <a:pt x="13" y="112"/>
                          <a:pt x="18" y="108"/>
                          <a:pt x="18" y="108"/>
                        </a:cubicBezTo>
                        <a:cubicBezTo>
                          <a:pt x="18" y="108"/>
                          <a:pt x="16" y="87"/>
                          <a:pt x="16" y="85"/>
                        </a:cubicBezTo>
                        <a:cubicBezTo>
                          <a:pt x="16" y="84"/>
                          <a:pt x="12" y="32"/>
                          <a:pt x="10" y="24"/>
                        </a:cubicBezTo>
                        <a:cubicBezTo>
                          <a:pt x="8" y="16"/>
                          <a:pt x="3" y="0"/>
                          <a:pt x="2" y="0"/>
                        </a:cubicBez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2" name="Freeform 142"/>
                  <p:cNvSpPr/>
                  <p:nvPr/>
                </p:nvSpPr>
                <p:spPr bwMode="auto">
                  <a:xfrm>
                    <a:off x="1401895" y="2858269"/>
                    <a:ext cx="102202" cy="492598"/>
                  </a:xfrm>
                  <a:custGeom>
                    <a:avLst/>
                    <a:gdLst>
                      <a:gd name="T0" fmla="*/ 113280237 w 27"/>
                      <a:gd name="T1" fmla="*/ 0 h 131"/>
                      <a:gd name="T2" fmla="*/ 42480089 w 27"/>
                      <a:gd name="T3" fmla="*/ 127013330 h 131"/>
                      <a:gd name="T4" fmla="*/ 99120207 w 27"/>
                      <a:gd name="T5" fmla="*/ 352816058 h 131"/>
                      <a:gd name="T6" fmla="*/ 141600296 w 27"/>
                      <a:gd name="T7" fmla="*/ 917321000 h 131"/>
                      <a:gd name="T8" fmla="*/ 169920356 w 27"/>
                      <a:gd name="T9" fmla="*/ 1679404738 h 131"/>
                      <a:gd name="T10" fmla="*/ 311516889 w 27"/>
                      <a:gd name="T11" fmla="*/ 1848755844 h 131"/>
                      <a:gd name="T12" fmla="*/ 382317037 w 27"/>
                      <a:gd name="T13" fmla="*/ 1637066961 h 131"/>
                      <a:gd name="T14" fmla="*/ 353996978 w 27"/>
                      <a:gd name="T15" fmla="*/ 931434844 h 131"/>
                      <a:gd name="T16" fmla="*/ 297356859 w 27"/>
                      <a:gd name="T17" fmla="*/ 592732631 h 131"/>
                      <a:gd name="T18" fmla="*/ 240716741 w 27"/>
                      <a:gd name="T19" fmla="*/ 409267679 h 131"/>
                      <a:gd name="T20" fmla="*/ 212396681 w 27"/>
                      <a:gd name="T21" fmla="*/ 282254349 h 131"/>
                      <a:gd name="T22" fmla="*/ 169920356 w 27"/>
                      <a:gd name="T23" fmla="*/ 183464951 h 131"/>
                      <a:gd name="T24" fmla="*/ 113280237 w 27"/>
                      <a:gd name="T25" fmla="*/ 0 h 1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7" h="131">
                        <a:moveTo>
                          <a:pt x="8" y="0"/>
                        </a:moveTo>
                        <a:cubicBezTo>
                          <a:pt x="8" y="0"/>
                          <a:pt x="0" y="4"/>
                          <a:pt x="3" y="9"/>
                        </a:cubicBezTo>
                        <a:cubicBezTo>
                          <a:pt x="6" y="14"/>
                          <a:pt x="7" y="18"/>
                          <a:pt x="7" y="25"/>
                        </a:cubicBezTo>
                        <a:cubicBezTo>
                          <a:pt x="7" y="32"/>
                          <a:pt x="10" y="56"/>
                          <a:pt x="10" y="65"/>
                        </a:cubicBezTo>
                        <a:cubicBezTo>
                          <a:pt x="9" y="73"/>
                          <a:pt x="11" y="117"/>
                          <a:pt x="12" y="119"/>
                        </a:cubicBezTo>
                        <a:cubicBezTo>
                          <a:pt x="13" y="121"/>
                          <a:pt x="22" y="131"/>
                          <a:pt x="22" y="131"/>
                        </a:cubicBezTo>
                        <a:cubicBezTo>
                          <a:pt x="22" y="131"/>
                          <a:pt x="26" y="118"/>
                          <a:pt x="27" y="116"/>
                        </a:cubicBezTo>
                        <a:cubicBezTo>
                          <a:pt x="27" y="113"/>
                          <a:pt x="26" y="74"/>
                          <a:pt x="25" y="66"/>
                        </a:cubicBezTo>
                        <a:cubicBezTo>
                          <a:pt x="23" y="59"/>
                          <a:pt x="22" y="45"/>
                          <a:pt x="21" y="42"/>
                        </a:cubicBezTo>
                        <a:cubicBezTo>
                          <a:pt x="21" y="39"/>
                          <a:pt x="18" y="34"/>
                          <a:pt x="17" y="29"/>
                        </a:cubicBezTo>
                        <a:cubicBezTo>
                          <a:pt x="17" y="25"/>
                          <a:pt x="16" y="22"/>
                          <a:pt x="15" y="20"/>
                        </a:cubicBezTo>
                        <a:cubicBezTo>
                          <a:pt x="14" y="18"/>
                          <a:pt x="12" y="15"/>
                          <a:pt x="12" y="13"/>
                        </a:cubicBezTo>
                        <a:cubicBezTo>
                          <a:pt x="12" y="11"/>
                          <a:pt x="16" y="1"/>
                          <a:pt x="8" y="0"/>
                        </a:cubicBez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3" name="Freeform 143"/>
                  <p:cNvSpPr/>
                  <p:nvPr/>
                </p:nvSpPr>
                <p:spPr bwMode="auto">
                  <a:xfrm>
                    <a:off x="1232796" y="3185429"/>
                    <a:ext cx="40881" cy="50189"/>
                  </a:xfrm>
                  <a:custGeom>
                    <a:avLst/>
                    <a:gdLst>
                      <a:gd name="T0" fmla="*/ 126714250 w 11"/>
                      <a:gd name="T1" fmla="*/ 0 h 13"/>
                      <a:gd name="T2" fmla="*/ 154875057 w 11"/>
                      <a:gd name="T3" fmla="*/ 0 h 13"/>
                      <a:gd name="T4" fmla="*/ 84478668 w 11"/>
                      <a:gd name="T5" fmla="*/ 114641247 h 13"/>
                      <a:gd name="T6" fmla="*/ 56317861 w 11"/>
                      <a:gd name="T7" fmla="*/ 171961870 h 13"/>
                      <a:gd name="T8" fmla="*/ 14078527 w 11"/>
                      <a:gd name="T9" fmla="*/ 171961870 h 13"/>
                      <a:gd name="T10" fmla="*/ 126714250 w 11"/>
                      <a:gd name="T11" fmla="*/ 0 h 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 h="13">
                        <a:moveTo>
                          <a:pt x="9" y="0"/>
                        </a:moveTo>
                        <a:cubicBezTo>
                          <a:pt x="11" y="0"/>
                          <a:pt x="11" y="0"/>
                          <a:pt x="11" y="0"/>
                        </a:cubicBezTo>
                        <a:cubicBezTo>
                          <a:pt x="11" y="0"/>
                          <a:pt x="7" y="7"/>
                          <a:pt x="6" y="8"/>
                        </a:cubicBezTo>
                        <a:cubicBezTo>
                          <a:pt x="5" y="10"/>
                          <a:pt x="5" y="11"/>
                          <a:pt x="4" y="12"/>
                        </a:cubicBezTo>
                        <a:cubicBezTo>
                          <a:pt x="2" y="13"/>
                          <a:pt x="0" y="13"/>
                          <a:pt x="1" y="12"/>
                        </a:cubicBezTo>
                        <a:cubicBezTo>
                          <a:pt x="3" y="11"/>
                          <a:pt x="9" y="1"/>
                          <a:pt x="9" y="0"/>
                        </a:cubicBez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grpSp>
            <p:nvGrpSpPr>
              <p:cNvPr id="14351" name="组合 13"/>
              <p:cNvGrpSpPr/>
              <p:nvPr/>
            </p:nvGrpSpPr>
            <p:grpSpPr bwMode="auto">
              <a:xfrm>
                <a:off x="3677152" y="3763137"/>
                <a:ext cx="533982" cy="631535"/>
                <a:chOff x="3034992" y="1592257"/>
                <a:chExt cx="3100697" cy="3667132"/>
              </a:xfrm>
            </p:grpSpPr>
            <p:sp>
              <p:nvSpPr>
                <p:cNvPr id="26" name="Freeform 6"/>
                <p:cNvSpPr>
                  <a:spLocks noEditPoints="1"/>
                </p:cNvSpPr>
                <p:nvPr/>
              </p:nvSpPr>
              <p:spPr bwMode="auto">
                <a:xfrm>
                  <a:off x="3494235" y="4553364"/>
                  <a:ext cx="2646418" cy="706608"/>
                </a:xfrm>
                <a:custGeom>
                  <a:avLst/>
                  <a:gdLst>
                    <a:gd name="T0" fmla="*/ 703 w 704"/>
                    <a:gd name="T1" fmla="*/ 51 h 189"/>
                    <a:gd name="T2" fmla="*/ 673 w 704"/>
                    <a:gd name="T3" fmla="*/ 28 h 189"/>
                    <a:gd name="T4" fmla="*/ 581 w 704"/>
                    <a:gd name="T5" fmla="*/ 17 h 189"/>
                    <a:gd name="T6" fmla="*/ 612 w 704"/>
                    <a:gd name="T7" fmla="*/ 0 h 189"/>
                    <a:gd name="T8" fmla="*/ 492 w 704"/>
                    <a:gd name="T9" fmla="*/ 0 h 189"/>
                    <a:gd name="T10" fmla="*/ 465 w 704"/>
                    <a:gd name="T11" fmla="*/ 2 h 189"/>
                    <a:gd name="T12" fmla="*/ 438 w 704"/>
                    <a:gd name="T13" fmla="*/ 17 h 189"/>
                    <a:gd name="T14" fmla="*/ 329 w 704"/>
                    <a:gd name="T15" fmla="*/ 24 h 189"/>
                    <a:gd name="T16" fmla="*/ 254 w 704"/>
                    <a:gd name="T17" fmla="*/ 33 h 189"/>
                    <a:gd name="T18" fmla="*/ 136 w 704"/>
                    <a:gd name="T19" fmla="*/ 66 h 189"/>
                    <a:gd name="T20" fmla="*/ 138 w 704"/>
                    <a:gd name="T21" fmla="*/ 95 h 189"/>
                    <a:gd name="T22" fmla="*/ 273 w 704"/>
                    <a:gd name="T23" fmla="*/ 109 h 189"/>
                    <a:gd name="T24" fmla="*/ 228 w 704"/>
                    <a:gd name="T25" fmla="*/ 134 h 189"/>
                    <a:gd name="T26" fmla="*/ 208 w 704"/>
                    <a:gd name="T27" fmla="*/ 129 h 189"/>
                    <a:gd name="T28" fmla="*/ 199 w 704"/>
                    <a:gd name="T29" fmla="*/ 115 h 189"/>
                    <a:gd name="T30" fmla="*/ 33 w 704"/>
                    <a:gd name="T31" fmla="*/ 124 h 189"/>
                    <a:gd name="T32" fmla="*/ 6 w 704"/>
                    <a:gd name="T33" fmla="*/ 127 h 189"/>
                    <a:gd name="T34" fmla="*/ 35 w 704"/>
                    <a:gd name="T35" fmla="*/ 155 h 189"/>
                    <a:gd name="T36" fmla="*/ 158 w 704"/>
                    <a:gd name="T37" fmla="*/ 169 h 189"/>
                    <a:gd name="T38" fmla="*/ 121 w 704"/>
                    <a:gd name="T39" fmla="*/ 189 h 189"/>
                    <a:gd name="T40" fmla="*/ 241 w 704"/>
                    <a:gd name="T41" fmla="*/ 189 h 189"/>
                    <a:gd name="T42" fmla="*/ 268 w 704"/>
                    <a:gd name="T43" fmla="*/ 186 h 189"/>
                    <a:gd name="T44" fmla="*/ 303 w 704"/>
                    <a:gd name="T45" fmla="*/ 167 h 189"/>
                    <a:gd name="T46" fmla="*/ 415 w 704"/>
                    <a:gd name="T47" fmla="*/ 159 h 189"/>
                    <a:gd name="T48" fmla="*/ 429 w 704"/>
                    <a:gd name="T49" fmla="*/ 158 h 189"/>
                    <a:gd name="T50" fmla="*/ 494 w 704"/>
                    <a:gd name="T51" fmla="*/ 150 h 189"/>
                    <a:gd name="T52" fmla="*/ 606 w 704"/>
                    <a:gd name="T53" fmla="*/ 119 h 189"/>
                    <a:gd name="T54" fmla="*/ 608 w 704"/>
                    <a:gd name="T55" fmla="*/ 88 h 189"/>
                    <a:gd name="T56" fmla="*/ 469 w 704"/>
                    <a:gd name="T57" fmla="*/ 73 h 189"/>
                    <a:gd name="T58" fmla="*/ 508 w 704"/>
                    <a:gd name="T59" fmla="*/ 52 h 189"/>
                    <a:gd name="T60" fmla="*/ 513 w 704"/>
                    <a:gd name="T61" fmla="*/ 54 h 189"/>
                    <a:gd name="T62" fmla="*/ 521 w 704"/>
                    <a:gd name="T63" fmla="*/ 65 h 189"/>
                    <a:gd name="T64" fmla="*/ 703 w 704"/>
                    <a:gd name="T65" fmla="*/ 51 h 189"/>
                    <a:gd name="T66" fmla="*/ 387 w 704"/>
                    <a:gd name="T67" fmla="*/ 47 h 189"/>
                    <a:gd name="T68" fmla="*/ 348 w 704"/>
                    <a:gd name="T69" fmla="*/ 68 h 189"/>
                    <a:gd name="T70" fmla="*/ 330 w 704"/>
                    <a:gd name="T71" fmla="*/ 65 h 189"/>
                    <a:gd name="T72" fmla="*/ 330 w 704"/>
                    <a:gd name="T73" fmla="*/ 57 h 189"/>
                    <a:gd name="T74" fmla="*/ 363 w 704"/>
                    <a:gd name="T75" fmla="*/ 48 h 189"/>
                    <a:gd name="T76" fmla="*/ 365 w 704"/>
                    <a:gd name="T77" fmla="*/ 48 h 189"/>
                    <a:gd name="T78" fmla="*/ 387 w 704"/>
                    <a:gd name="T79" fmla="*/ 47 h 189"/>
                    <a:gd name="T80" fmla="*/ 412 w 704"/>
                    <a:gd name="T81" fmla="*/ 118 h 189"/>
                    <a:gd name="T82" fmla="*/ 414 w 704"/>
                    <a:gd name="T83" fmla="*/ 126 h 189"/>
                    <a:gd name="T84" fmla="*/ 379 w 704"/>
                    <a:gd name="T85" fmla="*/ 135 h 189"/>
                    <a:gd name="T86" fmla="*/ 377 w 704"/>
                    <a:gd name="T87" fmla="*/ 135 h 189"/>
                    <a:gd name="T88" fmla="*/ 353 w 704"/>
                    <a:gd name="T89" fmla="*/ 136 h 189"/>
                    <a:gd name="T90" fmla="*/ 393 w 704"/>
                    <a:gd name="T91" fmla="*/ 114 h 189"/>
                    <a:gd name="T92" fmla="*/ 412 w 704"/>
                    <a:gd name="T93" fmla="*/ 11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4" h="189">
                      <a:moveTo>
                        <a:pt x="703" y="51"/>
                      </a:moveTo>
                      <a:cubicBezTo>
                        <a:pt x="704" y="41"/>
                        <a:pt x="694" y="34"/>
                        <a:pt x="673" y="28"/>
                      </a:cubicBezTo>
                      <a:cubicBezTo>
                        <a:pt x="652" y="22"/>
                        <a:pt x="621" y="19"/>
                        <a:pt x="581" y="17"/>
                      </a:cubicBezTo>
                      <a:cubicBezTo>
                        <a:pt x="612" y="0"/>
                        <a:pt x="612" y="0"/>
                        <a:pt x="612" y="0"/>
                      </a:cubicBezTo>
                      <a:cubicBezTo>
                        <a:pt x="492" y="0"/>
                        <a:pt x="492" y="0"/>
                        <a:pt x="492" y="0"/>
                      </a:cubicBezTo>
                      <a:cubicBezTo>
                        <a:pt x="465" y="2"/>
                        <a:pt x="465" y="2"/>
                        <a:pt x="465" y="2"/>
                      </a:cubicBezTo>
                      <a:cubicBezTo>
                        <a:pt x="438" y="17"/>
                        <a:pt x="438" y="17"/>
                        <a:pt x="438" y="17"/>
                      </a:cubicBezTo>
                      <a:cubicBezTo>
                        <a:pt x="399" y="18"/>
                        <a:pt x="363" y="20"/>
                        <a:pt x="329" y="24"/>
                      </a:cubicBezTo>
                      <a:cubicBezTo>
                        <a:pt x="303" y="26"/>
                        <a:pt x="278" y="29"/>
                        <a:pt x="254" y="33"/>
                      </a:cubicBezTo>
                      <a:cubicBezTo>
                        <a:pt x="201" y="41"/>
                        <a:pt x="161" y="52"/>
                        <a:pt x="136" y="66"/>
                      </a:cubicBezTo>
                      <a:cubicBezTo>
                        <a:pt x="114" y="78"/>
                        <a:pt x="115" y="88"/>
                        <a:pt x="138" y="95"/>
                      </a:cubicBezTo>
                      <a:cubicBezTo>
                        <a:pt x="162" y="103"/>
                        <a:pt x="207" y="108"/>
                        <a:pt x="273" y="109"/>
                      </a:cubicBezTo>
                      <a:cubicBezTo>
                        <a:pt x="228" y="134"/>
                        <a:pt x="228" y="134"/>
                        <a:pt x="228" y="134"/>
                      </a:cubicBezTo>
                      <a:cubicBezTo>
                        <a:pt x="219" y="133"/>
                        <a:pt x="213" y="131"/>
                        <a:pt x="208" y="129"/>
                      </a:cubicBezTo>
                      <a:cubicBezTo>
                        <a:pt x="200" y="126"/>
                        <a:pt x="197" y="121"/>
                        <a:pt x="199" y="115"/>
                      </a:cubicBezTo>
                      <a:cubicBezTo>
                        <a:pt x="33" y="124"/>
                        <a:pt x="33" y="124"/>
                        <a:pt x="33" y="124"/>
                      </a:cubicBezTo>
                      <a:cubicBezTo>
                        <a:pt x="6" y="127"/>
                        <a:pt x="6" y="127"/>
                        <a:pt x="6" y="127"/>
                      </a:cubicBezTo>
                      <a:cubicBezTo>
                        <a:pt x="0" y="139"/>
                        <a:pt x="10" y="148"/>
                        <a:pt x="35" y="155"/>
                      </a:cubicBezTo>
                      <a:cubicBezTo>
                        <a:pt x="59" y="162"/>
                        <a:pt x="100" y="166"/>
                        <a:pt x="158" y="169"/>
                      </a:cubicBezTo>
                      <a:cubicBezTo>
                        <a:pt x="121" y="189"/>
                        <a:pt x="121" y="189"/>
                        <a:pt x="121" y="189"/>
                      </a:cubicBezTo>
                      <a:cubicBezTo>
                        <a:pt x="241" y="189"/>
                        <a:pt x="241" y="189"/>
                        <a:pt x="241" y="189"/>
                      </a:cubicBezTo>
                      <a:cubicBezTo>
                        <a:pt x="268" y="186"/>
                        <a:pt x="268" y="186"/>
                        <a:pt x="268" y="186"/>
                      </a:cubicBezTo>
                      <a:cubicBezTo>
                        <a:pt x="303" y="167"/>
                        <a:pt x="303" y="167"/>
                        <a:pt x="303" y="167"/>
                      </a:cubicBezTo>
                      <a:cubicBezTo>
                        <a:pt x="344" y="165"/>
                        <a:pt x="382" y="163"/>
                        <a:pt x="415" y="159"/>
                      </a:cubicBezTo>
                      <a:cubicBezTo>
                        <a:pt x="429" y="158"/>
                        <a:pt x="429" y="158"/>
                        <a:pt x="429" y="158"/>
                      </a:cubicBezTo>
                      <a:cubicBezTo>
                        <a:pt x="452" y="156"/>
                        <a:pt x="474" y="153"/>
                        <a:pt x="494" y="150"/>
                      </a:cubicBezTo>
                      <a:cubicBezTo>
                        <a:pt x="545" y="142"/>
                        <a:pt x="582" y="132"/>
                        <a:pt x="606" y="119"/>
                      </a:cubicBezTo>
                      <a:cubicBezTo>
                        <a:pt x="630" y="106"/>
                        <a:pt x="631" y="96"/>
                        <a:pt x="608" y="88"/>
                      </a:cubicBezTo>
                      <a:cubicBezTo>
                        <a:pt x="585" y="81"/>
                        <a:pt x="538" y="76"/>
                        <a:pt x="469" y="73"/>
                      </a:cubicBezTo>
                      <a:cubicBezTo>
                        <a:pt x="508" y="52"/>
                        <a:pt x="508" y="52"/>
                        <a:pt x="508" y="52"/>
                      </a:cubicBezTo>
                      <a:cubicBezTo>
                        <a:pt x="510" y="53"/>
                        <a:pt x="511" y="54"/>
                        <a:pt x="513" y="54"/>
                      </a:cubicBezTo>
                      <a:cubicBezTo>
                        <a:pt x="518" y="57"/>
                        <a:pt x="521" y="60"/>
                        <a:pt x="521" y="65"/>
                      </a:cubicBezTo>
                      <a:cubicBezTo>
                        <a:pt x="703" y="51"/>
                        <a:pt x="703" y="51"/>
                        <a:pt x="703" y="51"/>
                      </a:cubicBezTo>
                      <a:moveTo>
                        <a:pt x="387" y="47"/>
                      </a:moveTo>
                      <a:cubicBezTo>
                        <a:pt x="348" y="68"/>
                        <a:pt x="348" y="68"/>
                        <a:pt x="348" y="68"/>
                      </a:cubicBezTo>
                      <a:cubicBezTo>
                        <a:pt x="340" y="68"/>
                        <a:pt x="334" y="67"/>
                        <a:pt x="330" y="65"/>
                      </a:cubicBezTo>
                      <a:cubicBezTo>
                        <a:pt x="323" y="63"/>
                        <a:pt x="323" y="60"/>
                        <a:pt x="330" y="57"/>
                      </a:cubicBezTo>
                      <a:cubicBezTo>
                        <a:pt x="336" y="53"/>
                        <a:pt x="347" y="50"/>
                        <a:pt x="363" y="48"/>
                      </a:cubicBezTo>
                      <a:cubicBezTo>
                        <a:pt x="364" y="48"/>
                        <a:pt x="365" y="48"/>
                        <a:pt x="365" y="48"/>
                      </a:cubicBezTo>
                      <a:cubicBezTo>
                        <a:pt x="372" y="47"/>
                        <a:pt x="379" y="47"/>
                        <a:pt x="387" y="47"/>
                      </a:cubicBezTo>
                      <a:moveTo>
                        <a:pt x="412" y="118"/>
                      </a:moveTo>
                      <a:cubicBezTo>
                        <a:pt x="420" y="120"/>
                        <a:pt x="420" y="123"/>
                        <a:pt x="414" y="126"/>
                      </a:cubicBezTo>
                      <a:cubicBezTo>
                        <a:pt x="407" y="130"/>
                        <a:pt x="395" y="133"/>
                        <a:pt x="379" y="135"/>
                      </a:cubicBezTo>
                      <a:cubicBezTo>
                        <a:pt x="378" y="135"/>
                        <a:pt x="377" y="135"/>
                        <a:pt x="377" y="135"/>
                      </a:cubicBezTo>
                      <a:cubicBezTo>
                        <a:pt x="369" y="136"/>
                        <a:pt x="361" y="136"/>
                        <a:pt x="353" y="136"/>
                      </a:cubicBezTo>
                      <a:cubicBezTo>
                        <a:pt x="393" y="114"/>
                        <a:pt x="393" y="114"/>
                        <a:pt x="393" y="114"/>
                      </a:cubicBezTo>
                      <a:cubicBezTo>
                        <a:pt x="402" y="115"/>
                        <a:pt x="408" y="116"/>
                        <a:pt x="412" y="118"/>
                      </a:cubicBezTo>
                    </a:path>
                  </a:pathLst>
                </a:custGeom>
                <a:gradFill flip="none" rotWithShape="1">
                  <a:gsLst>
                    <a:gs pos="0">
                      <a:schemeClr val="bg1">
                        <a:lumMod val="65000"/>
                      </a:schemeClr>
                    </a:gs>
                    <a:gs pos="85000">
                      <a:schemeClr val="bg1">
                        <a:lumMod val="95000"/>
                        <a:alpha val="36000"/>
                      </a:schemeClr>
                    </a:gs>
                  </a:gsLst>
                  <a:lin ang="16200000" scaled="1"/>
                  <a:tileRect/>
                </a:gradFill>
                <a:ln>
                  <a:noFill/>
                </a:ln>
              </p:spPr>
              <p:txBody>
                <a:bodyPr/>
                <a:lstStyle/>
                <a:p>
                  <a:pPr eaLnBrk="1" fontAlgn="auto" hangingPunct="1">
                    <a:spcBef>
                      <a:spcPts val="0"/>
                    </a:spcBef>
                    <a:spcAft>
                      <a:spcPts val="0"/>
                    </a:spcAft>
                    <a:defRPr/>
                  </a:pPr>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27" name="Freeform 7"/>
                <p:cNvSpPr/>
                <p:nvPr/>
              </p:nvSpPr>
              <p:spPr bwMode="auto">
                <a:xfrm>
                  <a:off x="4111069" y="1587586"/>
                  <a:ext cx="1343104" cy="1035036"/>
                </a:xfrm>
                <a:custGeom>
                  <a:avLst/>
                  <a:gdLst>
                    <a:gd name="T0" fmla="*/ 308 w 395"/>
                    <a:gd name="T1" fmla="*/ 147 h 277"/>
                    <a:gd name="T2" fmla="*/ 172 w 395"/>
                    <a:gd name="T3" fmla="*/ 88 h 277"/>
                    <a:gd name="T4" fmla="*/ 172 w 395"/>
                    <a:gd name="T5" fmla="*/ 0 h 277"/>
                    <a:gd name="T6" fmla="*/ 27 w 395"/>
                    <a:gd name="T7" fmla="*/ 0 h 277"/>
                    <a:gd name="T8" fmla="*/ 0 w 395"/>
                    <a:gd name="T9" fmla="*/ 13 h 277"/>
                    <a:gd name="T10" fmla="*/ 145 w 395"/>
                    <a:gd name="T11" fmla="*/ 13 h 277"/>
                    <a:gd name="T12" fmla="*/ 145 w 395"/>
                    <a:gd name="T13" fmla="*/ 102 h 277"/>
                    <a:gd name="T14" fmla="*/ 281 w 395"/>
                    <a:gd name="T15" fmla="*/ 160 h 277"/>
                    <a:gd name="T16" fmla="*/ 367 w 395"/>
                    <a:gd name="T17" fmla="*/ 277 h 277"/>
                    <a:gd name="T18" fmla="*/ 395 w 395"/>
                    <a:gd name="T19" fmla="*/ 263 h 277"/>
                    <a:gd name="T20" fmla="*/ 308 w 395"/>
                    <a:gd name="T21" fmla="*/ 14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5" h="277">
                      <a:moveTo>
                        <a:pt x="308" y="147"/>
                      </a:moveTo>
                      <a:cubicBezTo>
                        <a:pt x="271" y="117"/>
                        <a:pt x="225" y="97"/>
                        <a:pt x="172" y="88"/>
                      </a:cubicBezTo>
                      <a:cubicBezTo>
                        <a:pt x="172" y="0"/>
                        <a:pt x="172" y="0"/>
                        <a:pt x="172" y="0"/>
                      </a:cubicBezTo>
                      <a:cubicBezTo>
                        <a:pt x="27" y="0"/>
                        <a:pt x="27" y="0"/>
                        <a:pt x="27" y="0"/>
                      </a:cubicBezTo>
                      <a:cubicBezTo>
                        <a:pt x="0" y="13"/>
                        <a:pt x="0" y="13"/>
                        <a:pt x="0" y="13"/>
                      </a:cubicBezTo>
                      <a:cubicBezTo>
                        <a:pt x="145" y="13"/>
                        <a:pt x="145" y="13"/>
                        <a:pt x="145" y="13"/>
                      </a:cubicBezTo>
                      <a:cubicBezTo>
                        <a:pt x="145" y="102"/>
                        <a:pt x="145" y="102"/>
                        <a:pt x="145" y="102"/>
                      </a:cubicBezTo>
                      <a:cubicBezTo>
                        <a:pt x="198" y="111"/>
                        <a:pt x="243" y="130"/>
                        <a:pt x="281" y="160"/>
                      </a:cubicBezTo>
                      <a:cubicBezTo>
                        <a:pt x="318" y="189"/>
                        <a:pt x="347" y="228"/>
                        <a:pt x="367" y="277"/>
                      </a:cubicBezTo>
                      <a:cubicBezTo>
                        <a:pt x="395" y="263"/>
                        <a:pt x="395" y="263"/>
                        <a:pt x="395" y="263"/>
                      </a:cubicBezTo>
                      <a:cubicBezTo>
                        <a:pt x="375" y="215"/>
                        <a:pt x="346" y="176"/>
                        <a:pt x="308" y="147"/>
                      </a:cubicBezTo>
                      <a:close/>
                    </a:path>
                  </a:pathLst>
                </a:custGeom>
                <a:solidFill>
                  <a:srgbClr val="9A002C"/>
                </a:solidFill>
                <a:ln>
                  <a:noFill/>
                </a:ln>
                <a:effectLst>
                  <a:outerShdw blurRad="50800" dist="38100" dir="8100000" algn="tr" rotWithShape="0">
                    <a:prstClr val="black">
                      <a:alpha val="40000"/>
                    </a:prstClr>
                  </a:outerShdw>
                </a:effectLst>
              </p:spPr>
              <p:txBody>
                <a:bodyPr/>
                <a:lstStyle/>
                <a:p>
                  <a:pPr eaLnBrk="1" fontAlgn="auto" hangingPunct="1">
                    <a:spcBef>
                      <a:spcPts val="0"/>
                    </a:spcBef>
                    <a:spcAft>
                      <a:spcPts val="0"/>
                    </a:spcAft>
                    <a:defRPr/>
                  </a:pPr>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28" name="Freeform 9"/>
                <p:cNvSpPr>
                  <a:spLocks noEditPoints="1"/>
                </p:cNvSpPr>
                <p:nvPr/>
              </p:nvSpPr>
              <p:spPr bwMode="auto">
                <a:xfrm>
                  <a:off x="3086325" y="1627396"/>
                  <a:ext cx="2477289" cy="3572863"/>
                </a:xfrm>
                <a:custGeom>
                  <a:avLst/>
                  <a:gdLst>
                    <a:gd name="T0" fmla="*/ 2147483647 w 662"/>
                    <a:gd name="T1" fmla="*/ 2052300375 h 951"/>
                    <a:gd name="T2" fmla="*/ 2147483647 w 662"/>
                    <a:gd name="T3" fmla="*/ 1208888491 h 951"/>
                    <a:gd name="T4" fmla="*/ 2147483647 w 662"/>
                    <a:gd name="T5" fmla="*/ 0 h 951"/>
                    <a:gd name="T6" fmla="*/ 2147483647 w 662"/>
                    <a:gd name="T7" fmla="*/ 1110493250 h 951"/>
                    <a:gd name="T8" fmla="*/ 2147483647 w 662"/>
                    <a:gd name="T9" fmla="*/ 1208888491 h 951"/>
                    <a:gd name="T10" fmla="*/ 1195648353 w 662"/>
                    <a:gd name="T11" fmla="*/ 2147483647 h 951"/>
                    <a:gd name="T12" fmla="*/ 253194136 w 662"/>
                    <a:gd name="T13" fmla="*/ 2147483647 h 951"/>
                    <a:gd name="T14" fmla="*/ 1195648353 w 662"/>
                    <a:gd name="T15" fmla="*/ 2147483647 h 951"/>
                    <a:gd name="T16" fmla="*/ 2147483647 w 662"/>
                    <a:gd name="T17" fmla="*/ 2147483647 h 951"/>
                    <a:gd name="T18" fmla="*/ 2147483647 w 662"/>
                    <a:gd name="T19" fmla="*/ 2147483647 h 951"/>
                    <a:gd name="T20" fmla="*/ 2147483647 w 662"/>
                    <a:gd name="T21" fmla="*/ 2147483647 h 951"/>
                    <a:gd name="T22" fmla="*/ 2147483647 w 662"/>
                    <a:gd name="T23" fmla="*/ 2147483647 h 951"/>
                    <a:gd name="T24" fmla="*/ 0 w 662"/>
                    <a:gd name="T25" fmla="*/ 2147483647 h 951"/>
                    <a:gd name="T26" fmla="*/ 2147483647 w 662"/>
                    <a:gd name="T27" fmla="*/ 2147483647 h 951"/>
                    <a:gd name="T28" fmla="*/ 2147483647 w 662"/>
                    <a:gd name="T29" fmla="*/ 2147483647 h 951"/>
                    <a:gd name="T30" fmla="*/ 2147483647 w 662"/>
                    <a:gd name="T31" fmla="*/ 2147483647 h 951"/>
                    <a:gd name="T32" fmla="*/ 2147483647 w 662"/>
                    <a:gd name="T33" fmla="*/ 2147483647 h 951"/>
                    <a:gd name="T34" fmla="*/ 2147483647 w 662"/>
                    <a:gd name="T35" fmla="*/ 2147483647 h 951"/>
                    <a:gd name="T36" fmla="*/ 2147483647 w 662"/>
                    <a:gd name="T37" fmla="*/ 2147483647 h 951"/>
                    <a:gd name="T38" fmla="*/ 2147483647 w 662"/>
                    <a:gd name="T39" fmla="*/ 2147483647 h 951"/>
                    <a:gd name="T40" fmla="*/ 2147483647 w 662"/>
                    <a:gd name="T41" fmla="*/ 2147483647 h 951"/>
                    <a:gd name="T42" fmla="*/ 2147483647 w 662"/>
                    <a:gd name="T43" fmla="*/ 2147483647 h 951"/>
                    <a:gd name="T44" fmla="*/ 2147483647 w 662"/>
                    <a:gd name="T45" fmla="*/ 2147483647 h 951"/>
                    <a:gd name="T46" fmla="*/ 2147483647 w 662"/>
                    <a:gd name="T47" fmla="*/ 2147483647 h 951"/>
                    <a:gd name="T48" fmla="*/ 2147483647 w 662"/>
                    <a:gd name="T49" fmla="*/ 2147483647 h 951"/>
                    <a:gd name="T50" fmla="*/ 2147483647 w 662"/>
                    <a:gd name="T51" fmla="*/ 2147483647 h 951"/>
                    <a:gd name="T52" fmla="*/ 2147483647 w 662"/>
                    <a:gd name="T53" fmla="*/ 2052300375 h 951"/>
                    <a:gd name="T54" fmla="*/ 2147483647 w 662"/>
                    <a:gd name="T55" fmla="*/ 2147483647 h 951"/>
                    <a:gd name="T56" fmla="*/ 2147483647 w 662"/>
                    <a:gd name="T57" fmla="*/ 2147483647 h 951"/>
                    <a:gd name="T58" fmla="*/ 2147483647 w 662"/>
                    <a:gd name="T59" fmla="*/ 2147483647 h 951"/>
                    <a:gd name="T60" fmla="*/ 2147483647 w 662"/>
                    <a:gd name="T61" fmla="*/ 2147483647 h 951"/>
                    <a:gd name="T62" fmla="*/ 2147483647 w 662"/>
                    <a:gd name="T63" fmla="*/ 2147483647 h 951"/>
                    <a:gd name="T64" fmla="*/ 2147483647 w 662"/>
                    <a:gd name="T65" fmla="*/ 2147483647 h 951"/>
                    <a:gd name="T66" fmla="*/ 2147483647 w 662"/>
                    <a:gd name="T67" fmla="*/ 2147483647 h 951"/>
                    <a:gd name="T68" fmla="*/ 2147483647 w 662"/>
                    <a:gd name="T69" fmla="*/ 2147483647 h 951"/>
                    <a:gd name="T70" fmla="*/ 2147483647 w 662"/>
                    <a:gd name="T71" fmla="*/ 2147483647 h 951"/>
                    <a:gd name="T72" fmla="*/ 2147483647 w 662"/>
                    <a:gd name="T73" fmla="*/ 2147483647 h 951"/>
                    <a:gd name="T74" fmla="*/ 2147483647 w 662"/>
                    <a:gd name="T75" fmla="*/ 2147483647 h 951"/>
                    <a:gd name="T76" fmla="*/ 2147483647 w 662"/>
                    <a:gd name="T77" fmla="*/ 2147483647 h 951"/>
                    <a:gd name="T78" fmla="*/ 2147483647 w 662"/>
                    <a:gd name="T79" fmla="*/ 2147483647 h 951"/>
                    <a:gd name="T80" fmla="*/ 2147483647 w 662"/>
                    <a:gd name="T81" fmla="*/ 2147483647 h 95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62" h="951">
                      <a:moveTo>
                        <a:pt x="544" y="146"/>
                      </a:moveTo>
                      <a:cubicBezTo>
                        <a:pt x="544" y="146"/>
                        <a:pt x="544" y="146"/>
                        <a:pt x="544" y="146"/>
                      </a:cubicBezTo>
                      <a:cubicBezTo>
                        <a:pt x="507" y="116"/>
                        <a:pt x="462" y="97"/>
                        <a:pt x="410" y="89"/>
                      </a:cubicBezTo>
                      <a:cubicBezTo>
                        <a:pt x="409" y="88"/>
                        <a:pt x="407" y="88"/>
                        <a:pt x="406" y="86"/>
                      </a:cubicBezTo>
                      <a:cubicBezTo>
                        <a:pt x="405" y="85"/>
                        <a:pt x="405" y="84"/>
                        <a:pt x="405" y="82"/>
                      </a:cubicBezTo>
                      <a:cubicBezTo>
                        <a:pt x="405" y="0"/>
                        <a:pt x="405" y="0"/>
                        <a:pt x="405" y="0"/>
                      </a:cubicBezTo>
                      <a:cubicBezTo>
                        <a:pt x="274" y="0"/>
                        <a:pt x="274" y="0"/>
                        <a:pt x="274" y="0"/>
                      </a:cubicBezTo>
                      <a:cubicBezTo>
                        <a:pt x="274" y="79"/>
                        <a:pt x="274" y="79"/>
                        <a:pt x="274" y="79"/>
                      </a:cubicBezTo>
                      <a:cubicBezTo>
                        <a:pt x="274" y="81"/>
                        <a:pt x="273" y="82"/>
                        <a:pt x="272" y="84"/>
                      </a:cubicBezTo>
                      <a:cubicBezTo>
                        <a:pt x="271" y="85"/>
                        <a:pt x="269" y="86"/>
                        <a:pt x="267" y="86"/>
                      </a:cubicBezTo>
                      <a:cubicBezTo>
                        <a:pt x="224" y="88"/>
                        <a:pt x="186" y="96"/>
                        <a:pt x="153" y="110"/>
                      </a:cubicBezTo>
                      <a:cubicBezTo>
                        <a:pt x="127" y="121"/>
                        <a:pt x="105" y="136"/>
                        <a:pt x="85" y="155"/>
                      </a:cubicBezTo>
                      <a:cubicBezTo>
                        <a:pt x="85" y="155"/>
                        <a:pt x="85" y="155"/>
                        <a:pt x="85" y="155"/>
                      </a:cubicBezTo>
                      <a:cubicBezTo>
                        <a:pt x="41" y="196"/>
                        <a:pt x="18" y="252"/>
                        <a:pt x="18" y="321"/>
                      </a:cubicBezTo>
                      <a:cubicBezTo>
                        <a:pt x="18" y="381"/>
                        <a:pt x="41" y="431"/>
                        <a:pt x="85" y="469"/>
                      </a:cubicBezTo>
                      <a:cubicBezTo>
                        <a:pt x="85" y="469"/>
                        <a:pt x="85" y="469"/>
                        <a:pt x="85" y="469"/>
                      </a:cubicBezTo>
                      <a:cubicBezTo>
                        <a:pt x="129" y="508"/>
                        <a:pt x="193" y="531"/>
                        <a:pt x="275" y="541"/>
                      </a:cubicBezTo>
                      <a:cubicBezTo>
                        <a:pt x="276" y="541"/>
                        <a:pt x="278" y="542"/>
                        <a:pt x="279" y="543"/>
                      </a:cubicBezTo>
                      <a:cubicBezTo>
                        <a:pt x="280" y="544"/>
                        <a:pt x="281" y="546"/>
                        <a:pt x="281" y="548"/>
                      </a:cubicBezTo>
                      <a:cubicBezTo>
                        <a:pt x="281" y="694"/>
                        <a:pt x="281" y="694"/>
                        <a:pt x="281" y="694"/>
                      </a:cubicBezTo>
                      <a:cubicBezTo>
                        <a:pt x="281" y="696"/>
                        <a:pt x="280" y="697"/>
                        <a:pt x="280" y="698"/>
                      </a:cubicBezTo>
                      <a:cubicBezTo>
                        <a:pt x="279" y="699"/>
                        <a:pt x="278" y="700"/>
                        <a:pt x="277" y="701"/>
                      </a:cubicBezTo>
                      <a:cubicBezTo>
                        <a:pt x="276" y="701"/>
                        <a:pt x="274" y="701"/>
                        <a:pt x="273" y="701"/>
                      </a:cubicBezTo>
                      <a:cubicBezTo>
                        <a:pt x="248" y="697"/>
                        <a:pt x="226" y="686"/>
                        <a:pt x="207" y="667"/>
                      </a:cubicBezTo>
                      <a:cubicBezTo>
                        <a:pt x="190" y="650"/>
                        <a:pt x="176" y="628"/>
                        <a:pt x="166" y="600"/>
                      </a:cubicBezTo>
                      <a:cubicBezTo>
                        <a:pt x="0" y="644"/>
                        <a:pt x="0" y="644"/>
                        <a:pt x="0" y="644"/>
                      </a:cubicBezTo>
                      <a:cubicBezTo>
                        <a:pt x="20" y="701"/>
                        <a:pt x="51" y="746"/>
                        <a:pt x="93" y="778"/>
                      </a:cubicBezTo>
                      <a:cubicBezTo>
                        <a:pt x="136" y="812"/>
                        <a:pt x="195" y="835"/>
                        <a:pt x="268" y="847"/>
                      </a:cubicBezTo>
                      <a:cubicBezTo>
                        <a:pt x="270" y="847"/>
                        <a:pt x="271" y="848"/>
                        <a:pt x="272" y="849"/>
                      </a:cubicBezTo>
                      <a:cubicBezTo>
                        <a:pt x="273" y="850"/>
                        <a:pt x="274" y="852"/>
                        <a:pt x="274" y="854"/>
                      </a:cubicBezTo>
                      <a:cubicBezTo>
                        <a:pt x="274" y="951"/>
                        <a:pt x="274" y="951"/>
                        <a:pt x="274" y="951"/>
                      </a:cubicBezTo>
                      <a:cubicBezTo>
                        <a:pt x="405" y="951"/>
                        <a:pt x="405" y="951"/>
                        <a:pt x="405" y="951"/>
                      </a:cubicBezTo>
                      <a:cubicBezTo>
                        <a:pt x="405" y="851"/>
                        <a:pt x="405" y="851"/>
                        <a:pt x="405" y="851"/>
                      </a:cubicBezTo>
                      <a:cubicBezTo>
                        <a:pt x="405" y="849"/>
                        <a:pt x="405" y="847"/>
                        <a:pt x="406" y="846"/>
                      </a:cubicBezTo>
                      <a:cubicBezTo>
                        <a:pt x="407" y="845"/>
                        <a:pt x="409" y="844"/>
                        <a:pt x="411" y="844"/>
                      </a:cubicBezTo>
                      <a:cubicBezTo>
                        <a:pt x="420" y="843"/>
                        <a:pt x="429" y="841"/>
                        <a:pt x="438" y="839"/>
                      </a:cubicBezTo>
                      <a:cubicBezTo>
                        <a:pt x="483" y="830"/>
                        <a:pt x="521" y="817"/>
                        <a:pt x="553" y="799"/>
                      </a:cubicBezTo>
                      <a:cubicBezTo>
                        <a:pt x="570" y="789"/>
                        <a:pt x="586" y="778"/>
                        <a:pt x="599" y="766"/>
                      </a:cubicBezTo>
                      <a:cubicBezTo>
                        <a:pt x="641" y="726"/>
                        <a:pt x="662" y="674"/>
                        <a:pt x="662" y="609"/>
                      </a:cubicBezTo>
                      <a:cubicBezTo>
                        <a:pt x="662" y="544"/>
                        <a:pt x="641" y="493"/>
                        <a:pt x="599" y="455"/>
                      </a:cubicBezTo>
                      <a:cubicBezTo>
                        <a:pt x="598" y="455"/>
                        <a:pt x="598" y="455"/>
                        <a:pt x="598" y="455"/>
                      </a:cubicBezTo>
                      <a:cubicBezTo>
                        <a:pt x="554" y="417"/>
                        <a:pt x="489" y="393"/>
                        <a:pt x="402" y="381"/>
                      </a:cubicBezTo>
                      <a:cubicBezTo>
                        <a:pt x="400" y="381"/>
                        <a:pt x="398" y="380"/>
                        <a:pt x="397" y="379"/>
                      </a:cubicBezTo>
                      <a:cubicBezTo>
                        <a:pt x="396" y="378"/>
                        <a:pt x="396" y="376"/>
                        <a:pt x="396" y="375"/>
                      </a:cubicBezTo>
                      <a:cubicBezTo>
                        <a:pt x="396" y="236"/>
                        <a:pt x="396" y="236"/>
                        <a:pt x="396" y="236"/>
                      </a:cubicBezTo>
                      <a:cubicBezTo>
                        <a:pt x="396" y="234"/>
                        <a:pt x="396" y="233"/>
                        <a:pt x="397" y="232"/>
                      </a:cubicBezTo>
                      <a:cubicBezTo>
                        <a:pt x="398" y="231"/>
                        <a:pt x="399" y="230"/>
                        <a:pt x="400" y="229"/>
                      </a:cubicBezTo>
                      <a:cubicBezTo>
                        <a:pt x="402" y="229"/>
                        <a:pt x="403" y="229"/>
                        <a:pt x="405" y="229"/>
                      </a:cubicBezTo>
                      <a:cubicBezTo>
                        <a:pt x="415" y="233"/>
                        <a:pt x="425" y="239"/>
                        <a:pt x="434" y="246"/>
                      </a:cubicBezTo>
                      <a:cubicBezTo>
                        <a:pt x="438" y="250"/>
                        <a:pt x="442" y="253"/>
                        <a:pt x="446" y="258"/>
                      </a:cubicBezTo>
                      <a:cubicBezTo>
                        <a:pt x="446" y="258"/>
                        <a:pt x="446" y="258"/>
                        <a:pt x="446" y="258"/>
                      </a:cubicBezTo>
                      <a:cubicBezTo>
                        <a:pt x="457" y="270"/>
                        <a:pt x="467" y="286"/>
                        <a:pt x="478" y="308"/>
                      </a:cubicBezTo>
                      <a:cubicBezTo>
                        <a:pt x="625" y="253"/>
                        <a:pt x="625" y="253"/>
                        <a:pt x="625" y="253"/>
                      </a:cubicBezTo>
                      <a:cubicBezTo>
                        <a:pt x="605" y="208"/>
                        <a:pt x="578" y="173"/>
                        <a:pt x="544" y="146"/>
                      </a:cubicBezTo>
                      <a:moveTo>
                        <a:pt x="465" y="584"/>
                      </a:moveTo>
                      <a:cubicBezTo>
                        <a:pt x="465" y="584"/>
                        <a:pt x="465" y="584"/>
                        <a:pt x="465" y="584"/>
                      </a:cubicBezTo>
                      <a:cubicBezTo>
                        <a:pt x="480" y="597"/>
                        <a:pt x="488" y="613"/>
                        <a:pt x="488" y="634"/>
                      </a:cubicBezTo>
                      <a:cubicBezTo>
                        <a:pt x="488" y="655"/>
                        <a:pt x="480" y="672"/>
                        <a:pt x="463" y="686"/>
                      </a:cubicBezTo>
                      <a:cubicBezTo>
                        <a:pt x="463" y="687"/>
                        <a:pt x="462" y="687"/>
                        <a:pt x="461" y="688"/>
                      </a:cubicBezTo>
                      <a:cubicBezTo>
                        <a:pt x="462" y="688"/>
                        <a:pt x="462" y="688"/>
                        <a:pt x="462" y="688"/>
                      </a:cubicBezTo>
                      <a:cubicBezTo>
                        <a:pt x="446" y="700"/>
                        <a:pt x="426" y="706"/>
                        <a:pt x="402" y="706"/>
                      </a:cubicBezTo>
                      <a:cubicBezTo>
                        <a:pt x="400" y="706"/>
                        <a:pt x="399" y="705"/>
                        <a:pt x="398" y="704"/>
                      </a:cubicBezTo>
                      <a:cubicBezTo>
                        <a:pt x="396" y="703"/>
                        <a:pt x="396" y="701"/>
                        <a:pt x="396" y="699"/>
                      </a:cubicBezTo>
                      <a:cubicBezTo>
                        <a:pt x="396" y="568"/>
                        <a:pt x="396" y="568"/>
                        <a:pt x="396" y="568"/>
                      </a:cubicBezTo>
                      <a:cubicBezTo>
                        <a:pt x="396" y="566"/>
                        <a:pt x="396" y="565"/>
                        <a:pt x="397" y="564"/>
                      </a:cubicBezTo>
                      <a:cubicBezTo>
                        <a:pt x="397" y="563"/>
                        <a:pt x="398" y="562"/>
                        <a:pt x="399" y="561"/>
                      </a:cubicBezTo>
                      <a:cubicBezTo>
                        <a:pt x="401" y="561"/>
                        <a:pt x="402" y="561"/>
                        <a:pt x="403" y="561"/>
                      </a:cubicBezTo>
                      <a:cubicBezTo>
                        <a:pt x="414" y="562"/>
                        <a:pt x="423" y="564"/>
                        <a:pt x="432" y="566"/>
                      </a:cubicBezTo>
                      <a:cubicBezTo>
                        <a:pt x="445" y="571"/>
                        <a:pt x="456" y="576"/>
                        <a:pt x="465" y="584"/>
                      </a:cubicBezTo>
                      <a:moveTo>
                        <a:pt x="278" y="222"/>
                      </a:moveTo>
                      <a:cubicBezTo>
                        <a:pt x="279" y="223"/>
                        <a:pt x="280" y="224"/>
                        <a:pt x="280" y="226"/>
                      </a:cubicBezTo>
                      <a:cubicBezTo>
                        <a:pt x="280" y="354"/>
                        <a:pt x="280" y="354"/>
                        <a:pt x="280" y="354"/>
                      </a:cubicBezTo>
                      <a:cubicBezTo>
                        <a:pt x="280" y="355"/>
                        <a:pt x="280" y="356"/>
                        <a:pt x="279" y="357"/>
                      </a:cubicBezTo>
                      <a:cubicBezTo>
                        <a:pt x="279" y="358"/>
                        <a:pt x="278" y="359"/>
                        <a:pt x="276" y="360"/>
                      </a:cubicBezTo>
                      <a:cubicBezTo>
                        <a:pt x="275" y="360"/>
                        <a:pt x="274" y="361"/>
                        <a:pt x="273" y="361"/>
                      </a:cubicBezTo>
                      <a:cubicBezTo>
                        <a:pt x="247" y="358"/>
                        <a:pt x="227" y="351"/>
                        <a:pt x="213" y="339"/>
                      </a:cubicBezTo>
                      <a:cubicBezTo>
                        <a:pt x="214" y="339"/>
                        <a:pt x="214" y="339"/>
                        <a:pt x="214" y="339"/>
                      </a:cubicBezTo>
                      <a:cubicBezTo>
                        <a:pt x="198" y="326"/>
                        <a:pt x="191" y="309"/>
                        <a:pt x="191" y="287"/>
                      </a:cubicBezTo>
                      <a:cubicBezTo>
                        <a:pt x="191" y="268"/>
                        <a:pt x="199" y="251"/>
                        <a:pt x="215" y="239"/>
                      </a:cubicBezTo>
                      <a:cubicBezTo>
                        <a:pt x="215" y="239"/>
                        <a:pt x="215" y="239"/>
                        <a:pt x="215" y="239"/>
                      </a:cubicBezTo>
                      <a:cubicBezTo>
                        <a:pt x="224" y="231"/>
                        <a:pt x="234" y="226"/>
                        <a:pt x="247" y="223"/>
                      </a:cubicBezTo>
                      <a:cubicBezTo>
                        <a:pt x="255" y="221"/>
                        <a:pt x="264" y="219"/>
                        <a:pt x="273" y="219"/>
                      </a:cubicBezTo>
                      <a:cubicBezTo>
                        <a:pt x="275" y="219"/>
                        <a:pt x="277" y="220"/>
                        <a:pt x="278" y="222"/>
                      </a:cubicBezTo>
                    </a:path>
                  </a:pathLst>
                </a:custGeom>
                <a:solidFill>
                  <a:srgbClr val="B8000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9" name="Freeform 11"/>
                <p:cNvSpPr/>
                <p:nvPr/>
              </p:nvSpPr>
              <p:spPr bwMode="auto">
                <a:xfrm>
                  <a:off x="4548822" y="3767131"/>
                  <a:ext cx="208925" cy="487665"/>
                </a:xfrm>
                <a:custGeom>
                  <a:avLst/>
                  <a:gdLst>
                    <a:gd name="T0" fmla="*/ 774390293 w 55"/>
                    <a:gd name="T1" fmla="*/ 1598476600 h 131"/>
                    <a:gd name="T2" fmla="*/ 394236355 w 55"/>
                    <a:gd name="T3" fmla="*/ 1654562578 h 131"/>
                    <a:gd name="T4" fmla="*/ 394236355 w 55"/>
                    <a:gd name="T5" fmla="*/ 70109345 h 131"/>
                    <a:gd name="T6" fmla="*/ 0 w 55"/>
                    <a:gd name="T7" fmla="*/ 0 h 131"/>
                    <a:gd name="T8" fmla="*/ 0 w 55"/>
                    <a:gd name="T9" fmla="*/ 1836843881 h 131"/>
                    <a:gd name="T10" fmla="*/ 774390293 w 55"/>
                    <a:gd name="T11" fmla="*/ 1598476600 h 1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 h="131">
                      <a:moveTo>
                        <a:pt x="55" y="114"/>
                      </a:moveTo>
                      <a:cubicBezTo>
                        <a:pt x="47" y="117"/>
                        <a:pt x="38" y="118"/>
                        <a:pt x="28" y="118"/>
                      </a:cubicBezTo>
                      <a:cubicBezTo>
                        <a:pt x="28" y="5"/>
                        <a:pt x="28" y="5"/>
                        <a:pt x="28" y="5"/>
                      </a:cubicBezTo>
                      <a:cubicBezTo>
                        <a:pt x="20" y="2"/>
                        <a:pt x="10" y="1"/>
                        <a:pt x="0" y="0"/>
                      </a:cubicBezTo>
                      <a:cubicBezTo>
                        <a:pt x="0" y="131"/>
                        <a:pt x="0" y="131"/>
                        <a:pt x="0" y="131"/>
                      </a:cubicBezTo>
                      <a:cubicBezTo>
                        <a:pt x="22" y="131"/>
                        <a:pt x="41" y="126"/>
                        <a:pt x="55" y="114"/>
                      </a:cubicBezTo>
                      <a:close/>
                    </a:path>
                  </a:pathLst>
                </a:custGeom>
                <a:solidFill>
                  <a:srgbClr val="9A002C"/>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0" name="Freeform 13"/>
                <p:cNvSpPr/>
                <p:nvPr/>
              </p:nvSpPr>
              <p:spPr bwMode="auto">
                <a:xfrm>
                  <a:off x="3832499" y="2493240"/>
                  <a:ext cx="278570" cy="467760"/>
                </a:xfrm>
                <a:custGeom>
                  <a:avLst/>
                  <a:gdLst>
                    <a:gd name="T0" fmla="*/ 701811864 w 75"/>
                    <a:gd name="T1" fmla="*/ 0 h 125"/>
                    <a:gd name="T2" fmla="*/ 294759109 w 75"/>
                    <a:gd name="T3" fmla="*/ 210546032 h 125"/>
                    <a:gd name="T4" fmla="*/ 0 w 75"/>
                    <a:gd name="T5" fmla="*/ 814104080 h 125"/>
                    <a:gd name="T6" fmla="*/ 280724745 w 75"/>
                    <a:gd name="T7" fmla="*/ 1473810983 h 125"/>
                    <a:gd name="T8" fmla="*/ 1052715922 w 75"/>
                    <a:gd name="T9" fmla="*/ 1754536528 h 125"/>
                    <a:gd name="T10" fmla="*/ 1052715922 w 75"/>
                    <a:gd name="T11" fmla="*/ 1487845387 h 125"/>
                    <a:gd name="T12" fmla="*/ 659701279 w 75"/>
                    <a:gd name="T13" fmla="*/ 1277303102 h 125"/>
                    <a:gd name="T14" fmla="*/ 378976533 w 75"/>
                    <a:gd name="T15" fmla="*/ 631634349 h 125"/>
                    <a:gd name="T16" fmla="*/ 687773753 w 75"/>
                    <a:gd name="T17" fmla="*/ 28072554 h 125"/>
                    <a:gd name="T18" fmla="*/ 701811864 w 75"/>
                    <a:gd name="T19" fmla="*/ 0 h 1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125">
                      <a:moveTo>
                        <a:pt x="50" y="0"/>
                      </a:moveTo>
                      <a:cubicBezTo>
                        <a:pt x="39" y="3"/>
                        <a:pt x="29" y="8"/>
                        <a:pt x="21" y="15"/>
                      </a:cubicBezTo>
                      <a:cubicBezTo>
                        <a:pt x="7" y="26"/>
                        <a:pt x="0" y="41"/>
                        <a:pt x="0" y="58"/>
                      </a:cubicBezTo>
                      <a:cubicBezTo>
                        <a:pt x="0" y="78"/>
                        <a:pt x="6" y="93"/>
                        <a:pt x="20" y="105"/>
                      </a:cubicBezTo>
                      <a:cubicBezTo>
                        <a:pt x="33" y="116"/>
                        <a:pt x="51" y="123"/>
                        <a:pt x="75" y="125"/>
                      </a:cubicBezTo>
                      <a:cubicBezTo>
                        <a:pt x="75" y="106"/>
                        <a:pt x="75" y="106"/>
                        <a:pt x="75" y="106"/>
                      </a:cubicBezTo>
                      <a:cubicBezTo>
                        <a:pt x="64" y="102"/>
                        <a:pt x="55" y="97"/>
                        <a:pt x="47" y="91"/>
                      </a:cubicBezTo>
                      <a:cubicBezTo>
                        <a:pt x="34" y="79"/>
                        <a:pt x="27" y="64"/>
                        <a:pt x="27" y="45"/>
                      </a:cubicBezTo>
                      <a:cubicBezTo>
                        <a:pt x="27" y="27"/>
                        <a:pt x="34" y="13"/>
                        <a:pt x="49" y="2"/>
                      </a:cubicBezTo>
                      <a:cubicBezTo>
                        <a:pt x="49" y="1"/>
                        <a:pt x="50" y="1"/>
                        <a:pt x="50" y="0"/>
                      </a:cubicBezTo>
                      <a:close/>
                    </a:path>
                  </a:pathLst>
                </a:custGeom>
                <a:solidFill>
                  <a:srgbClr val="9A002C"/>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1" name="Freeform 14"/>
                <p:cNvSpPr/>
                <p:nvPr/>
              </p:nvSpPr>
              <p:spPr bwMode="auto">
                <a:xfrm>
                  <a:off x="4548822" y="2543005"/>
                  <a:ext cx="1104329" cy="2139736"/>
                </a:xfrm>
                <a:custGeom>
                  <a:avLst/>
                  <a:gdLst>
                    <a:gd name="T0" fmla="*/ 393920980 w 295"/>
                    <a:gd name="T1" fmla="*/ 1757565187 h 569"/>
                    <a:gd name="T2" fmla="*/ 393920980 w 295"/>
                    <a:gd name="T3" fmla="*/ 224969184 h 569"/>
                    <a:gd name="T4" fmla="*/ 0 w 295"/>
                    <a:gd name="T5" fmla="*/ 0 h 569"/>
                    <a:gd name="T6" fmla="*/ 0 w 295"/>
                    <a:gd name="T7" fmla="*/ 1954411348 h 569"/>
                    <a:gd name="T8" fmla="*/ 2147483647 w 295"/>
                    <a:gd name="T9" fmla="*/ 2147483647 h 569"/>
                    <a:gd name="T10" fmla="*/ 2147483647 w 295"/>
                    <a:gd name="T11" fmla="*/ 2147483647 h 569"/>
                    <a:gd name="T12" fmla="*/ 2147483647 w 295"/>
                    <a:gd name="T13" fmla="*/ 2147483647 h 569"/>
                    <a:gd name="T14" fmla="*/ 2147483647 w 295"/>
                    <a:gd name="T15" fmla="*/ 2147483647 h 569"/>
                    <a:gd name="T16" fmla="*/ 2147483647 w 295"/>
                    <a:gd name="T17" fmla="*/ 2147483647 h 569"/>
                    <a:gd name="T18" fmla="*/ 2147483647 w 295"/>
                    <a:gd name="T19" fmla="*/ 2147483647 h 569"/>
                    <a:gd name="T20" fmla="*/ 2147483647 w 295"/>
                    <a:gd name="T21" fmla="*/ 2147483647 h 569"/>
                    <a:gd name="T22" fmla="*/ 393920980 w 295"/>
                    <a:gd name="T23" fmla="*/ 1757565187 h 5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5" h="569">
                      <a:moveTo>
                        <a:pt x="28" y="125"/>
                      </a:moveTo>
                      <a:cubicBezTo>
                        <a:pt x="28" y="16"/>
                        <a:pt x="28" y="16"/>
                        <a:pt x="28" y="16"/>
                      </a:cubicBezTo>
                      <a:cubicBezTo>
                        <a:pt x="19" y="8"/>
                        <a:pt x="10" y="3"/>
                        <a:pt x="0" y="0"/>
                      </a:cubicBezTo>
                      <a:cubicBezTo>
                        <a:pt x="0" y="139"/>
                        <a:pt x="0" y="139"/>
                        <a:pt x="0" y="139"/>
                      </a:cubicBezTo>
                      <a:cubicBezTo>
                        <a:pt x="89" y="150"/>
                        <a:pt x="156" y="175"/>
                        <a:pt x="201" y="214"/>
                      </a:cubicBezTo>
                      <a:cubicBezTo>
                        <a:pt x="245" y="253"/>
                        <a:pt x="267" y="306"/>
                        <a:pt x="267" y="373"/>
                      </a:cubicBezTo>
                      <a:cubicBezTo>
                        <a:pt x="267" y="440"/>
                        <a:pt x="245" y="494"/>
                        <a:pt x="202" y="535"/>
                      </a:cubicBezTo>
                      <a:cubicBezTo>
                        <a:pt x="188" y="547"/>
                        <a:pt x="172" y="559"/>
                        <a:pt x="155" y="569"/>
                      </a:cubicBezTo>
                      <a:cubicBezTo>
                        <a:pt x="184" y="556"/>
                        <a:pt x="209" y="540"/>
                        <a:pt x="229" y="521"/>
                      </a:cubicBezTo>
                      <a:cubicBezTo>
                        <a:pt x="273" y="480"/>
                        <a:pt x="295" y="426"/>
                        <a:pt x="295" y="360"/>
                      </a:cubicBezTo>
                      <a:cubicBezTo>
                        <a:pt x="295" y="293"/>
                        <a:pt x="273" y="240"/>
                        <a:pt x="228" y="201"/>
                      </a:cubicBezTo>
                      <a:cubicBezTo>
                        <a:pt x="184" y="162"/>
                        <a:pt x="117" y="137"/>
                        <a:pt x="28" y="125"/>
                      </a:cubicBezTo>
                      <a:close/>
                    </a:path>
                  </a:pathLst>
                </a:custGeom>
                <a:solidFill>
                  <a:srgbClr val="9A002C"/>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2" name="Freeform 15"/>
                <p:cNvSpPr/>
                <p:nvPr/>
              </p:nvSpPr>
              <p:spPr bwMode="auto">
                <a:xfrm>
                  <a:off x="4588618" y="4752409"/>
                  <a:ext cx="99489" cy="417995"/>
                </a:xfrm>
                <a:custGeom>
                  <a:avLst/>
                  <a:gdLst>
                    <a:gd name="T0" fmla="*/ 382309511 w 27"/>
                    <a:gd name="T1" fmla="*/ 1382629613 h 112"/>
                    <a:gd name="T2" fmla="*/ 382309511 w 27"/>
                    <a:gd name="T3" fmla="*/ 0 h 112"/>
                    <a:gd name="T4" fmla="*/ 0 w 27"/>
                    <a:gd name="T5" fmla="*/ 70543784 h 112"/>
                    <a:gd name="T6" fmla="*/ 0 w 27"/>
                    <a:gd name="T7" fmla="*/ 1580149202 h 112"/>
                    <a:gd name="T8" fmla="*/ 382309511 w 27"/>
                    <a:gd name="T9" fmla="*/ 1382629613 h 1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12">
                      <a:moveTo>
                        <a:pt x="27" y="98"/>
                      </a:moveTo>
                      <a:cubicBezTo>
                        <a:pt x="27" y="0"/>
                        <a:pt x="27" y="0"/>
                        <a:pt x="27" y="0"/>
                      </a:cubicBezTo>
                      <a:cubicBezTo>
                        <a:pt x="18" y="2"/>
                        <a:pt x="9" y="3"/>
                        <a:pt x="0" y="5"/>
                      </a:cubicBezTo>
                      <a:cubicBezTo>
                        <a:pt x="0" y="112"/>
                        <a:pt x="0" y="112"/>
                        <a:pt x="0" y="112"/>
                      </a:cubicBezTo>
                      <a:lnTo>
                        <a:pt x="27" y="98"/>
                      </a:lnTo>
                      <a:close/>
                    </a:path>
                  </a:pathLst>
                </a:custGeom>
                <a:solidFill>
                  <a:srgbClr val="9A002C"/>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3" name="Freeform 17"/>
                <p:cNvSpPr/>
                <p:nvPr/>
              </p:nvSpPr>
              <p:spPr bwMode="auto">
                <a:xfrm>
                  <a:off x="3036584" y="3846749"/>
                  <a:ext cx="1064533" cy="437900"/>
                </a:xfrm>
                <a:custGeom>
                  <a:avLst/>
                  <a:gdLst>
                    <a:gd name="T0" fmla="*/ 221 w 283"/>
                    <a:gd name="T1" fmla="*/ 84 h 116"/>
                    <a:gd name="T2" fmla="*/ 283 w 283"/>
                    <a:gd name="T3" fmla="*/ 116 h 116"/>
                    <a:gd name="T4" fmla="*/ 283 w 283"/>
                    <a:gd name="T5" fmla="*/ 95 h 116"/>
                    <a:gd name="T6" fmla="*/ 248 w 283"/>
                    <a:gd name="T7" fmla="*/ 71 h 116"/>
                    <a:gd name="T8" fmla="*/ 207 w 283"/>
                    <a:gd name="T9" fmla="*/ 0 h 116"/>
                    <a:gd name="T10" fmla="*/ 28 w 283"/>
                    <a:gd name="T11" fmla="*/ 47 h 116"/>
                    <a:gd name="T12" fmla="*/ 0 w 283"/>
                    <a:gd name="T13" fmla="*/ 61 h 116"/>
                    <a:gd name="T14" fmla="*/ 180 w 283"/>
                    <a:gd name="T15" fmla="*/ 14 h 116"/>
                    <a:gd name="T16" fmla="*/ 221 w 283"/>
                    <a:gd name="T17" fmla="*/ 8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116">
                      <a:moveTo>
                        <a:pt x="221" y="84"/>
                      </a:moveTo>
                      <a:cubicBezTo>
                        <a:pt x="238" y="102"/>
                        <a:pt x="259" y="113"/>
                        <a:pt x="283" y="116"/>
                      </a:cubicBezTo>
                      <a:cubicBezTo>
                        <a:pt x="283" y="95"/>
                        <a:pt x="283" y="95"/>
                        <a:pt x="283" y="95"/>
                      </a:cubicBezTo>
                      <a:cubicBezTo>
                        <a:pt x="270" y="89"/>
                        <a:pt x="259" y="81"/>
                        <a:pt x="248" y="71"/>
                      </a:cubicBezTo>
                      <a:cubicBezTo>
                        <a:pt x="231" y="53"/>
                        <a:pt x="217" y="29"/>
                        <a:pt x="207" y="0"/>
                      </a:cubicBezTo>
                      <a:cubicBezTo>
                        <a:pt x="28" y="47"/>
                        <a:pt x="28" y="47"/>
                        <a:pt x="28" y="47"/>
                      </a:cubicBezTo>
                      <a:cubicBezTo>
                        <a:pt x="0" y="61"/>
                        <a:pt x="0" y="61"/>
                        <a:pt x="0" y="61"/>
                      </a:cubicBezTo>
                      <a:cubicBezTo>
                        <a:pt x="180" y="14"/>
                        <a:pt x="180" y="14"/>
                        <a:pt x="180" y="14"/>
                      </a:cubicBezTo>
                      <a:cubicBezTo>
                        <a:pt x="189" y="43"/>
                        <a:pt x="203" y="67"/>
                        <a:pt x="221" y="84"/>
                      </a:cubicBezTo>
                    </a:path>
                  </a:pathLst>
                </a:custGeom>
                <a:solidFill>
                  <a:srgbClr val="9A002C"/>
                </a:solidFill>
                <a:ln>
                  <a:noFill/>
                </a:ln>
                <a:effectLst>
                  <a:outerShdw blurRad="50800" dist="38100" dir="8100000" algn="tr" rotWithShape="0">
                    <a:prstClr val="black">
                      <a:alpha val="40000"/>
                    </a:prstClr>
                  </a:outerShdw>
                </a:effectLst>
              </p:spPr>
              <p:txBody>
                <a:bodyPr/>
                <a:lstStyle/>
                <a:p>
                  <a:pPr eaLnBrk="1" fontAlgn="auto" hangingPunct="1">
                    <a:spcBef>
                      <a:spcPts val="0"/>
                    </a:spcBef>
                    <a:spcAft>
                      <a:spcPts val="0"/>
                    </a:spcAft>
                    <a:defRPr/>
                  </a:pPr>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34" name="Freeform 18"/>
                <p:cNvSpPr/>
                <p:nvPr/>
              </p:nvSpPr>
              <p:spPr bwMode="auto">
                <a:xfrm>
                  <a:off x="4568720" y="2443482"/>
                  <a:ext cx="756119" cy="288613"/>
                </a:xfrm>
                <a:custGeom>
                  <a:avLst/>
                  <a:gdLst>
                    <a:gd name="T0" fmla="*/ 0 w 202"/>
                    <a:gd name="T1" fmla="*/ 0 h 78"/>
                    <a:gd name="T2" fmla="*/ 81 w 202"/>
                    <a:gd name="T3" fmla="*/ 78 h 78"/>
                    <a:gd name="T4" fmla="*/ 202 w 202"/>
                    <a:gd name="T5" fmla="*/ 40 h 78"/>
                    <a:gd name="T6" fmla="*/ 85 w 202"/>
                    <a:gd name="T7" fmla="*/ 52 h 78"/>
                    <a:gd name="T8" fmla="*/ 0 w 202"/>
                    <a:gd name="T9" fmla="*/ 0 h 78"/>
                  </a:gdLst>
                  <a:ahLst/>
                  <a:cxnLst>
                    <a:cxn ang="0">
                      <a:pos x="T0" y="T1"/>
                    </a:cxn>
                    <a:cxn ang="0">
                      <a:pos x="T2" y="T3"/>
                    </a:cxn>
                    <a:cxn ang="0">
                      <a:pos x="T4" y="T5"/>
                    </a:cxn>
                    <a:cxn ang="0">
                      <a:pos x="T6" y="T7"/>
                    </a:cxn>
                    <a:cxn ang="0">
                      <a:pos x="T8" y="T9"/>
                    </a:cxn>
                  </a:cxnLst>
                  <a:rect l="0" t="0" r="r" b="b"/>
                  <a:pathLst>
                    <a:path w="202" h="78">
                      <a:moveTo>
                        <a:pt x="0" y="0"/>
                      </a:moveTo>
                      <a:cubicBezTo>
                        <a:pt x="29" y="20"/>
                        <a:pt x="56" y="46"/>
                        <a:pt x="81" y="78"/>
                      </a:cubicBezTo>
                      <a:cubicBezTo>
                        <a:pt x="202" y="40"/>
                        <a:pt x="202" y="40"/>
                        <a:pt x="202" y="40"/>
                      </a:cubicBezTo>
                      <a:cubicBezTo>
                        <a:pt x="85" y="52"/>
                        <a:pt x="85" y="52"/>
                        <a:pt x="85" y="52"/>
                      </a:cubicBezTo>
                      <a:cubicBezTo>
                        <a:pt x="62" y="25"/>
                        <a:pt x="34" y="8"/>
                        <a:pt x="0" y="0"/>
                      </a:cubicBezTo>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35" name="Freeform 19"/>
                <p:cNvSpPr/>
                <p:nvPr/>
              </p:nvSpPr>
              <p:spPr bwMode="auto">
                <a:xfrm>
                  <a:off x="3225611" y="1726918"/>
                  <a:ext cx="1114281" cy="1263936"/>
                </a:xfrm>
                <a:custGeom>
                  <a:avLst/>
                  <a:gdLst>
                    <a:gd name="T0" fmla="*/ 264 w 297"/>
                    <a:gd name="T1" fmla="*/ 0 h 337"/>
                    <a:gd name="T2" fmla="*/ 264 w 297"/>
                    <a:gd name="T3" fmla="*/ 87 h 337"/>
                    <a:gd name="T4" fmla="*/ 150 w 297"/>
                    <a:gd name="T5" fmla="*/ 111 h 337"/>
                    <a:gd name="T6" fmla="*/ 19 w 297"/>
                    <a:gd name="T7" fmla="*/ 337 h 337"/>
                    <a:gd name="T8" fmla="*/ 107 w 297"/>
                    <a:gd name="T9" fmla="*/ 178 h 337"/>
                    <a:gd name="T10" fmla="*/ 297 w 297"/>
                    <a:gd name="T11" fmla="*/ 104 h 337"/>
                    <a:gd name="T12" fmla="*/ 264 w 297"/>
                    <a:gd name="T13" fmla="*/ 0 h 337"/>
                  </a:gdLst>
                  <a:ahLst/>
                  <a:cxnLst>
                    <a:cxn ang="0">
                      <a:pos x="T0" y="T1"/>
                    </a:cxn>
                    <a:cxn ang="0">
                      <a:pos x="T2" y="T3"/>
                    </a:cxn>
                    <a:cxn ang="0">
                      <a:pos x="T4" y="T5"/>
                    </a:cxn>
                    <a:cxn ang="0">
                      <a:pos x="T6" y="T7"/>
                    </a:cxn>
                    <a:cxn ang="0">
                      <a:pos x="T8" y="T9"/>
                    </a:cxn>
                    <a:cxn ang="0">
                      <a:pos x="T10" y="T11"/>
                    </a:cxn>
                    <a:cxn ang="0">
                      <a:pos x="T12" y="T13"/>
                    </a:cxn>
                  </a:cxnLst>
                  <a:rect l="0" t="0" r="r" b="b"/>
                  <a:pathLst>
                    <a:path w="297" h="337">
                      <a:moveTo>
                        <a:pt x="264" y="0"/>
                      </a:moveTo>
                      <a:cubicBezTo>
                        <a:pt x="264" y="87"/>
                        <a:pt x="264" y="87"/>
                        <a:pt x="264" y="87"/>
                      </a:cubicBezTo>
                      <a:cubicBezTo>
                        <a:pt x="226" y="90"/>
                        <a:pt x="188" y="98"/>
                        <a:pt x="150" y="111"/>
                      </a:cubicBezTo>
                      <a:cubicBezTo>
                        <a:pt x="44" y="149"/>
                        <a:pt x="0" y="224"/>
                        <a:pt x="19" y="337"/>
                      </a:cubicBezTo>
                      <a:cubicBezTo>
                        <a:pt x="35" y="270"/>
                        <a:pt x="64" y="217"/>
                        <a:pt x="107" y="178"/>
                      </a:cubicBezTo>
                      <a:cubicBezTo>
                        <a:pt x="160" y="136"/>
                        <a:pt x="223" y="111"/>
                        <a:pt x="297" y="104"/>
                      </a:cubicBezTo>
                      <a:cubicBezTo>
                        <a:pt x="264" y="0"/>
                        <a:pt x="264" y="0"/>
                        <a:pt x="264" y="0"/>
                      </a:cubicBezTo>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36" name="Freeform 20"/>
                <p:cNvSpPr/>
                <p:nvPr/>
              </p:nvSpPr>
              <p:spPr bwMode="auto">
                <a:xfrm>
                  <a:off x="4140913" y="2453431"/>
                  <a:ext cx="49748" cy="617041"/>
                </a:xfrm>
                <a:custGeom>
                  <a:avLst/>
                  <a:gdLst>
                    <a:gd name="T0" fmla="*/ 0 w 31"/>
                    <a:gd name="T1" fmla="*/ 387 h 387"/>
                    <a:gd name="T2" fmla="*/ 31 w 31"/>
                    <a:gd name="T3" fmla="*/ 345 h 387"/>
                    <a:gd name="T4" fmla="*/ 31 w 31"/>
                    <a:gd name="T5" fmla="*/ 85 h 387"/>
                    <a:gd name="T6" fmla="*/ 0 w 31"/>
                    <a:gd name="T7" fmla="*/ 0 h 387"/>
                    <a:gd name="T8" fmla="*/ 0 w 31"/>
                    <a:gd name="T9" fmla="*/ 387 h 387"/>
                  </a:gdLst>
                  <a:ahLst/>
                  <a:cxnLst>
                    <a:cxn ang="0">
                      <a:pos x="T0" y="T1"/>
                    </a:cxn>
                    <a:cxn ang="0">
                      <a:pos x="T2" y="T3"/>
                    </a:cxn>
                    <a:cxn ang="0">
                      <a:pos x="T4" y="T5"/>
                    </a:cxn>
                    <a:cxn ang="0">
                      <a:pos x="T6" y="T7"/>
                    </a:cxn>
                    <a:cxn ang="0">
                      <a:pos x="T8" y="T9"/>
                    </a:cxn>
                  </a:cxnLst>
                  <a:rect l="0" t="0" r="r" b="b"/>
                  <a:pathLst>
                    <a:path w="31" h="387">
                      <a:moveTo>
                        <a:pt x="0" y="387"/>
                      </a:moveTo>
                      <a:lnTo>
                        <a:pt x="31" y="345"/>
                      </a:lnTo>
                      <a:lnTo>
                        <a:pt x="31" y="85"/>
                      </a:lnTo>
                      <a:lnTo>
                        <a:pt x="0" y="0"/>
                      </a:lnTo>
                      <a:lnTo>
                        <a:pt x="0" y="387"/>
                      </a:lnTo>
                      <a:close/>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37" name="Freeform 21"/>
                <p:cNvSpPr/>
                <p:nvPr/>
              </p:nvSpPr>
              <p:spPr bwMode="auto">
                <a:xfrm>
                  <a:off x="4140913" y="3687513"/>
                  <a:ext cx="49748" cy="617041"/>
                </a:xfrm>
                <a:custGeom>
                  <a:avLst/>
                  <a:gdLst>
                    <a:gd name="T0" fmla="*/ 31 w 31"/>
                    <a:gd name="T1" fmla="*/ 85 h 387"/>
                    <a:gd name="T2" fmla="*/ 0 w 31"/>
                    <a:gd name="T3" fmla="*/ 0 h 387"/>
                    <a:gd name="T4" fmla="*/ 0 w 31"/>
                    <a:gd name="T5" fmla="*/ 387 h 387"/>
                    <a:gd name="T6" fmla="*/ 31 w 31"/>
                    <a:gd name="T7" fmla="*/ 345 h 387"/>
                    <a:gd name="T8" fmla="*/ 31 w 31"/>
                    <a:gd name="T9" fmla="*/ 85 h 387"/>
                  </a:gdLst>
                  <a:ahLst/>
                  <a:cxnLst>
                    <a:cxn ang="0">
                      <a:pos x="T0" y="T1"/>
                    </a:cxn>
                    <a:cxn ang="0">
                      <a:pos x="T2" y="T3"/>
                    </a:cxn>
                    <a:cxn ang="0">
                      <a:pos x="T4" y="T5"/>
                    </a:cxn>
                    <a:cxn ang="0">
                      <a:pos x="T6" y="T7"/>
                    </a:cxn>
                    <a:cxn ang="0">
                      <a:pos x="T8" y="T9"/>
                    </a:cxn>
                  </a:cxnLst>
                  <a:rect l="0" t="0" r="r" b="b"/>
                  <a:pathLst>
                    <a:path w="31" h="387">
                      <a:moveTo>
                        <a:pt x="31" y="85"/>
                      </a:moveTo>
                      <a:lnTo>
                        <a:pt x="0" y="0"/>
                      </a:lnTo>
                      <a:lnTo>
                        <a:pt x="0" y="387"/>
                      </a:lnTo>
                      <a:lnTo>
                        <a:pt x="31" y="345"/>
                      </a:lnTo>
                      <a:lnTo>
                        <a:pt x="31" y="85"/>
                      </a:lnTo>
                      <a:close/>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38" name="Freeform 22"/>
                <p:cNvSpPr/>
                <p:nvPr/>
              </p:nvSpPr>
              <p:spPr bwMode="auto">
                <a:xfrm>
                  <a:off x="3195767" y="3936323"/>
                  <a:ext cx="756119" cy="786226"/>
                </a:xfrm>
                <a:custGeom>
                  <a:avLst/>
                  <a:gdLst>
                    <a:gd name="T0" fmla="*/ 138 w 199"/>
                    <a:gd name="T1" fmla="*/ 0 h 209"/>
                    <a:gd name="T2" fmla="*/ 0 w 199"/>
                    <a:gd name="T3" fmla="*/ 34 h 209"/>
                    <a:gd name="T4" fmla="*/ 199 w 199"/>
                    <a:gd name="T5" fmla="*/ 209 h 209"/>
                    <a:gd name="T6" fmla="*/ 45 w 199"/>
                    <a:gd name="T7" fmla="*/ 46 h 209"/>
                    <a:gd name="T8" fmla="*/ 142 w 199"/>
                    <a:gd name="T9" fmla="*/ 22 h 209"/>
                    <a:gd name="T10" fmla="*/ 138 w 199"/>
                    <a:gd name="T11" fmla="*/ 0 h 209"/>
                  </a:gdLst>
                  <a:ahLst/>
                  <a:cxnLst>
                    <a:cxn ang="0">
                      <a:pos x="T0" y="T1"/>
                    </a:cxn>
                    <a:cxn ang="0">
                      <a:pos x="T2" y="T3"/>
                    </a:cxn>
                    <a:cxn ang="0">
                      <a:pos x="T4" y="T5"/>
                    </a:cxn>
                    <a:cxn ang="0">
                      <a:pos x="T6" y="T7"/>
                    </a:cxn>
                    <a:cxn ang="0">
                      <a:pos x="T8" y="T9"/>
                    </a:cxn>
                    <a:cxn ang="0">
                      <a:pos x="T10" y="T11"/>
                    </a:cxn>
                  </a:cxnLst>
                  <a:rect l="0" t="0" r="r" b="b"/>
                  <a:pathLst>
                    <a:path w="199" h="209">
                      <a:moveTo>
                        <a:pt x="138" y="0"/>
                      </a:moveTo>
                      <a:cubicBezTo>
                        <a:pt x="0" y="34"/>
                        <a:pt x="0" y="34"/>
                        <a:pt x="0" y="34"/>
                      </a:cubicBezTo>
                      <a:cubicBezTo>
                        <a:pt x="34" y="126"/>
                        <a:pt x="100" y="184"/>
                        <a:pt x="199" y="209"/>
                      </a:cubicBezTo>
                      <a:cubicBezTo>
                        <a:pt x="112" y="171"/>
                        <a:pt x="61" y="117"/>
                        <a:pt x="45" y="46"/>
                      </a:cubicBezTo>
                      <a:cubicBezTo>
                        <a:pt x="142" y="22"/>
                        <a:pt x="142" y="22"/>
                        <a:pt x="142" y="22"/>
                      </a:cubicBezTo>
                      <a:cubicBezTo>
                        <a:pt x="138" y="0"/>
                        <a:pt x="138" y="0"/>
                        <a:pt x="138" y="0"/>
                      </a:cubicBezTo>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39" name="Freeform 23"/>
                <p:cNvSpPr/>
                <p:nvPr/>
              </p:nvSpPr>
              <p:spPr bwMode="auto">
                <a:xfrm>
                  <a:off x="4101117" y="3836800"/>
                  <a:ext cx="1402803" cy="1363458"/>
                </a:xfrm>
                <a:custGeom>
                  <a:avLst/>
                  <a:gdLst>
                    <a:gd name="T0" fmla="*/ 363 w 373"/>
                    <a:gd name="T1" fmla="*/ 0 h 363"/>
                    <a:gd name="T2" fmla="*/ 92 w 373"/>
                    <a:gd name="T3" fmla="*/ 230 h 363"/>
                    <a:gd name="T4" fmla="*/ 88 w 373"/>
                    <a:gd name="T5" fmla="*/ 345 h 363"/>
                    <a:gd name="T6" fmla="*/ 0 w 373"/>
                    <a:gd name="T7" fmla="*/ 363 h 363"/>
                    <a:gd name="T8" fmla="*/ 112 w 373"/>
                    <a:gd name="T9" fmla="*/ 363 h 363"/>
                    <a:gd name="T10" fmla="*/ 112 w 373"/>
                    <a:gd name="T11" fmla="*/ 251 h 363"/>
                    <a:gd name="T12" fmla="*/ 363 w 37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73" h="363">
                      <a:moveTo>
                        <a:pt x="363" y="0"/>
                      </a:moveTo>
                      <a:cubicBezTo>
                        <a:pt x="328" y="148"/>
                        <a:pt x="238" y="224"/>
                        <a:pt x="92" y="230"/>
                      </a:cubicBezTo>
                      <a:cubicBezTo>
                        <a:pt x="88" y="345"/>
                        <a:pt x="88" y="345"/>
                        <a:pt x="88" y="345"/>
                      </a:cubicBezTo>
                      <a:cubicBezTo>
                        <a:pt x="0" y="363"/>
                        <a:pt x="0" y="363"/>
                        <a:pt x="0" y="363"/>
                      </a:cubicBezTo>
                      <a:cubicBezTo>
                        <a:pt x="112" y="363"/>
                        <a:pt x="112" y="363"/>
                        <a:pt x="112" y="363"/>
                      </a:cubicBezTo>
                      <a:cubicBezTo>
                        <a:pt x="112" y="251"/>
                        <a:pt x="112" y="251"/>
                        <a:pt x="112" y="251"/>
                      </a:cubicBezTo>
                      <a:cubicBezTo>
                        <a:pt x="290" y="225"/>
                        <a:pt x="373" y="141"/>
                        <a:pt x="363" y="0"/>
                      </a:cubicBezTo>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grpSp>
          <p:grpSp>
            <p:nvGrpSpPr>
              <p:cNvPr id="14352" name="组合 14"/>
              <p:cNvGrpSpPr/>
              <p:nvPr/>
            </p:nvGrpSpPr>
            <p:grpSpPr bwMode="auto">
              <a:xfrm>
                <a:off x="4077739" y="4199957"/>
                <a:ext cx="418664" cy="490423"/>
                <a:chOff x="5246924" y="3273831"/>
                <a:chExt cx="2139875" cy="2506649"/>
              </a:xfrm>
            </p:grpSpPr>
            <p:sp>
              <p:nvSpPr>
                <p:cNvPr id="8" name="Freeform 6"/>
                <p:cNvSpPr>
                  <a:spLocks noEditPoints="1"/>
                </p:cNvSpPr>
                <p:nvPr/>
              </p:nvSpPr>
              <p:spPr bwMode="auto">
                <a:xfrm>
                  <a:off x="5582810" y="5294520"/>
                  <a:ext cx="1803989" cy="481811"/>
                </a:xfrm>
                <a:custGeom>
                  <a:avLst/>
                  <a:gdLst>
                    <a:gd name="T0" fmla="*/ 703 w 704"/>
                    <a:gd name="T1" fmla="*/ 51 h 189"/>
                    <a:gd name="T2" fmla="*/ 673 w 704"/>
                    <a:gd name="T3" fmla="*/ 28 h 189"/>
                    <a:gd name="T4" fmla="*/ 581 w 704"/>
                    <a:gd name="T5" fmla="*/ 17 h 189"/>
                    <a:gd name="T6" fmla="*/ 612 w 704"/>
                    <a:gd name="T7" fmla="*/ 0 h 189"/>
                    <a:gd name="T8" fmla="*/ 492 w 704"/>
                    <a:gd name="T9" fmla="*/ 0 h 189"/>
                    <a:gd name="T10" fmla="*/ 465 w 704"/>
                    <a:gd name="T11" fmla="*/ 2 h 189"/>
                    <a:gd name="T12" fmla="*/ 438 w 704"/>
                    <a:gd name="T13" fmla="*/ 17 h 189"/>
                    <a:gd name="T14" fmla="*/ 329 w 704"/>
                    <a:gd name="T15" fmla="*/ 24 h 189"/>
                    <a:gd name="T16" fmla="*/ 254 w 704"/>
                    <a:gd name="T17" fmla="*/ 33 h 189"/>
                    <a:gd name="T18" fmla="*/ 136 w 704"/>
                    <a:gd name="T19" fmla="*/ 66 h 189"/>
                    <a:gd name="T20" fmla="*/ 138 w 704"/>
                    <a:gd name="T21" fmla="*/ 95 h 189"/>
                    <a:gd name="T22" fmla="*/ 273 w 704"/>
                    <a:gd name="T23" fmla="*/ 109 h 189"/>
                    <a:gd name="T24" fmla="*/ 228 w 704"/>
                    <a:gd name="T25" fmla="*/ 134 h 189"/>
                    <a:gd name="T26" fmla="*/ 208 w 704"/>
                    <a:gd name="T27" fmla="*/ 129 h 189"/>
                    <a:gd name="T28" fmla="*/ 199 w 704"/>
                    <a:gd name="T29" fmla="*/ 115 h 189"/>
                    <a:gd name="T30" fmla="*/ 33 w 704"/>
                    <a:gd name="T31" fmla="*/ 124 h 189"/>
                    <a:gd name="T32" fmla="*/ 6 w 704"/>
                    <a:gd name="T33" fmla="*/ 127 h 189"/>
                    <a:gd name="T34" fmla="*/ 35 w 704"/>
                    <a:gd name="T35" fmla="*/ 155 h 189"/>
                    <a:gd name="T36" fmla="*/ 158 w 704"/>
                    <a:gd name="T37" fmla="*/ 169 h 189"/>
                    <a:gd name="T38" fmla="*/ 121 w 704"/>
                    <a:gd name="T39" fmla="*/ 189 h 189"/>
                    <a:gd name="T40" fmla="*/ 241 w 704"/>
                    <a:gd name="T41" fmla="*/ 189 h 189"/>
                    <a:gd name="T42" fmla="*/ 268 w 704"/>
                    <a:gd name="T43" fmla="*/ 186 h 189"/>
                    <a:gd name="T44" fmla="*/ 303 w 704"/>
                    <a:gd name="T45" fmla="*/ 167 h 189"/>
                    <a:gd name="T46" fmla="*/ 415 w 704"/>
                    <a:gd name="T47" fmla="*/ 159 h 189"/>
                    <a:gd name="T48" fmla="*/ 429 w 704"/>
                    <a:gd name="T49" fmla="*/ 158 h 189"/>
                    <a:gd name="T50" fmla="*/ 494 w 704"/>
                    <a:gd name="T51" fmla="*/ 150 h 189"/>
                    <a:gd name="T52" fmla="*/ 606 w 704"/>
                    <a:gd name="T53" fmla="*/ 119 h 189"/>
                    <a:gd name="T54" fmla="*/ 608 w 704"/>
                    <a:gd name="T55" fmla="*/ 88 h 189"/>
                    <a:gd name="T56" fmla="*/ 469 w 704"/>
                    <a:gd name="T57" fmla="*/ 73 h 189"/>
                    <a:gd name="T58" fmla="*/ 508 w 704"/>
                    <a:gd name="T59" fmla="*/ 52 h 189"/>
                    <a:gd name="T60" fmla="*/ 513 w 704"/>
                    <a:gd name="T61" fmla="*/ 54 h 189"/>
                    <a:gd name="T62" fmla="*/ 521 w 704"/>
                    <a:gd name="T63" fmla="*/ 65 h 189"/>
                    <a:gd name="T64" fmla="*/ 703 w 704"/>
                    <a:gd name="T65" fmla="*/ 51 h 189"/>
                    <a:gd name="T66" fmla="*/ 387 w 704"/>
                    <a:gd name="T67" fmla="*/ 47 h 189"/>
                    <a:gd name="T68" fmla="*/ 348 w 704"/>
                    <a:gd name="T69" fmla="*/ 68 h 189"/>
                    <a:gd name="T70" fmla="*/ 330 w 704"/>
                    <a:gd name="T71" fmla="*/ 65 h 189"/>
                    <a:gd name="T72" fmla="*/ 330 w 704"/>
                    <a:gd name="T73" fmla="*/ 57 h 189"/>
                    <a:gd name="T74" fmla="*/ 363 w 704"/>
                    <a:gd name="T75" fmla="*/ 48 h 189"/>
                    <a:gd name="T76" fmla="*/ 365 w 704"/>
                    <a:gd name="T77" fmla="*/ 48 h 189"/>
                    <a:gd name="T78" fmla="*/ 387 w 704"/>
                    <a:gd name="T79" fmla="*/ 47 h 189"/>
                    <a:gd name="T80" fmla="*/ 412 w 704"/>
                    <a:gd name="T81" fmla="*/ 118 h 189"/>
                    <a:gd name="T82" fmla="*/ 414 w 704"/>
                    <a:gd name="T83" fmla="*/ 126 h 189"/>
                    <a:gd name="T84" fmla="*/ 379 w 704"/>
                    <a:gd name="T85" fmla="*/ 135 h 189"/>
                    <a:gd name="T86" fmla="*/ 377 w 704"/>
                    <a:gd name="T87" fmla="*/ 135 h 189"/>
                    <a:gd name="T88" fmla="*/ 353 w 704"/>
                    <a:gd name="T89" fmla="*/ 136 h 189"/>
                    <a:gd name="T90" fmla="*/ 393 w 704"/>
                    <a:gd name="T91" fmla="*/ 114 h 189"/>
                    <a:gd name="T92" fmla="*/ 412 w 704"/>
                    <a:gd name="T93" fmla="*/ 11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4" h="189">
                      <a:moveTo>
                        <a:pt x="703" y="51"/>
                      </a:moveTo>
                      <a:cubicBezTo>
                        <a:pt x="704" y="41"/>
                        <a:pt x="694" y="34"/>
                        <a:pt x="673" y="28"/>
                      </a:cubicBezTo>
                      <a:cubicBezTo>
                        <a:pt x="652" y="22"/>
                        <a:pt x="621" y="19"/>
                        <a:pt x="581" y="17"/>
                      </a:cubicBezTo>
                      <a:cubicBezTo>
                        <a:pt x="612" y="0"/>
                        <a:pt x="612" y="0"/>
                        <a:pt x="612" y="0"/>
                      </a:cubicBezTo>
                      <a:cubicBezTo>
                        <a:pt x="492" y="0"/>
                        <a:pt x="492" y="0"/>
                        <a:pt x="492" y="0"/>
                      </a:cubicBezTo>
                      <a:cubicBezTo>
                        <a:pt x="465" y="2"/>
                        <a:pt x="465" y="2"/>
                        <a:pt x="465" y="2"/>
                      </a:cubicBezTo>
                      <a:cubicBezTo>
                        <a:pt x="438" y="17"/>
                        <a:pt x="438" y="17"/>
                        <a:pt x="438" y="17"/>
                      </a:cubicBezTo>
                      <a:cubicBezTo>
                        <a:pt x="399" y="18"/>
                        <a:pt x="363" y="20"/>
                        <a:pt x="329" y="24"/>
                      </a:cubicBezTo>
                      <a:cubicBezTo>
                        <a:pt x="303" y="26"/>
                        <a:pt x="278" y="29"/>
                        <a:pt x="254" y="33"/>
                      </a:cubicBezTo>
                      <a:cubicBezTo>
                        <a:pt x="201" y="41"/>
                        <a:pt x="161" y="52"/>
                        <a:pt x="136" y="66"/>
                      </a:cubicBezTo>
                      <a:cubicBezTo>
                        <a:pt x="114" y="78"/>
                        <a:pt x="115" y="88"/>
                        <a:pt x="138" y="95"/>
                      </a:cubicBezTo>
                      <a:cubicBezTo>
                        <a:pt x="162" y="103"/>
                        <a:pt x="207" y="108"/>
                        <a:pt x="273" y="109"/>
                      </a:cubicBezTo>
                      <a:cubicBezTo>
                        <a:pt x="228" y="134"/>
                        <a:pt x="228" y="134"/>
                        <a:pt x="228" y="134"/>
                      </a:cubicBezTo>
                      <a:cubicBezTo>
                        <a:pt x="219" y="133"/>
                        <a:pt x="213" y="131"/>
                        <a:pt x="208" y="129"/>
                      </a:cubicBezTo>
                      <a:cubicBezTo>
                        <a:pt x="200" y="126"/>
                        <a:pt x="197" y="121"/>
                        <a:pt x="199" y="115"/>
                      </a:cubicBezTo>
                      <a:cubicBezTo>
                        <a:pt x="33" y="124"/>
                        <a:pt x="33" y="124"/>
                        <a:pt x="33" y="124"/>
                      </a:cubicBezTo>
                      <a:cubicBezTo>
                        <a:pt x="6" y="127"/>
                        <a:pt x="6" y="127"/>
                        <a:pt x="6" y="127"/>
                      </a:cubicBezTo>
                      <a:cubicBezTo>
                        <a:pt x="0" y="139"/>
                        <a:pt x="10" y="148"/>
                        <a:pt x="35" y="155"/>
                      </a:cubicBezTo>
                      <a:cubicBezTo>
                        <a:pt x="59" y="162"/>
                        <a:pt x="100" y="166"/>
                        <a:pt x="158" y="169"/>
                      </a:cubicBezTo>
                      <a:cubicBezTo>
                        <a:pt x="121" y="189"/>
                        <a:pt x="121" y="189"/>
                        <a:pt x="121" y="189"/>
                      </a:cubicBezTo>
                      <a:cubicBezTo>
                        <a:pt x="241" y="189"/>
                        <a:pt x="241" y="189"/>
                        <a:pt x="241" y="189"/>
                      </a:cubicBezTo>
                      <a:cubicBezTo>
                        <a:pt x="268" y="186"/>
                        <a:pt x="268" y="186"/>
                        <a:pt x="268" y="186"/>
                      </a:cubicBezTo>
                      <a:cubicBezTo>
                        <a:pt x="303" y="167"/>
                        <a:pt x="303" y="167"/>
                        <a:pt x="303" y="167"/>
                      </a:cubicBezTo>
                      <a:cubicBezTo>
                        <a:pt x="344" y="165"/>
                        <a:pt x="382" y="163"/>
                        <a:pt x="415" y="159"/>
                      </a:cubicBezTo>
                      <a:cubicBezTo>
                        <a:pt x="429" y="158"/>
                        <a:pt x="429" y="158"/>
                        <a:pt x="429" y="158"/>
                      </a:cubicBezTo>
                      <a:cubicBezTo>
                        <a:pt x="452" y="156"/>
                        <a:pt x="474" y="153"/>
                        <a:pt x="494" y="150"/>
                      </a:cubicBezTo>
                      <a:cubicBezTo>
                        <a:pt x="545" y="142"/>
                        <a:pt x="582" y="132"/>
                        <a:pt x="606" y="119"/>
                      </a:cubicBezTo>
                      <a:cubicBezTo>
                        <a:pt x="630" y="106"/>
                        <a:pt x="631" y="96"/>
                        <a:pt x="608" y="88"/>
                      </a:cubicBezTo>
                      <a:cubicBezTo>
                        <a:pt x="585" y="81"/>
                        <a:pt x="538" y="76"/>
                        <a:pt x="469" y="73"/>
                      </a:cubicBezTo>
                      <a:cubicBezTo>
                        <a:pt x="508" y="52"/>
                        <a:pt x="508" y="52"/>
                        <a:pt x="508" y="52"/>
                      </a:cubicBezTo>
                      <a:cubicBezTo>
                        <a:pt x="510" y="53"/>
                        <a:pt x="511" y="54"/>
                        <a:pt x="513" y="54"/>
                      </a:cubicBezTo>
                      <a:cubicBezTo>
                        <a:pt x="518" y="57"/>
                        <a:pt x="521" y="60"/>
                        <a:pt x="521" y="65"/>
                      </a:cubicBezTo>
                      <a:cubicBezTo>
                        <a:pt x="703" y="51"/>
                        <a:pt x="703" y="51"/>
                        <a:pt x="703" y="51"/>
                      </a:cubicBezTo>
                      <a:moveTo>
                        <a:pt x="387" y="47"/>
                      </a:moveTo>
                      <a:cubicBezTo>
                        <a:pt x="348" y="68"/>
                        <a:pt x="348" y="68"/>
                        <a:pt x="348" y="68"/>
                      </a:cubicBezTo>
                      <a:cubicBezTo>
                        <a:pt x="340" y="68"/>
                        <a:pt x="334" y="67"/>
                        <a:pt x="330" y="65"/>
                      </a:cubicBezTo>
                      <a:cubicBezTo>
                        <a:pt x="323" y="63"/>
                        <a:pt x="323" y="60"/>
                        <a:pt x="330" y="57"/>
                      </a:cubicBezTo>
                      <a:cubicBezTo>
                        <a:pt x="336" y="53"/>
                        <a:pt x="347" y="50"/>
                        <a:pt x="363" y="48"/>
                      </a:cubicBezTo>
                      <a:cubicBezTo>
                        <a:pt x="364" y="48"/>
                        <a:pt x="365" y="48"/>
                        <a:pt x="365" y="48"/>
                      </a:cubicBezTo>
                      <a:cubicBezTo>
                        <a:pt x="372" y="47"/>
                        <a:pt x="379" y="47"/>
                        <a:pt x="387" y="47"/>
                      </a:cubicBezTo>
                      <a:moveTo>
                        <a:pt x="412" y="118"/>
                      </a:moveTo>
                      <a:cubicBezTo>
                        <a:pt x="420" y="120"/>
                        <a:pt x="420" y="123"/>
                        <a:pt x="414" y="126"/>
                      </a:cubicBezTo>
                      <a:cubicBezTo>
                        <a:pt x="407" y="130"/>
                        <a:pt x="395" y="133"/>
                        <a:pt x="379" y="135"/>
                      </a:cubicBezTo>
                      <a:cubicBezTo>
                        <a:pt x="378" y="135"/>
                        <a:pt x="377" y="135"/>
                        <a:pt x="377" y="135"/>
                      </a:cubicBezTo>
                      <a:cubicBezTo>
                        <a:pt x="369" y="136"/>
                        <a:pt x="361" y="136"/>
                        <a:pt x="353" y="136"/>
                      </a:cubicBezTo>
                      <a:cubicBezTo>
                        <a:pt x="393" y="114"/>
                        <a:pt x="393" y="114"/>
                        <a:pt x="393" y="114"/>
                      </a:cubicBezTo>
                      <a:cubicBezTo>
                        <a:pt x="402" y="115"/>
                        <a:pt x="408" y="116"/>
                        <a:pt x="412" y="118"/>
                      </a:cubicBezTo>
                    </a:path>
                  </a:pathLst>
                </a:custGeom>
                <a:gradFill flip="none" rotWithShape="1">
                  <a:gsLst>
                    <a:gs pos="0">
                      <a:schemeClr val="bg1">
                        <a:lumMod val="65000"/>
                      </a:schemeClr>
                    </a:gs>
                    <a:gs pos="85000">
                      <a:schemeClr val="bg1">
                        <a:lumMod val="95000"/>
                        <a:alpha val="36000"/>
                      </a:schemeClr>
                    </a:gs>
                  </a:gsLst>
                  <a:lin ang="16200000" scaled="1"/>
                  <a:tileRect/>
                </a:gradFill>
                <a:ln>
                  <a:noFill/>
                </a:ln>
              </p:spPr>
              <p:txBody>
                <a:bodyPr/>
                <a:lstStyle/>
                <a:p>
                  <a:pPr eaLnBrk="1" fontAlgn="auto" hangingPunct="1">
                    <a:spcBef>
                      <a:spcPts val="0"/>
                    </a:spcBef>
                    <a:spcAft>
                      <a:spcPts val="0"/>
                    </a:spcAft>
                    <a:defRPr/>
                  </a:pPr>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5959368" y="3270901"/>
                  <a:ext cx="1007084" cy="709582"/>
                </a:xfrm>
                <a:custGeom>
                  <a:avLst/>
                  <a:gdLst>
                    <a:gd name="T0" fmla="*/ 308 w 395"/>
                    <a:gd name="T1" fmla="*/ 147 h 277"/>
                    <a:gd name="T2" fmla="*/ 172 w 395"/>
                    <a:gd name="T3" fmla="*/ 88 h 277"/>
                    <a:gd name="T4" fmla="*/ 172 w 395"/>
                    <a:gd name="T5" fmla="*/ 0 h 277"/>
                    <a:gd name="T6" fmla="*/ 27 w 395"/>
                    <a:gd name="T7" fmla="*/ 0 h 277"/>
                    <a:gd name="T8" fmla="*/ 0 w 395"/>
                    <a:gd name="T9" fmla="*/ 13 h 277"/>
                    <a:gd name="T10" fmla="*/ 145 w 395"/>
                    <a:gd name="T11" fmla="*/ 13 h 277"/>
                    <a:gd name="T12" fmla="*/ 145 w 395"/>
                    <a:gd name="T13" fmla="*/ 102 h 277"/>
                    <a:gd name="T14" fmla="*/ 281 w 395"/>
                    <a:gd name="T15" fmla="*/ 160 h 277"/>
                    <a:gd name="T16" fmla="*/ 367 w 395"/>
                    <a:gd name="T17" fmla="*/ 277 h 277"/>
                    <a:gd name="T18" fmla="*/ 395 w 395"/>
                    <a:gd name="T19" fmla="*/ 263 h 277"/>
                    <a:gd name="T20" fmla="*/ 308 w 395"/>
                    <a:gd name="T21" fmla="*/ 14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5" h="277">
                      <a:moveTo>
                        <a:pt x="308" y="147"/>
                      </a:moveTo>
                      <a:cubicBezTo>
                        <a:pt x="271" y="117"/>
                        <a:pt x="225" y="97"/>
                        <a:pt x="172" y="88"/>
                      </a:cubicBezTo>
                      <a:cubicBezTo>
                        <a:pt x="172" y="0"/>
                        <a:pt x="172" y="0"/>
                        <a:pt x="172" y="0"/>
                      </a:cubicBezTo>
                      <a:cubicBezTo>
                        <a:pt x="27" y="0"/>
                        <a:pt x="27" y="0"/>
                        <a:pt x="27" y="0"/>
                      </a:cubicBezTo>
                      <a:cubicBezTo>
                        <a:pt x="0" y="13"/>
                        <a:pt x="0" y="13"/>
                        <a:pt x="0" y="13"/>
                      </a:cubicBezTo>
                      <a:cubicBezTo>
                        <a:pt x="145" y="13"/>
                        <a:pt x="145" y="13"/>
                        <a:pt x="145" y="13"/>
                      </a:cubicBezTo>
                      <a:cubicBezTo>
                        <a:pt x="145" y="102"/>
                        <a:pt x="145" y="102"/>
                        <a:pt x="145" y="102"/>
                      </a:cubicBezTo>
                      <a:cubicBezTo>
                        <a:pt x="198" y="111"/>
                        <a:pt x="243" y="130"/>
                        <a:pt x="281" y="160"/>
                      </a:cubicBezTo>
                      <a:cubicBezTo>
                        <a:pt x="318" y="189"/>
                        <a:pt x="347" y="228"/>
                        <a:pt x="367" y="277"/>
                      </a:cubicBezTo>
                      <a:cubicBezTo>
                        <a:pt x="395" y="263"/>
                        <a:pt x="395" y="263"/>
                        <a:pt x="395" y="263"/>
                      </a:cubicBezTo>
                      <a:cubicBezTo>
                        <a:pt x="375" y="215"/>
                        <a:pt x="346" y="176"/>
                        <a:pt x="308" y="147"/>
                      </a:cubicBezTo>
                      <a:close/>
                    </a:path>
                  </a:pathLst>
                </a:custGeom>
                <a:gradFill flip="none" rotWithShape="1">
                  <a:gsLst>
                    <a:gs pos="11000">
                      <a:srgbClr val="22548B"/>
                    </a:gs>
                    <a:gs pos="70000">
                      <a:srgbClr val="0070C0"/>
                    </a:gs>
                    <a:gs pos="96000">
                      <a:srgbClr val="22548B"/>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10" name="Freeform 8"/>
                <p:cNvSpPr>
                  <a:spLocks noEditPoints="1"/>
                </p:cNvSpPr>
                <p:nvPr/>
              </p:nvSpPr>
              <p:spPr bwMode="auto">
                <a:xfrm>
                  <a:off x="5250035" y="3305942"/>
                  <a:ext cx="1733931" cy="2470388"/>
                </a:xfrm>
                <a:custGeom>
                  <a:avLst/>
                  <a:gdLst>
                    <a:gd name="T0" fmla="*/ 449 w 678"/>
                    <a:gd name="T1" fmla="*/ 269 h 965"/>
                    <a:gd name="T2" fmla="*/ 643 w 678"/>
                    <a:gd name="T3" fmla="*/ 264 h 965"/>
                    <a:gd name="T4" fmla="*/ 421 w 678"/>
                    <a:gd name="T5" fmla="*/ 89 h 965"/>
                    <a:gd name="T6" fmla="*/ 276 w 678"/>
                    <a:gd name="T7" fmla="*/ 0 h 965"/>
                    <a:gd name="T8" fmla="*/ 276 w 678"/>
                    <a:gd name="T9" fmla="*/ 86 h 965"/>
                    <a:gd name="T10" fmla="*/ 89 w 678"/>
                    <a:gd name="T11" fmla="*/ 157 h 965"/>
                    <a:gd name="T12" fmla="*/ 89 w 678"/>
                    <a:gd name="T13" fmla="*/ 481 h 965"/>
                    <a:gd name="T14" fmla="*/ 283 w 678"/>
                    <a:gd name="T15" fmla="*/ 680 h 965"/>
                    <a:gd name="T16" fmla="*/ 221 w 678"/>
                    <a:gd name="T17" fmla="*/ 669 h 965"/>
                    <a:gd name="T18" fmla="*/ 0 w 678"/>
                    <a:gd name="T19" fmla="*/ 646 h 965"/>
                    <a:gd name="T20" fmla="*/ 276 w 678"/>
                    <a:gd name="T21" fmla="*/ 861 h 965"/>
                    <a:gd name="T22" fmla="*/ 421 w 678"/>
                    <a:gd name="T23" fmla="*/ 965 h 965"/>
                    <a:gd name="T24" fmla="*/ 448 w 678"/>
                    <a:gd name="T25" fmla="*/ 853 h 965"/>
                    <a:gd name="T26" fmla="*/ 613 w 678"/>
                    <a:gd name="T27" fmla="*/ 778 h 965"/>
                    <a:gd name="T28" fmla="*/ 612 w 678"/>
                    <a:gd name="T29" fmla="*/ 457 h 965"/>
                    <a:gd name="T30" fmla="*/ 411 w 678"/>
                    <a:gd name="T31" fmla="*/ 243 h 965"/>
                    <a:gd name="T32" fmla="*/ 553 w 678"/>
                    <a:gd name="T33" fmla="*/ 153 h 965"/>
                    <a:gd name="T34" fmla="*/ 634 w 678"/>
                    <a:gd name="T35" fmla="*/ 260 h 965"/>
                    <a:gd name="T36" fmla="*/ 455 w 678"/>
                    <a:gd name="T37" fmla="*/ 265 h 965"/>
                    <a:gd name="T38" fmla="*/ 443 w 678"/>
                    <a:gd name="T39" fmla="*/ 253 h 965"/>
                    <a:gd name="T40" fmla="*/ 409 w 678"/>
                    <a:gd name="T41" fmla="*/ 236 h 965"/>
                    <a:gd name="T42" fmla="*/ 405 w 678"/>
                    <a:gd name="T43" fmla="*/ 243 h 965"/>
                    <a:gd name="T44" fmla="*/ 406 w 678"/>
                    <a:gd name="T45" fmla="*/ 386 h 965"/>
                    <a:gd name="T46" fmla="*/ 607 w 678"/>
                    <a:gd name="T47" fmla="*/ 462 h 965"/>
                    <a:gd name="T48" fmla="*/ 671 w 678"/>
                    <a:gd name="T49" fmla="*/ 616 h 965"/>
                    <a:gd name="T50" fmla="*/ 562 w 678"/>
                    <a:gd name="T51" fmla="*/ 806 h 965"/>
                    <a:gd name="T52" fmla="*/ 420 w 678"/>
                    <a:gd name="T53" fmla="*/ 851 h 965"/>
                    <a:gd name="T54" fmla="*/ 414 w 678"/>
                    <a:gd name="T55" fmla="*/ 858 h 965"/>
                    <a:gd name="T56" fmla="*/ 283 w 678"/>
                    <a:gd name="T57" fmla="*/ 958 h 965"/>
                    <a:gd name="T58" fmla="*/ 281 w 678"/>
                    <a:gd name="T59" fmla="*/ 856 h 965"/>
                    <a:gd name="T60" fmla="*/ 102 w 678"/>
                    <a:gd name="T61" fmla="*/ 785 h 965"/>
                    <a:gd name="T62" fmla="*/ 175 w 678"/>
                    <a:gd name="T63" fmla="*/ 607 h 965"/>
                    <a:gd name="T64" fmla="*/ 282 w 678"/>
                    <a:gd name="T65" fmla="*/ 708 h 965"/>
                    <a:gd name="T66" fmla="*/ 289 w 678"/>
                    <a:gd name="T67" fmla="*/ 705 h 965"/>
                    <a:gd name="T68" fmla="*/ 290 w 678"/>
                    <a:gd name="T69" fmla="*/ 555 h 965"/>
                    <a:gd name="T70" fmla="*/ 284 w 678"/>
                    <a:gd name="T71" fmla="*/ 548 h 965"/>
                    <a:gd name="T72" fmla="*/ 94 w 678"/>
                    <a:gd name="T73" fmla="*/ 476 h 965"/>
                    <a:gd name="T74" fmla="*/ 94 w 678"/>
                    <a:gd name="T75" fmla="*/ 162 h 965"/>
                    <a:gd name="T76" fmla="*/ 162 w 678"/>
                    <a:gd name="T77" fmla="*/ 117 h 965"/>
                    <a:gd name="T78" fmla="*/ 281 w 678"/>
                    <a:gd name="T79" fmla="*/ 91 h 965"/>
                    <a:gd name="T80" fmla="*/ 283 w 678"/>
                    <a:gd name="T81" fmla="*/ 7 h 965"/>
                    <a:gd name="T82" fmla="*/ 414 w 678"/>
                    <a:gd name="T83" fmla="*/ 89 h 965"/>
                    <a:gd name="T84" fmla="*/ 419 w 678"/>
                    <a:gd name="T85" fmla="*/ 96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8" h="965">
                      <a:moveTo>
                        <a:pt x="439" y="259"/>
                      </a:moveTo>
                      <a:cubicBezTo>
                        <a:pt x="443" y="262"/>
                        <a:pt x="446" y="265"/>
                        <a:pt x="449" y="269"/>
                      </a:cubicBezTo>
                      <a:cubicBezTo>
                        <a:pt x="461" y="282"/>
                        <a:pt x="472" y="300"/>
                        <a:pt x="483" y="324"/>
                      </a:cubicBezTo>
                      <a:cubicBezTo>
                        <a:pt x="643" y="264"/>
                        <a:pt x="643" y="264"/>
                        <a:pt x="643" y="264"/>
                      </a:cubicBezTo>
                      <a:cubicBezTo>
                        <a:pt x="623" y="215"/>
                        <a:pt x="594" y="176"/>
                        <a:pt x="557" y="147"/>
                      </a:cubicBezTo>
                      <a:cubicBezTo>
                        <a:pt x="519" y="117"/>
                        <a:pt x="474" y="98"/>
                        <a:pt x="421" y="89"/>
                      </a:cubicBezTo>
                      <a:cubicBezTo>
                        <a:pt x="421" y="0"/>
                        <a:pt x="421" y="0"/>
                        <a:pt x="421" y="0"/>
                      </a:cubicBezTo>
                      <a:cubicBezTo>
                        <a:pt x="276" y="0"/>
                        <a:pt x="276" y="0"/>
                        <a:pt x="276" y="0"/>
                      </a:cubicBezTo>
                      <a:cubicBezTo>
                        <a:pt x="276" y="75"/>
                        <a:pt x="276" y="75"/>
                        <a:pt x="276" y="75"/>
                      </a:cubicBezTo>
                      <a:cubicBezTo>
                        <a:pt x="276" y="86"/>
                        <a:pt x="276" y="86"/>
                        <a:pt x="276" y="86"/>
                      </a:cubicBezTo>
                      <a:cubicBezTo>
                        <a:pt x="232" y="88"/>
                        <a:pt x="193" y="96"/>
                        <a:pt x="160" y="111"/>
                      </a:cubicBezTo>
                      <a:cubicBezTo>
                        <a:pt x="133" y="122"/>
                        <a:pt x="109" y="138"/>
                        <a:pt x="89" y="157"/>
                      </a:cubicBezTo>
                      <a:cubicBezTo>
                        <a:pt x="43" y="200"/>
                        <a:pt x="20" y="257"/>
                        <a:pt x="20" y="328"/>
                      </a:cubicBezTo>
                      <a:cubicBezTo>
                        <a:pt x="20" y="390"/>
                        <a:pt x="43" y="441"/>
                        <a:pt x="89" y="481"/>
                      </a:cubicBezTo>
                      <a:cubicBezTo>
                        <a:pt x="135" y="521"/>
                        <a:pt x="199" y="545"/>
                        <a:pt x="283" y="555"/>
                      </a:cubicBezTo>
                      <a:cubicBezTo>
                        <a:pt x="283" y="680"/>
                        <a:pt x="283" y="680"/>
                        <a:pt x="283" y="680"/>
                      </a:cubicBezTo>
                      <a:cubicBezTo>
                        <a:pt x="283" y="701"/>
                        <a:pt x="283" y="701"/>
                        <a:pt x="283" y="701"/>
                      </a:cubicBezTo>
                      <a:cubicBezTo>
                        <a:pt x="259" y="698"/>
                        <a:pt x="238" y="687"/>
                        <a:pt x="221" y="669"/>
                      </a:cubicBezTo>
                      <a:cubicBezTo>
                        <a:pt x="203" y="652"/>
                        <a:pt x="189" y="628"/>
                        <a:pt x="180" y="599"/>
                      </a:cubicBezTo>
                      <a:cubicBezTo>
                        <a:pt x="0" y="646"/>
                        <a:pt x="0" y="646"/>
                        <a:pt x="0" y="646"/>
                      </a:cubicBezTo>
                      <a:cubicBezTo>
                        <a:pt x="20" y="708"/>
                        <a:pt x="53" y="756"/>
                        <a:pt x="97" y="791"/>
                      </a:cubicBezTo>
                      <a:cubicBezTo>
                        <a:pt x="142" y="825"/>
                        <a:pt x="201" y="848"/>
                        <a:pt x="276" y="861"/>
                      </a:cubicBezTo>
                      <a:cubicBezTo>
                        <a:pt x="276" y="965"/>
                        <a:pt x="276" y="965"/>
                        <a:pt x="276" y="965"/>
                      </a:cubicBezTo>
                      <a:cubicBezTo>
                        <a:pt x="421" y="965"/>
                        <a:pt x="421" y="965"/>
                        <a:pt x="421" y="965"/>
                      </a:cubicBezTo>
                      <a:cubicBezTo>
                        <a:pt x="421" y="858"/>
                        <a:pt x="421" y="858"/>
                        <a:pt x="421" y="858"/>
                      </a:cubicBezTo>
                      <a:cubicBezTo>
                        <a:pt x="430" y="856"/>
                        <a:pt x="439" y="855"/>
                        <a:pt x="448" y="853"/>
                      </a:cubicBezTo>
                      <a:cubicBezTo>
                        <a:pt x="494" y="844"/>
                        <a:pt x="533" y="830"/>
                        <a:pt x="566" y="812"/>
                      </a:cubicBezTo>
                      <a:cubicBezTo>
                        <a:pt x="583" y="802"/>
                        <a:pt x="599" y="790"/>
                        <a:pt x="613" y="778"/>
                      </a:cubicBezTo>
                      <a:cubicBezTo>
                        <a:pt x="656" y="737"/>
                        <a:pt x="678" y="683"/>
                        <a:pt x="678" y="616"/>
                      </a:cubicBezTo>
                      <a:cubicBezTo>
                        <a:pt x="678" y="549"/>
                        <a:pt x="656" y="496"/>
                        <a:pt x="612" y="457"/>
                      </a:cubicBezTo>
                      <a:cubicBezTo>
                        <a:pt x="567" y="418"/>
                        <a:pt x="500" y="393"/>
                        <a:pt x="411" y="382"/>
                      </a:cubicBezTo>
                      <a:cubicBezTo>
                        <a:pt x="411" y="243"/>
                        <a:pt x="411" y="243"/>
                        <a:pt x="411" y="243"/>
                      </a:cubicBezTo>
                      <a:cubicBezTo>
                        <a:pt x="421" y="246"/>
                        <a:pt x="430" y="251"/>
                        <a:pt x="439" y="259"/>
                      </a:cubicBezTo>
                      <a:moveTo>
                        <a:pt x="553" y="153"/>
                      </a:moveTo>
                      <a:cubicBezTo>
                        <a:pt x="553" y="153"/>
                        <a:pt x="553" y="153"/>
                        <a:pt x="553" y="153"/>
                      </a:cubicBezTo>
                      <a:cubicBezTo>
                        <a:pt x="587" y="180"/>
                        <a:pt x="614" y="215"/>
                        <a:pt x="634" y="260"/>
                      </a:cubicBezTo>
                      <a:cubicBezTo>
                        <a:pt x="487" y="315"/>
                        <a:pt x="487" y="315"/>
                        <a:pt x="487" y="315"/>
                      </a:cubicBezTo>
                      <a:cubicBezTo>
                        <a:pt x="476" y="293"/>
                        <a:pt x="466" y="277"/>
                        <a:pt x="455" y="265"/>
                      </a:cubicBezTo>
                      <a:cubicBezTo>
                        <a:pt x="455" y="265"/>
                        <a:pt x="455" y="265"/>
                        <a:pt x="455" y="265"/>
                      </a:cubicBezTo>
                      <a:cubicBezTo>
                        <a:pt x="451" y="260"/>
                        <a:pt x="447" y="257"/>
                        <a:pt x="443" y="253"/>
                      </a:cubicBezTo>
                      <a:cubicBezTo>
                        <a:pt x="434" y="246"/>
                        <a:pt x="424" y="240"/>
                        <a:pt x="414" y="236"/>
                      </a:cubicBezTo>
                      <a:cubicBezTo>
                        <a:pt x="412" y="236"/>
                        <a:pt x="411" y="236"/>
                        <a:pt x="409" y="236"/>
                      </a:cubicBezTo>
                      <a:cubicBezTo>
                        <a:pt x="408" y="237"/>
                        <a:pt x="407" y="238"/>
                        <a:pt x="406" y="239"/>
                      </a:cubicBezTo>
                      <a:cubicBezTo>
                        <a:pt x="405" y="240"/>
                        <a:pt x="405" y="241"/>
                        <a:pt x="405" y="243"/>
                      </a:cubicBezTo>
                      <a:cubicBezTo>
                        <a:pt x="405" y="382"/>
                        <a:pt x="405" y="382"/>
                        <a:pt x="405" y="382"/>
                      </a:cubicBezTo>
                      <a:cubicBezTo>
                        <a:pt x="405" y="383"/>
                        <a:pt x="405" y="385"/>
                        <a:pt x="406" y="386"/>
                      </a:cubicBezTo>
                      <a:cubicBezTo>
                        <a:pt x="407" y="387"/>
                        <a:pt x="409" y="388"/>
                        <a:pt x="411" y="388"/>
                      </a:cubicBezTo>
                      <a:cubicBezTo>
                        <a:pt x="498" y="400"/>
                        <a:pt x="563" y="424"/>
                        <a:pt x="607" y="462"/>
                      </a:cubicBezTo>
                      <a:cubicBezTo>
                        <a:pt x="608" y="462"/>
                        <a:pt x="608" y="462"/>
                        <a:pt x="608" y="462"/>
                      </a:cubicBezTo>
                      <a:cubicBezTo>
                        <a:pt x="650" y="500"/>
                        <a:pt x="671" y="551"/>
                        <a:pt x="671" y="616"/>
                      </a:cubicBezTo>
                      <a:cubicBezTo>
                        <a:pt x="671" y="681"/>
                        <a:pt x="650" y="733"/>
                        <a:pt x="608" y="773"/>
                      </a:cubicBezTo>
                      <a:cubicBezTo>
                        <a:pt x="595" y="785"/>
                        <a:pt x="579" y="796"/>
                        <a:pt x="562" y="806"/>
                      </a:cubicBezTo>
                      <a:cubicBezTo>
                        <a:pt x="530" y="824"/>
                        <a:pt x="492" y="837"/>
                        <a:pt x="447" y="846"/>
                      </a:cubicBezTo>
                      <a:cubicBezTo>
                        <a:pt x="438" y="848"/>
                        <a:pt x="429" y="850"/>
                        <a:pt x="420" y="851"/>
                      </a:cubicBezTo>
                      <a:cubicBezTo>
                        <a:pt x="418" y="851"/>
                        <a:pt x="416" y="852"/>
                        <a:pt x="415" y="853"/>
                      </a:cubicBezTo>
                      <a:cubicBezTo>
                        <a:pt x="414" y="854"/>
                        <a:pt x="414" y="856"/>
                        <a:pt x="414" y="858"/>
                      </a:cubicBezTo>
                      <a:cubicBezTo>
                        <a:pt x="414" y="958"/>
                        <a:pt x="414" y="958"/>
                        <a:pt x="414" y="958"/>
                      </a:cubicBezTo>
                      <a:cubicBezTo>
                        <a:pt x="283" y="958"/>
                        <a:pt x="283" y="958"/>
                        <a:pt x="283" y="958"/>
                      </a:cubicBezTo>
                      <a:cubicBezTo>
                        <a:pt x="283" y="861"/>
                        <a:pt x="283" y="861"/>
                        <a:pt x="283" y="861"/>
                      </a:cubicBezTo>
                      <a:cubicBezTo>
                        <a:pt x="283" y="859"/>
                        <a:pt x="282" y="857"/>
                        <a:pt x="281" y="856"/>
                      </a:cubicBezTo>
                      <a:cubicBezTo>
                        <a:pt x="280" y="855"/>
                        <a:pt x="279" y="854"/>
                        <a:pt x="277" y="854"/>
                      </a:cubicBezTo>
                      <a:cubicBezTo>
                        <a:pt x="204" y="842"/>
                        <a:pt x="145" y="819"/>
                        <a:pt x="102" y="785"/>
                      </a:cubicBezTo>
                      <a:cubicBezTo>
                        <a:pt x="60" y="753"/>
                        <a:pt x="29" y="708"/>
                        <a:pt x="9" y="651"/>
                      </a:cubicBezTo>
                      <a:cubicBezTo>
                        <a:pt x="175" y="607"/>
                        <a:pt x="175" y="607"/>
                        <a:pt x="175" y="607"/>
                      </a:cubicBezTo>
                      <a:cubicBezTo>
                        <a:pt x="185" y="635"/>
                        <a:pt x="199" y="657"/>
                        <a:pt x="216" y="674"/>
                      </a:cubicBezTo>
                      <a:cubicBezTo>
                        <a:pt x="235" y="693"/>
                        <a:pt x="257" y="704"/>
                        <a:pt x="282" y="708"/>
                      </a:cubicBezTo>
                      <a:cubicBezTo>
                        <a:pt x="283" y="708"/>
                        <a:pt x="285" y="708"/>
                        <a:pt x="286" y="708"/>
                      </a:cubicBezTo>
                      <a:cubicBezTo>
                        <a:pt x="287" y="707"/>
                        <a:pt x="288" y="706"/>
                        <a:pt x="289" y="705"/>
                      </a:cubicBezTo>
                      <a:cubicBezTo>
                        <a:pt x="289" y="704"/>
                        <a:pt x="290" y="703"/>
                        <a:pt x="290" y="701"/>
                      </a:cubicBezTo>
                      <a:cubicBezTo>
                        <a:pt x="290" y="555"/>
                        <a:pt x="290" y="555"/>
                        <a:pt x="290" y="555"/>
                      </a:cubicBezTo>
                      <a:cubicBezTo>
                        <a:pt x="290" y="553"/>
                        <a:pt x="289" y="551"/>
                        <a:pt x="288" y="550"/>
                      </a:cubicBezTo>
                      <a:cubicBezTo>
                        <a:pt x="287" y="549"/>
                        <a:pt x="285" y="548"/>
                        <a:pt x="284" y="548"/>
                      </a:cubicBezTo>
                      <a:cubicBezTo>
                        <a:pt x="202" y="538"/>
                        <a:pt x="138" y="515"/>
                        <a:pt x="94" y="476"/>
                      </a:cubicBezTo>
                      <a:cubicBezTo>
                        <a:pt x="94" y="476"/>
                        <a:pt x="94" y="476"/>
                        <a:pt x="94" y="476"/>
                      </a:cubicBezTo>
                      <a:cubicBezTo>
                        <a:pt x="50" y="438"/>
                        <a:pt x="27" y="388"/>
                        <a:pt x="27" y="328"/>
                      </a:cubicBezTo>
                      <a:cubicBezTo>
                        <a:pt x="27" y="259"/>
                        <a:pt x="50" y="203"/>
                        <a:pt x="94" y="162"/>
                      </a:cubicBezTo>
                      <a:cubicBezTo>
                        <a:pt x="94" y="162"/>
                        <a:pt x="94" y="162"/>
                        <a:pt x="94" y="162"/>
                      </a:cubicBezTo>
                      <a:cubicBezTo>
                        <a:pt x="114" y="143"/>
                        <a:pt x="136" y="128"/>
                        <a:pt x="162" y="117"/>
                      </a:cubicBezTo>
                      <a:cubicBezTo>
                        <a:pt x="195" y="103"/>
                        <a:pt x="233" y="95"/>
                        <a:pt x="276" y="93"/>
                      </a:cubicBezTo>
                      <a:cubicBezTo>
                        <a:pt x="278" y="93"/>
                        <a:pt x="280" y="92"/>
                        <a:pt x="281" y="91"/>
                      </a:cubicBezTo>
                      <a:cubicBezTo>
                        <a:pt x="282" y="89"/>
                        <a:pt x="283" y="88"/>
                        <a:pt x="283" y="86"/>
                      </a:cubicBezTo>
                      <a:cubicBezTo>
                        <a:pt x="283" y="7"/>
                        <a:pt x="283" y="7"/>
                        <a:pt x="283" y="7"/>
                      </a:cubicBezTo>
                      <a:cubicBezTo>
                        <a:pt x="414" y="7"/>
                        <a:pt x="414" y="7"/>
                        <a:pt x="414" y="7"/>
                      </a:cubicBezTo>
                      <a:cubicBezTo>
                        <a:pt x="414" y="89"/>
                        <a:pt x="414" y="89"/>
                        <a:pt x="414" y="89"/>
                      </a:cubicBezTo>
                      <a:cubicBezTo>
                        <a:pt x="414" y="91"/>
                        <a:pt x="414" y="92"/>
                        <a:pt x="415" y="93"/>
                      </a:cubicBezTo>
                      <a:cubicBezTo>
                        <a:pt x="416" y="95"/>
                        <a:pt x="418" y="95"/>
                        <a:pt x="419" y="96"/>
                      </a:cubicBezTo>
                      <a:cubicBezTo>
                        <a:pt x="471" y="104"/>
                        <a:pt x="516" y="123"/>
                        <a:pt x="553" y="153"/>
                      </a:cubicBezTo>
                    </a:path>
                  </a:pathLst>
                </a:custGeom>
                <a:gradFill flip="none" rotWithShape="1">
                  <a:gsLst>
                    <a:gs pos="19000">
                      <a:srgbClr val="4880B8"/>
                    </a:gs>
                    <a:gs pos="70000">
                      <a:srgbClr val="518AC3"/>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11" name="Freeform 9"/>
                <p:cNvSpPr>
                  <a:spLocks noEditPoints="1"/>
                </p:cNvSpPr>
                <p:nvPr/>
              </p:nvSpPr>
              <p:spPr bwMode="auto">
                <a:xfrm>
                  <a:off x="5276304" y="3323462"/>
                  <a:ext cx="1690148" cy="2435348"/>
                </a:xfrm>
                <a:custGeom>
                  <a:avLst/>
                  <a:gdLst>
                    <a:gd name="T0" fmla="*/ 544 w 662"/>
                    <a:gd name="T1" fmla="*/ 146 h 951"/>
                    <a:gd name="T2" fmla="*/ 406 w 662"/>
                    <a:gd name="T3" fmla="*/ 86 h 951"/>
                    <a:gd name="T4" fmla="*/ 405 w 662"/>
                    <a:gd name="T5" fmla="*/ 0 h 951"/>
                    <a:gd name="T6" fmla="*/ 274 w 662"/>
                    <a:gd name="T7" fmla="*/ 79 h 951"/>
                    <a:gd name="T8" fmla="*/ 267 w 662"/>
                    <a:gd name="T9" fmla="*/ 86 h 951"/>
                    <a:gd name="T10" fmla="*/ 85 w 662"/>
                    <a:gd name="T11" fmla="*/ 155 h 951"/>
                    <a:gd name="T12" fmla="*/ 18 w 662"/>
                    <a:gd name="T13" fmla="*/ 321 h 951"/>
                    <a:gd name="T14" fmla="*/ 85 w 662"/>
                    <a:gd name="T15" fmla="*/ 469 h 951"/>
                    <a:gd name="T16" fmla="*/ 279 w 662"/>
                    <a:gd name="T17" fmla="*/ 543 h 951"/>
                    <a:gd name="T18" fmla="*/ 281 w 662"/>
                    <a:gd name="T19" fmla="*/ 694 h 951"/>
                    <a:gd name="T20" fmla="*/ 277 w 662"/>
                    <a:gd name="T21" fmla="*/ 701 h 951"/>
                    <a:gd name="T22" fmla="*/ 207 w 662"/>
                    <a:gd name="T23" fmla="*/ 667 h 951"/>
                    <a:gd name="T24" fmla="*/ 0 w 662"/>
                    <a:gd name="T25" fmla="*/ 644 h 951"/>
                    <a:gd name="T26" fmla="*/ 268 w 662"/>
                    <a:gd name="T27" fmla="*/ 847 h 951"/>
                    <a:gd name="T28" fmla="*/ 274 w 662"/>
                    <a:gd name="T29" fmla="*/ 854 h 951"/>
                    <a:gd name="T30" fmla="*/ 405 w 662"/>
                    <a:gd name="T31" fmla="*/ 951 h 951"/>
                    <a:gd name="T32" fmla="*/ 406 w 662"/>
                    <a:gd name="T33" fmla="*/ 846 h 951"/>
                    <a:gd name="T34" fmla="*/ 438 w 662"/>
                    <a:gd name="T35" fmla="*/ 839 h 951"/>
                    <a:gd name="T36" fmla="*/ 599 w 662"/>
                    <a:gd name="T37" fmla="*/ 766 h 951"/>
                    <a:gd name="T38" fmla="*/ 599 w 662"/>
                    <a:gd name="T39" fmla="*/ 455 h 951"/>
                    <a:gd name="T40" fmla="*/ 402 w 662"/>
                    <a:gd name="T41" fmla="*/ 381 h 951"/>
                    <a:gd name="T42" fmla="*/ 396 w 662"/>
                    <a:gd name="T43" fmla="*/ 375 h 951"/>
                    <a:gd name="T44" fmla="*/ 397 w 662"/>
                    <a:gd name="T45" fmla="*/ 232 h 951"/>
                    <a:gd name="T46" fmla="*/ 405 w 662"/>
                    <a:gd name="T47" fmla="*/ 229 h 951"/>
                    <a:gd name="T48" fmla="*/ 446 w 662"/>
                    <a:gd name="T49" fmla="*/ 258 h 951"/>
                    <a:gd name="T50" fmla="*/ 478 w 662"/>
                    <a:gd name="T51" fmla="*/ 308 h 951"/>
                    <a:gd name="T52" fmla="*/ 544 w 662"/>
                    <a:gd name="T53" fmla="*/ 146 h 951"/>
                    <a:gd name="T54" fmla="*/ 465 w 662"/>
                    <a:gd name="T55" fmla="*/ 584 h 951"/>
                    <a:gd name="T56" fmla="*/ 463 w 662"/>
                    <a:gd name="T57" fmla="*/ 686 h 951"/>
                    <a:gd name="T58" fmla="*/ 462 w 662"/>
                    <a:gd name="T59" fmla="*/ 688 h 951"/>
                    <a:gd name="T60" fmla="*/ 398 w 662"/>
                    <a:gd name="T61" fmla="*/ 704 h 951"/>
                    <a:gd name="T62" fmla="*/ 396 w 662"/>
                    <a:gd name="T63" fmla="*/ 568 h 951"/>
                    <a:gd name="T64" fmla="*/ 399 w 662"/>
                    <a:gd name="T65" fmla="*/ 561 h 951"/>
                    <a:gd name="T66" fmla="*/ 432 w 662"/>
                    <a:gd name="T67" fmla="*/ 566 h 951"/>
                    <a:gd name="T68" fmla="*/ 278 w 662"/>
                    <a:gd name="T69" fmla="*/ 222 h 951"/>
                    <a:gd name="T70" fmla="*/ 280 w 662"/>
                    <a:gd name="T71" fmla="*/ 354 h 951"/>
                    <a:gd name="T72" fmla="*/ 276 w 662"/>
                    <a:gd name="T73" fmla="*/ 360 h 951"/>
                    <a:gd name="T74" fmla="*/ 213 w 662"/>
                    <a:gd name="T75" fmla="*/ 339 h 951"/>
                    <a:gd name="T76" fmla="*/ 191 w 662"/>
                    <a:gd name="T77" fmla="*/ 287 h 951"/>
                    <a:gd name="T78" fmla="*/ 215 w 662"/>
                    <a:gd name="T79" fmla="*/ 239 h 951"/>
                    <a:gd name="T80" fmla="*/ 273 w 662"/>
                    <a:gd name="T81" fmla="*/ 219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62" h="951">
                      <a:moveTo>
                        <a:pt x="544" y="146"/>
                      </a:moveTo>
                      <a:cubicBezTo>
                        <a:pt x="544" y="146"/>
                        <a:pt x="544" y="146"/>
                        <a:pt x="544" y="146"/>
                      </a:cubicBezTo>
                      <a:cubicBezTo>
                        <a:pt x="507" y="116"/>
                        <a:pt x="462" y="97"/>
                        <a:pt x="410" y="89"/>
                      </a:cubicBezTo>
                      <a:cubicBezTo>
                        <a:pt x="409" y="88"/>
                        <a:pt x="407" y="88"/>
                        <a:pt x="406" y="86"/>
                      </a:cubicBezTo>
                      <a:cubicBezTo>
                        <a:pt x="405" y="85"/>
                        <a:pt x="405" y="84"/>
                        <a:pt x="405" y="82"/>
                      </a:cubicBezTo>
                      <a:cubicBezTo>
                        <a:pt x="405" y="0"/>
                        <a:pt x="405" y="0"/>
                        <a:pt x="405" y="0"/>
                      </a:cubicBezTo>
                      <a:cubicBezTo>
                        <a:pt x="274" y="0"/>
                        <a:pt x="274" y="0"/>
                        <a:pt x="274" y="0"/>
                      </a:cubicBezTo>
                      <a:cubicBezTo>
                        <a:pt x="274" y="79"/>
                        <a:pt x="274" y="79"/>
                        <a:pt x="274" y="79"/>
                      </a:cubicBezTo>
                      <a:cubicBezTo>
                        <a:pt x="274" y="81"/>
                        <a:pt x="273" y="82"/>
                        <a:pt x="272" y="84"/>
                      </a:cubicBezTo>
                      <a:cubicBezTo>
                        <a:pt x="271" y="85"/>
                        <a:pt x="269" y="86"/>
                        <a:pt x="267" y="86"/>
                      </a:cubicBezTo>
                      <a:cubicBezTo>
                        <a:pt x="224" y="88"/>
                        <a:pt x="186" y="96"/>
                        <a:pt x="153" y="110"/>
                      </a:cubicBezTo>
                      <a:cubicBezTo>
                        <a:pt x="127" y="121"/>
                        <a:pt x="105" y="136"/>
                        <a:pt x="85" y="155"/>
                      </a:cubicBezTo>
                      <a:cubicBezTo>
                        <a:pt x="85" y="155"/>
                        <a:pt x="85" y="155"/>
                        <a:pt x="85" y="155"/>
                      </a:cubicBezTo>
                      <a:cubicBezTo>
                        <a:pt x="41" y="196"/>
                        <a:pt x="18" y="252"/>
                        <a:pt x="18" y="321"/>
                      </a:cubicBezTo>
                      <a:cubicBezTo>
                        <a:pt x="18" y="381"/>
                        <a:pt x="41" y="431"/>
                        <a:pt x="85" y="469"/>
                      </a:cubicBezTo>
                      <a:cubicBezTo>
                        <a:pt x="85" y="469"/>
                        <a:pt x="85" y="469"/>
                        <a:pt x="85" y="469"/>
                      </a:cubicBezTo>
                      <a:cubicBezTo>
                        <a:pt x="129" y="508"/>
                        <a:pt x="193" y="531"/>
                        <a:pt x="275" y="541"/>
                      </a:cubicBezTo>
                      <a:cubicBezTo>
                        <a:pt x="276" y="541"/>
                        <a:pt x="278" y="542"/>
                        <a:pt x="279" y="543"/>
                      </a:cubicBezTo>
                      <a:cubicBezTo>
                        <a:pt x="280" y="544"/>
                        <a:pt x="281" y="546"/>
                        <a:pt x="281" y="548"/>
                      </a:cubicBezTo>
                      <a:cubicBezTo>
                        <a:pt x="281" y="694"/>
                        <a:pt x="281" y="694"/>
                        <a:pt x="281" y="694"/>
                      </a:cubicBezTo>
                      <a:cubicBezTo>
                        <a:pt x="281" y="696"/>
                        <a:pt x="280" y="697"/>
                        <a:pt x="280" y="698"/>
                      </a:cubicBezTo>
                      <a:cubicBezTo>
                        <a:pt x="279" y="699"/>
                        <a:pt x="278" y="700"/>
                        <a:pt x="277" y="701"/>
                      </a:cubicBezTo>
                      <a:cubicBezTo>
                        <a:pt x="276" y="701"/>
                        <a:pt x="274" y="701"/>
                        <a:pt x="273" y="701"/>
                      </a:cubicBezTo>
                      <a:cubicBezTo>
                        <a:pt x="248" y="697"/>
                        <a:pt x="226" y="686"/>
                        <a:pt x="207" y="667"/>
                      </a:cubicBezTo>
                      <a:cubicBezTo>
                        <a:pt x="190" y="650"/>
                        <a:pt x="176" y="628"/>
                        <a:pt x="166" y="600"/>
                      </a:cubicBezTo>
                      <a:cubicBezTo>
                        <a:pt x="0" y="644"/>
                        <a:pt x="0" y="644"/>
                        <a:pt x="0" y="644"/>
                      </a:cubicBezTo>
                      <a:cubicBezTo>
                        <a:pt x="20" y="701"/>
                        <a:pt x="51" y="746"/>
                        <a:pt x="93" y="778"/>
                      </a:cubicBezTo>
                      <a:cubicBezTo>
                        <a:pt x="136" y="812"/>
                        <a:pt x="195" y="835"/>
                        <a:pt x="268" y="847"/>
                      </a:cubicBezTo>
                      <a:cubicBezTo>
                        <a:pt x="270" y="847"/>
                        <a:pt x="271" y="848"/>
                        <a:pt x="272" y="849"/>
                      </a:cubicBezTo>
                      <a:cubicBezTo>
                        <a:pt x="273" y="850"/>
                        <a:pt x="274" y="852"/>
                        <a:pt x="274" y="854"/>
                      </a:cubicBezTo>
                      <a:cubicBezTo>
                        <a:pt x="274" y="951"/>
                        <a:pt x="274" y="951"/>
                        <a:pt x="274" y="951"/>
                      </a:cubicBezTo>
                      <a:cubicBezTo>
                        <a:pt x="405" y="951"/>
                        <a:pt x="405" y="951"/>
                        <a:pt x="405" y="951"/>
                      </a:cubicBezTo>
                      <a:cubicBezTo>
                        <a:pt x="405" y="851"/>
                        <a:pt x="405" y="851"/>
                        <a:pt x="405" y="851"/>
                      </a:cubicBezTo>
                      <a:cubicBezTo>
                        <a:pt x="405" y="849"/>
                        <a:pt x="405" y="847"/>
                        <a:pt x="406" y="846"/>
                      </a:cubicBezTo>
                      <a:cubicBezTo>
                        <a:pt x="407" y="845"/>
                        <a:pt x="409" y="844"/>
                        <a:pt x="411" y="844"/>
                      </a:cubicBezTo>
                      <a:cubicBezTo>
                        <a:pt x="420" y="843"/>
                        <a:pt x="429" y="841"/>
                        <a:pt x="438" y="839"/>
                      </a:cubicBezTo>
                      <a:cubicBezTo>
                        <a:pt x="483" y="830"/>
                        <a:pt x="521" y="817"/>
                        <a:pt x="553" y="799"/>
                      </a:cubicBezTo>
                      <a:cubicBezTo>
                        <a:pt x="570" y="789"/>
                        <a:pt x="586" y="778"/>
                        <a:pt x="599" y="766"/>
                      </a:cubicBezTo>
                      <a:cubicBezTo>
                        <a:pt x="641" y="726"/>
                        <a:pt x="662" y="674"/>
                        <a:pt x="662" y="609"/>
                      </a:cubicBezTo>
                      <a:cubicBezTo>
                        <a:pt x="662" y="544"/>
                        <a:pt x="641" y="493"/>
                        <a:pt x="599" y="455"/>
                      </a:cubicBezTo>
                      <a:cubicBezTo>
                        <a:pt x="598" y="455"/>
                        <a:pt x="598" y="455"/>
                        <a:pt x="598" y="455"/>
                      </a:cubicBezTo>
                      <a:cubicBezTo>
                        <a:pt x="554" y="417"/>
                        <a:pt x="489" y="393"/>
                        <a:pt x="402" y="381"/>
                      </a:cubicBezTo>
                      <a:cubicBezTo>
                        <a:pt x="400" y="381"/>
                        <a:pt x="398" y="380"/>
                        <a:pt x="397" y="379"/>
                      </a:cubicBezTo>
                      <a:cubicBezTo>
                        <a:pt x="396" y="378"/>
                        <a:pt x="396" y="376"/>
                        <a:pt x="396" y="375"/>
                      </a:cubicBezTo>
                      <a:cubicBezTo>
                        <a:pt x="396" y="236"/>
                        <a:pt x="396" y="236"/>
                        <a:pt x="396" y="236"/>
                      </a:cubicBezTo>
                      <a:cubicBezTo>
                        <a:pt x="396" y="234"/>
                        <a:pt x="396" y="233"/>
                        <a:pt x="397" y="232"/>
                      </a:cubicBezTo>
                      <a:cubicBezTo>
                        <a:pt x="398" y="231"/>
                        <a:pt x="399" y="230"/>
                        <a:pt x="400" y="229"/>
                      </a:cubicBezTo>
                      <a:cubicBezTo>
                        <a:pt x="402" y="229"/>
                        <a:pt x="403" y="229"/>
                        <a:pt x="405" y="229"/>
                      </a:cubicBezTo>
                      <a:cubicBezTo>
                        <a:pt x="415" y="233"/>
                        <a:pt x="425" y="239"/>
                        <a:pt x="434" y="246"/>
                      </a:cubicBezTo>
                      <a:cubicBezTo>
                        <a:pt x="438" y="250"/>
                        <a:pt x="442" y="253"/>
                        <a:pt x="446" y="258"/>
                      </a:cubicBezTo>
                      <a:cubicBezTo>
                        <a:pt x="446" y="258"/>
                        <a:pt x="446" y="258"/>
                        <a:pt x="446" y="258"/>
                      </a:cubicBezTo>
                      <a:cubicBezTo>
                        <a:pt x="457" y="270"/>
                        <a:pt x="467" y="286"/>
                        <a:pt x="478" y="308"/>
                      </a:cubicBezTo>
                      <a:cubicBezTo>
                        <a:pt x="625" y="253"/>
                        <a:pt x="625" y="253"/>
                        <a:pt x="625" y="253"/>
                      </a:cubicBezTo>
                      <a:cubicBezTo>
                        <a:pt x="605" y="208"/>
                        <a:pt x="578" y="173"/>
                        <a:pt x="544" y="146"/>
                      </a:cubicBezTo>
                      <a:moveTo>
                        <a:pt x="465" y="584"/>
                      </a:moveTo>
                      <a:cubicBezTo>
                        <a:pt x="465" y="584"/>
                        <a:pt x="465" y="584"/>
                        <a:pt x="465" y="584"/>
                      </a:cubicBezTo>
                      <a:cubicBezTo>
                        <a:pt x="480" y="597"/>
                        <a:pt x="488" y="613"/>
                        <a:pt x="488" y="634"/>
                      </a:cubicBezTo>
                      <a:cubicBezTo>
                        <a:pt x="488" y="655"/>
                        <a:pt x="480" y="672"/>
                        <a:pt x="463" y="686"/>
                      </a:cubicBezTo>
                      <a:cubicBezTo>
                        <a:pt x="463" y="687"/>
                        <a:pt x="462" y="687"/>
                        <a:pt x="461" y="688"/>
                      </a:cubicBezTo>
                      <a:cubicBezTo>
                        <a:pt x="462" y="688"/>
                        <a:pt x="462" y="688"/>
                        <a:pt x="462" y="688"/>
                      </a:cubicBezTo>
                      <a:cubicBezTo>
                        <a:pt x="446" y="700"/>
                        <a:pt x="426" y="706"/>
                        <a:pt x="402" y="706"/>
                      </a:cubicBezTo>
                      <a:cubicBezTo>
                        <a:pt x="400" y="706"/>
                        <a:pt x="399" y="705"/>
                        <a:pt x="398" y="704"/>
                      </a:cubicBezTo>
                      <a:cubicBezTo>
                        <a:pt x="396" y="703"/>
                        <a:pt x="396" y="701"/>
                        <a:pt x="396" y="699"/>
                      </a:cubicBezTo>
                      <a:cubicBezTo>
                        <a:pt x="396" y="568"/>
                        <a:pt x="396" y="568"/>
                        <a:pt x="396" y="568"/>
                      </a:cubicBezTo>
                      <a:cubicBezTo>
                        <a:pt x="396" y="566"/>
                        <a:pt x="396" y="565"/>
                        <a:pt x="397" y="564"/>
                      </a:cubicBezTo>
                      <a:cubicBezTo>
                        <a:pt x="397" y="563"/>
                        <a:pt x="398" y="562"/>
                        <a:pt x="399" y="561"/>
                      </a:cubicBezTo>
                      <a:cubicBezTo>
                        <a:pt x="401" y="561"/>
                        <a:pt x="402" y="561"/>
                        <a:pt x="403" y="561"/>
                      </a:cubicBezTo>
                      <a:cubicBezTo>
                        <a:pt x="414" y="562"/>
                        <a:pt x="423" y="564"/>
                        <a:pt x="432" y="566"/>
                      </a:cubicBezTo>
                      <a:cubicBezTo>
                        <a:pt x="445" y="571"/>
                        <a:pt x="456" y="576"/>
                        <a:pt x="465" y="584"/>
                      </a:cubicBezTo>
                      <a:moveTo>
                        <a:pt x="278" y="222"/>
                      </a:moveTo>
                      <a:cubicBezTo>
                        <a:pt x="279" y="223"/>
                        <a:pt x="280" y="224"/>
                        <a:pt x="280" y="226"/>
                      </a:cubicBezTo>
                      <a:cubicBezTo>
                        <a:pt x="280" y="354"/>
                        <a:pt x="280" y="354"/>
                        <a:pt x="280" y="354"/>
                      </a:cubicBezTo>
                      <a:cubicBezTo>
                        <a:pt x="280" y="355"/>
                        <a:pt x="280" y="356"/>
                        <a:pt x="279" y="357"/>
                      </a:cubicBezTo>
                      <a:cubicBezTo>
                        <a:pt x="279" y="358"/>
                        <a:pt x="278" y="359"/>
                        <a:pt x="276" y="360"/>
                      </a:cubicBezTo>
                      <a:cubicBezTo>
                        <a:pt x="275" y="360"/>
                        <a:pt x="274" y="361"/>
                        <a:pt x="273" y="361"/>
                      </a:cubicBezTo>
                      <a:cubicBezTo>
                        <a:pt x="247" y="358"/>
                        <a:pt x="227" y="351"/>
                        <a:pt x="213" y="339"/>
                      </a:cubicBezTo>
                      <a:cubicBezTo>
                        <a:pt x="214" y="339"/>
                        <a:pt x="214" y="339"/>
                        <a:pt x="214" y="339"/>
                      </a:cubicBezTo>
                      <a:cubicBezTo>
                        <a:pt x="198" y="326"/>
                        <a:pt x="191" y="309"/>
                        <a:pt x="191" y="287"/>
                      </a:cubicBezTo>
                      <a:cubicBezTo>
                        <a:pt x="191" y="268"/>
                        <a:pt x="199" y="251"/>
                        <a:pt x="215" y="239"/>
                      </a:cubicBezTo>
                      <a:cubicBezTo>
                        <a:pt x="215" y="239"/>
                        <a:pt x="215" y="239"/>
                        <a:pt x="215" y="239"/>
                      </a:cubicBezTo>
                      <a:cubicBezTo>
                        <a:pt x="224" y="231"/>
                        <a:pt x="234" y="226"/>
                        <a:pt x="247" y="223"/>
                      </a:cubicBezTo>
                      <a:cubicBezTo>
                        <a:pt x="255" y="221"/>
                        <a:pt x="264" y="219"/>
                        <a:pt x="273" y="219"/>
                      </a:cubicBezTo>
                      <a:cubicBezTo>
                        <a:pt x="275" y="219"/>
                        <a:pt x="277" y="220"/>
                        <a:pt x="278" y="222"/>
                      </a:cubicBezTo>
                    </a:path>
                  </a:pathLst>
                </a:custGeom>
                <a:solidFill>
                  <a:srgbClr val="0070C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12" name="Freeform 10"/>
                <p:cNvSpPr>
                  <a:spLocks noEditPoints="1"/>
                </p:cNvSpPr>
                <p:nvPr/>
              </p:nvSpPr>
              <p:spPr bwMode="auto">
                <a:xfrm>
                  <a:off x="6283388" y="4760142"/>
                  <a:ext cx="236442" cy="367930"/>
                </a:xfrm>
                <a:custGeom>
                  <a:avLst/>
                  <a:gdLst>
                    <a:gd name="T0" fmla="*/ 69 w 92"/>
                    <a:gd name="T1" fmla="*/ 23 h 145"/>
                    <a:gd name="T2" fmla="*/ 69 w 92"/>
                    <a:gd name="T3" fmla="*/ 23 h 145"/>
                    <a:gd name="T4" fmla="*/ 36 w 92"/>
                    <a:gd name="T5" fmla="*/ 5 h 145"/>
                    <a:gd name="T6" fmla="*/ 7 w 92"/>
                    <a:gd name="T7" fmla="*/ 0 h 145"/>
                    <a:gd name="T8" fmla="*/ 3 w 92"/>
                    <a:gd name="T9" fmla="*/ 0 h 145"/>
                    <a:gd name="T10" fmla="*/ 1 w 92"/>
                    <a:gd name="T11" fmla="*/ 3 h 145"/>
                    <a:gd name="T12" fmla="*/ 0 w 92"/>
                    <a:gd name="T13" fmla="*/ 7 h 145"/>
                    <a:gd name="T14" fmla="*/ 0 w 92"/>
                    <a:gd name="T15" fmla="*/ 138 h 145"/>
                    <a:gd name="T16" fmla="*/ 2 w 92"/>
                    <a:gd name="T17" fmla="*/ 143 h 145"/>
                    <a:gd name="T18" fmla="*/ 6 w 92"/>
                    <a:gd name="T19" fmla="*/ 145 h 145"/>
                    <a:gd name="T20" fmla="*/ 66 w 92"/>
                    <a:gd name="T21" fmla="*/ 127 h 145"/>
                    <a:gd name="T22" fmla="*/ 65 w 92"/>
                    <a:gd name="T23" fmla="*/ 127 h 145"/>
                    <a:gd name="T24" fmla="*/ 67 w 92"/>
                    <a:gd name="T25" fmla="*/ 125 h 145"/>
                    <a:gd name="T26" fmla="*/ 92 w 92"/>
                    <a:gd name="T27" fmla="*/ 73 h 145"/>
                    <a:gd name="T28" fmla="*/ 69 w 92"/>
                    <a:gd name="T29" fmla="*/ 23 h 145"/>
                    <a:gd name="T30" fmla="*/ 34 w 92"/>
                    <a:gd name="T31" fmla="*/ 12 h 145"/>
                    <a:gd name="T32" fmla="*/ 64 w 92"/>
                    <a:gd name="T33" fmla="*/ 28 h 145"/>
                    <a:gd name="T34" fmla="*/ 85 w 92"/>
                    <a:gd name="T35" fmla="*/ 73 h 145"/>
                    <a:gd name="T36" fmla="*/ 63 w 92"/>
                    <a:gd name="T37" fmla="*/ 120 h 145"/>
                    <a:gd name="T38" fmla="*/ 61 w 92"/>
                    <a:gd name="T39" fmla="*/ 121 h 145"/>
                    <a:gd name="T40" fmla="*/ 6 w 92"/>
                    <a:gd name="T41" fmla="*/ 138 h 145"/>
                    <a:gd name="T42" fmla="*/ 6 w 92"/>
                    <a:gd name="T43" fmla="*/ 7 h 145"/>
                    <a:gd name="T44" fmla="*/ 34 w 92"/>
                    <a:gd name="T45"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145">
                      <a:moveTo>
                        <a:pt x="69" y="23"/>
                      </a:moveTo>
                      <a:cubicBezTo>
                        <a:pt x="69" y="23"/>
                        <a:pt x="69" y="23"/>
                        <a:pt x="69" y="23"/>
                      </a:cubicBezTo>
                      <a:cubicBezTo>
                        <a:pt x="60" y="15"/>
                        <a:pt x="49" y="10"/>
                        <a:pt x="36" y="5"/>
                      </a:cubicBezTo>
                      <a:cubicBezTo>
                        <a:pt x="27" y="3"/>
                        <a:pt x="18" y="1"/>
                        <a:pt x="7" y="0"/>
                      </a:cubicBezTo>
                      <a:cubicBezTo>
                        <a:pt x="6" y="0"/>
                        <a:pt x="5" y="0"/>
                        <a:pt x="3" y="0"/>
                      </a:cubicBezTo>
                      <a:cubicBezTo>
                        <a:pt x="2" y="1"/>
                        <a:pt x="1" y="2"/>
                        <a:pt x="1" y="3"/>
                      </a:cubicBezTo>
                      <a:cubicBezTo>
                        <a:pt x="0" y="4"/>
                        <a:pt x="0" y="5"/>
                        <a:pt x="0" y="7"/>
                      </a:cubicBezTo>
                      <a:cubicBezTo>
                        <a:pt x="0" y="138"/>
                        <a:pt x="0" y="138"/>
                        <a:pt x="0" y="138"/>
                      </a:cubicBezTo>
                      <a:cubicBezTo>
                        <a:pt x="0" y="140"/>
                        <a:pt x="0" y="142"/>
                        <a:pt x="2" y="143"/>
                      </a:cubicBezTo>
                      <a:cubicBezTo>
                        <a:pt x="3" y="144"/>
                        <a:pt x="4" y="145"/>
                        <a:pt x="6" y="145"/>
                      </a:cubicBezTo>
                      <a:cubicBezTo>
                        <a:pt x="30" y="145"/>
                        <a:pt x="50" y="139"/>
                        <a:pt x="66" y="127"/>
                      </a:cubicBezTo>
                      <a:cubicBezTo>
                        <a:pt x="65" y="127"/>
                        <a:pt x="65" y="127"/>
                        <a:pt x="65" y="127"/>
                      </a:cubicBezTo>
                      <a:cubicBezTo>
                        <a:pt x="66" y="126"/>
                        <a:pt x="67" y="126"/>
                        <a:pt x="67" y="125"/>
                      </a:cubicBezTo>
                      <a:cubicBezTo>
                        <a:pt x="84" y="111"/>
                        <a:pt x="92" y="94"/>
                        <a:pt x="92" y="73"/>
                      </a:cubicBezTo>
                      <a:cubicBezTo>
                        <a:pt x="92" y="52"/>
                        <a:pt x="84" y="36"/>
                        <a:pt x="69" y="23"/>
                      </a:cubicBezTo>
                      <a:close/>
                      <a:moveTo>
                        <a:pt x="34" y="12"/>
                      </a:moveTo>
                      <a:cubicBezTo>
                        <a:pt x="46" y="16"/>
                        <a:pt x="56" y="21"/>
                        <a:pt x="64" y="28"/>
                      </a:cubicBezTo>
                      <a:cubicBezTo>
                        <a:pt x="78" y="40"/>
                        <a:pt x="85" y="55"/>
                        <a:pt x="85" y="73"/>
                      </a:cubicBezTo>
                      <a:cubicBezTo>
                        <a:pt x="85" y="92"/>
                        <a:pt x="78" y="107"/>
                        <a:pt x="63" y="120"/>
                      </a:cubicBezTo>
                      <a:cubicBezTo>
                        <a:pt x="62" y="120"/>
                        <a:pt x="62" y="121"/>
                        <a:pt x="61" y="121"/>
                      </a:cubicBezTo>
                      <a:cubicBezTo>
                        <a:pt x="47" y="133"/>
                        <a:pt x="28" y="138"/>
                        <a:pt x="6" y="138"/>
                      </a:cubicBezTo>
                      <a:cubicBezTo>
                        <a:pt x="6" y="7"/>
                        <a:pt x="6" y="7"/>
                        <a:pt x="6" y="7"/>
                      </a:cubicBezTo>
                      <a:cubicBezTo>
                        <a:pt x="16" y="8"/>
                        <a:pt x="26" y="9"/>
                        <a:pt x="34" y="12"/>
                      </a:cubicBezTo>
                      <a:close/>
                    </a:path>
                  </a:pathLst>
                </a:custGeom>
                <a:gradFill flip="none" rotWithShape="1">
                  <a:gsLst>
                    <a:gs pos="11000">
                      <a:srgbClr val="22548B"/>
                    </a:gs>
                    <a:gs pos="70000">
                      <a:srgbClr val="0070C0"/>
                    </a:gs>
                    <a:gs pos="96000">
                      <a:srgbClr val="22548B"/>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13" name="Freeform 11"/>
                <p:cNvSpPr/>
                <p:nvPr/>
              </p:nvSpPr>
              <p:spPr bwMode="auto">
                <a:xfrm>
                  <a:off x="6300903" y="4777663"/>
                  <a:ext cx="140116" cy="332889"/>
                </a:xfrm>
                <a:custGeom>
                  <a:avLst/>
                  <a:gdLst>
                    <a:gd name="T0" fmla="*/ 55 w 55"/>
                    <a:gd name="T1" fmla="*/ 114 h 131"/>
                    <a:gd name="T2" fmla="*/ 28 w 55"/>
                    <a:gd name="T3" fmla="*/ 118 h 131"/>
                    <a:gd name="T4" fmla="*/ 28 w 55"/>
                    <a:gd name="T5" fmla="*/ 5 h 131"/>
                    <a:gd name="T6" fmla="*/ 0 w 55"/>
                    <a:gd name="T7" fmla="*/ 0 h 131"/>
                    <a:gd name="T8" fmla="*/ 0 w 55"/>
                    <a:gd name="T9" fmla="*/ 131 h 131"/>
                    <a:gd name="T10" fmla="*/ 55 w 55"/>
                    <a:gd name="T11" fmla="*/ 114 h 131"/>
                  </a:gdLst>
                  <a:ahLst/>
                  <a:cxnLst>
                    <a:cxn ang="0">
                      <a:pos x="T0" y="T1"/>
                    </a:cxn>
                    <a:cxn ang="0">
                      <a:pos x="T2" y="T3"/>
                    </a:cxn>
                    <a:cxn ang="0">
                      <a:pos x="T4" y="T5"/>
                    </a:cxn>
                    <a:cxn ang="0">
                      <a:pos x="T6" y="T7"/>
                    </a:cxn>
                    <a:cxn ang="0">
                      <a:pos x="T8" y="T9"/>
                    </a:cxn>
                    <a:cxn ang="0">
                      <a:pos x="T10" y="T11"/>
                    </a:cxn>
                  </a:cxnLst>
                  <a:rect l="0" t="0" r="r" b="b"/>
                  <a:pathLst>
                    <a:path w="55" h="131">
                      <a:moveTo>
                        <a:pt x="55" y="114"/>
                      </a:moveTo>
                      <a:cubicBezTo>
                        <a:pt x="47" y="117"/>
                        <a:pt x="38" y="118"/>
                        <a:pt x="28" y="118"/>
                      </a:cubicBezTo>
                      <a:cubicBezTo>
                        <a:pt x="28" y="5"/>
                        <a:pt x="28" y="5"/>
                        <a:pt x="28" y="5"/>
                      </a:cubicBezTo>
                      <a:cubicBezTo>
                        <a:pt x="20" y="2"/>
                        <a:pt x="10" y="1"/>
                        <a:pt x="0" y="0"/>
                      </a:cubicBezTo>
                      <a:cubicBezTo>
                        <a:pt x="0" y="131"/>
                        <a:pt x="0" y="131"/>
                        <a:pt x="0" y="131"/>
                      </a:cubicBezTo>
                      <a:cubicBezTo>
                        <a:pt x="22" y="131"/>
                        <a:pt x="41" y="126"/>
                        <a:pt x="55" y="114"/>
                      </a:cubicBezTo>
                      <a:close/>
                    </a:path>
                  </a:pathLst>
                </a:custGeom>
                <a:gradFill flip="none" rotWithShape="1">
                  <a:gsLst>
                    <a:gs pos="11000">
                      <a:srgbClr val="22548B"/>
                    </a:gs>
                    <a:gs pos="70000">
                      <a:srgbClr val="0070C0"/>
                    </a:gs>
                    <a:gs pos="96000">
                      <a:srgbClr val="22548B"/>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14" name="Freeform 12"/>
                <p:cNvSpPr>
                  <a:spLocks noEditPoints="1"/>
                </p:cNvSpPr>
                <p:nvPr/>
              </p:nvSpPr>
              <p:spPr bwMode="auto">
                <a:xfrm>
                  <a:off x="5757954" y="3884118"/>
                  <a:ext cx="227688" cy="359173"/>
                </a:xfrm>
                <a:custGeom>
                  <a:avLst/>
                  <a:gdLst>
                    <a:gd name="T0" fmla="*/ 89 w 89"/>
                    <a:gd name="T1" fmla="*/ 7 h 142"/>
                    <a:gd name="T2" fmla="*/ 87 w 89"/>
                    <a:gd name="T3" fmla="*/ 3 h 142"/>
                    <a:gd name="T4" fmla="*/ 82 w 89"/>
                    <a:gd name="T5" fmla="*/ 0 h 142"/>
                    <a:gd name="T6" fmla="*/ 56 w 89"/>
                    <a:gd name="T7" fmla="*/ 4 h 142"/>
                    <a:gd name="T8" fmla="*/ 24 w 89"/>
                    <a:gd name="T9" fmla="*/ 20 h 142"/>
                    <a:gd name="T10" fmla="*/ 24 w 89"/>
                    <a:gd name="T11" fmla="*/ 20 h 142"/>
                    <a:gd name="T12" fmla="*/ 0 w 89"/>
                    <a:gd name="T13" fmla="*/ 68 h 142"/>
                    <a:gd name="T14" fmla="*/ 23 w 89"/>
                    <a:gd name="T15" fmla="*/ 120 h 142"/>
                    <a:gd name="T16" fmla="*/ 22 w 89"/>
                    <a:gd name="T17" fmla="*/ 120 h 142"/>
                    <a:gd name="T18" fmla="*/ 82 w 89"/>
                    <a:gd name="T19" fmla="*/ 142 h 142"/>
                    <a:gd name="T20" fmla="*/ 85 w 89"/>
                    <a:gd name="T21" fmla="*/ 141 h 142"/>
                    <a:gd name="T22" fmla="*/ 88 w 89"/>
                    <a:gd name="T23" fmla="*/ 138 h 142"/>
                    <a:gd name="T24" fmla="*/ 89 w 89"/>
                    <a:gd name="T25" fmla="*/ 135 h 142"/>
                    <a:gd name="T26" fmla="*/ 89 w 89"/>
                    <a:gd name="T27" fmla="*/ 7 h 142"/>
                    <a:gd name="T28" fmla="*/ 28 w 89"/>
                    <a:gd name="T29" fmla="*/ 25 h 142"/>
                    <a:gd name="T30" fmla="*/ 57 w 89"/>
                    <a:gd name="T31" fmla="*/ 10 h 142"/>
                    <a:gd name="T32" fmla="*/ 82 w 89"/>
                    <a:gd name="T33" fmla="*/ 7 h 142"/>
                    <a:gd name="T34" fmla="*/ 82 w 89"/>
                    <a:gd name="T35" fmla="*/ 116 h 142"/>
                    <a:gd name="T36" fmla="*/ 82 w 89"/>
                    <a:gd name="T37" fmla="*/ 135 h 142"/>
                    <a:gd name="T38" fmla="*/ 27 w 89"/>
                    <a:gd name="T39" fmla="*/ 115 h 142"/>
                    <a:gd name="T40" fmla="*/ 7 w 89"/>
                    <a:gd name="T41" fmla="*/ 68 h 142"/>
                    <a:gd name="T42" fmla="*/ 28 w 89"/>
                    <a:gd name="T43" fmla="*/ 2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142">
                      <a:moveTo>
                        <a:pt x="89" y="7"/>
                      </a:moveTo>
                      <a:cubicBezTo>
                        <a:pt x="89" y="5"/>
                        <a:pt x="88" y="4"/>
                        <a:pt x="87" y="3"/>
                      </a:cubicBezTo>
                      <a:cubicBezTo>
                        <a:pt x="86" y="1"/>
                        <a:pt x="84" y="0"/>
                        <a:pt x="82" y="0"/>
                      </a:cubicBezTo>
                      <a:cubicBezTo>
                        <a:pt x="73" y="0"/>
                        <a:pt x="64" y="2"/>
                        <a:pt x="56" y="4"/>
                      </a:cubicBezTo>
                      <a:cubicBezTo>
                        <a:pt x="43" y="7"/>
                        <a:pt x="33" y="12"/>
                        <a:pt x="24" y="20"/>
                      </a:cubicBezTo>
                      <a:cubicBezTo>
                        <a:pt x="24" y="20"/>
                        <a:pt x="24" y="20"/>
                        <a:pt x="24" y="20"/>
                      </a:cubicBezTo>
                      <a:cubicBezTo>
                        <a:pt x="8" y="32"/>
                        <a:pt x="0" y="49"/>
                        <a:pt x="0" y="68"/>
                      </a:cubicBezTo>
                      <a:cubicBezTo>
                        <a:pt x="0" y="90"/>
                        <a:pt x="7" y="107"/>
                        <a:pt x="23" y="120"/>
                      </a:cubicBezTo>
                      <a:cubicBezTo>
                        <a:pt x="22" y="120"/>
                        <a:pt x="22" y="120"/>
                        <a:pt x="22" y="120"/>
                      </a:cubicBezTo>
                      <a:cubicBezTo>
                        <a:pt x="36" y="132"/>
                        <a:pt x="56" y="139"/>
                        <a:pt x="82" y="142"/>
                      </a:cubicBezTo>
                      <a:cubicBezTo>
                        <a:pt x="83" y="142"/>
                        <a:pt x="84" y="141"/>
                        <a:pt x="85" y="141"/>
                      </a:cubicBezTo>
                      <a:cubicBezTo>
                        <a:pt x="87" y="140"/>
                        <a:pt x="88" y="139"/>
                        <a:pt x="88" y="138"/>
                      </a:cubicBezTo>
                      <a:cubicBezTo>
                        <a:pt x="89" y="137"/>
                        <a:pt x="89" y="136"/>
                        <a:pt x="89" y="135"/>
                      </a:cubicBezTo>
                      <a:lnTo>
                        <a:pt x="89" y="7"/>
                      </a:lnTo>
                      <a:close/>
                      <a:moveTo>
                        <a:pt x="28" y="25"/>
                      </a:moveTo>
                      <a:cubicBezTo>
                        <a:pt x="36" y="18"/>
                        <a:pt x="46" y="13"/>
                        <a:pt x="57" y="10"/>
                      </a:cubicBezTo>
                      <a:cubicBezTo>
                        <a:pt x="65" y="8"/>
                        <a:pt x="73" y="7"/>
                        <a:pt x="82" y="7"/>
                      </a:cubicBezTo>
                      <a:cubicBezTo>
                        <a:pt x="82" y="116"/>
                        <a:pt x="82" y="116"/>
                        <a:pt x="82" y="116"/>
                      </a:cubicBezTo>
                      <a:cubicBezTo>
                        <a:pt x="82" y="135"/>
                        <a:pt x="82" y="135"/>
                        <a:pt x="82" y="135"/>
                      </a:cubicBezTo>
                      <a:cubicBezTo>
                        <a:pt x="58" y="133"/>
                        <a:pt x="40" y="126"/>
                        <a:pt x="27" y="115"/>
                      </a:cubicBezTo>
                      <a:cubicBezTo>
                        <a:pt x="13" y="103"/>
                        <a:pt x="7" y="88"/>
                        <a:pt x="7" y="68"/>
                      </a:cubicBezTo>
                      <a:cubicBezTo>
                        <a:pt x="7" y="51"/>
                        <a:pt x="14" y="36"/>
                        <a:pt x="28" y="25"/>
                      </a:cubicBezTo>
                      <a:close/>
                    </a:path>
                  </a:pathLst>
                </a:custGeom>
                <a:gradFill flip="none" rotWithShape="1">
                  <a:gsLst>
                    <a:gs pos="11000">
                      <a:srgbClr val="22548B"/>
                    </a:gs>
                    <a:gs pos="70000">
                      <a:srgbClr val="0070C0"/>
                    </a:gs>
                    <a:gs pos="96000">
                      <a:srgbClr val="22548B"/>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15" name="Freeform 13"/>
                <p:cNvSpPr/>
                <p:nvPr/>
              </p:nvSpPr>
              <p:spPr bwMode="auto">
                <a:xfrm>
                  <a:off x="5784223" y="3910401"/>
                  <a:ext cx="183905" cy="315369"/>
                </a:xfrm>
                <a:custGeom>
                  <a:avLst/>
                  <a:gdLst>
                    <a:gd name="T0" fmla="*/ 50 w 75"/>
                    <a:gd name="T1" fmla="*/ 0 h 125"/>
                    <a:gd name="T2" fmla="*/ 21 w 75"/>
                    <a:gd name="T3" fmla="*/ 15 h 125"/>
                    <a:gd name="T4" fmla="*/ 0 w 75"/>
                    <a:gd name="T5" fmla="*/ 58 h 125"/>
                    <a:gd name="T6" fmla="*/ 20 w 75"/>
                    <a:gd name="T7" fmla="*/ 105 h 125"/>
                    <a:gd name="T8" fmla="*/ 75 w 75"/>
                    <a:gd name="T9" fmla="*/ 125 h 125"/>
                    <a:gd name="T10" fmla="*/ 75 w 75"/>
                    <a:gd name="T11" fmla="*/ 106 h 125"/>
                    <a:gd name="T12" fmla="*/ 47 w 75"/>
                    <a:gd name="T13" fmla="*/ 91 h 125"/>
                    <a:gd name="T14" fmla="*/ 27 w 75"/>
                    <a:gd name="T15" fmla="*/ 45 h 125"/>
                    <a:gd name="T16" fmla="*/ 49 w 75"/>
                    <a:gd name="T17" fmla="*/ 2 h 125"/>
                    <a:gd name="T18" fmla="*/ 50 w 75"/>
                    <a:gd name="T1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25">
                      <a:moveTo>
                        <a:pt x="50" y="0"/>
                      </a:moveTo>
                      <a:cubicBezTo>
                        <a:pt x="39" y="3"/>
                        <a:pt x="29" y="8"/>
                        <a:pt x="21" y="15"/>
                      </a:cubicBezTo>
                      <a:cubicBezTo>
                        <a:pt x="7" y="26"/>
                        <a:pt x="0" y="41"/>
                        <a:pt x="0" y="58"/>
                      </a:cubicBezTo>
                      <a:cubicBezTo>
                        <a:pt x="0" y="78"/>
                        <a:pt x="6" y="93"/>
                        <a:pt x="20" y="105"/>
                      </a:cubicBezTo>
                      <a:cubicBezTo>
                        <a:pt x="33" y="116"/>
                        <a:pt x="51" y="123"/>
                        <a:pt x="75" y="125"/>
                      </a:cubicBezTo>
                      <a:cubicBezTo>
                        <a:pt x="75" y="106"/>
                        <a:pt x="75" y="106"/>
                        <a:pt x="75" y="106"/>
                      </a:cubicBezTo>
                      <a:cubicBezTo>
                        <a:pt x="64" y="102"/>
                        <a:pt x="55" y="97"/>
                        <a:pt x="47" y="91"/>
                      </a:cubicBezTo>
                      <a:cubicBezTo>
                        <a:pt x="34" y="79"/>
                        <a:pt x="27" y="64"/>
                        <a:pt x="27" y="45"/>
                      </a:cubicBezTo>
                      <a:cubicBezTo>
                        <a:pt x="27" y="27"/>
                        <a:pt x="34" y="13"/>
                        <a:pt x="49" y="2"/>
                      </a:cubicBezTo>
                      <a:cubicBezTo>
                        <a:pt x="49" y="1"/>
                        <a:pt x="50" y="1"/>
                        <a:pt x="50" y="0"/>
                      </a:cubicBezTo>
                      <a:close/>
                    </a:path>
                  </a:pathLst>
                </a:custGeom>
                <a:gradFill flip="none" rotWithShape="1">
                  <a:gsLst>
                    <a:gs pos="11000">
                      <a:srgbClr val="22548B"/>
                    </a:gs>
                    <a:gs pos="70000">
                      <a:srgbClr val="0070C0"/>
                    </a:gs>
                    <a:gs pos="96000">
                      <a:srgbClr val="22548B"/>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prstClr val="white"/>
                    </a:solidFill>
                    <a:latin typeface="微软雅黑" panose="020B0503020204020204" pitchFamily="34" charset="-122"/>
                    <a:ea typeface="微软雅黑" panose="020B0503020204020204" pitchFamily="34" charset="-122"/>
                  </a:endParaRPr>
                </a:p>
              </p:txBody>
            </p:sp>
            <p:sp>
              <p:nvSpPr>
                <p:cNvPr id="16" name="Freeform 14"/>
                <p:cNvSpPr/>
                <p:nvPr/>
              </p:nvSpPr>
              <p:spPr bwMode="auto">
                <a:xfrm>
                  <a:off x="6300903" y="3927922"/>
                  <a:ext cx="753122" cy="1454200"/>
                </a:xfrm>
                <a:custGeom>
                  <a:avLst/>
                  <a:gdLst>
                    <a:gd name="T0" fmla="*/ 28 w 295"/>
                    <a:gd name="T1" fmla="*/ 125 h 569"/>
                    <a:gd name="T2" fmla="*/ 28 w 295"/>
                    <a:gd name="T3" fmla="*/ 16 h 569"/>
                    <a:gd name="T4" fmla="*/ 0 w 295"/>
                    <a:gd name="T5" fmla="*/ 0 h 569"/>
                    <a:gd name="T6" fmla="*/ 0 w 295"/>
                    <a:gd name="T7" fmla="*/ 139 h 569"/>
                    <a:gd name="T8" fmla="*/ 201 w 295"/>
                    <a:gd name="T9" fmla="*/ 214 h 569"/>
                    <a:gd name="T10" fmla="*/ 267 w 295"/>
                    <a:gd name="T11" fmla="*/ 373 h 569"/>
                    <a:gd name="T12" fmla="*/ 202 w 295"/>
                    <a:gd name="T13" fmla="*/ 535 h 569"/>
                    <a:gd name="T14" fmla="*/ 155 w 295"/>
                    <a:gd name="T15" fmla="*/ 569 h 569"/>
                    <a:gd name="T16" fmla="*/ 229 w 295"/>
                    <a:gd name="T17" fmla="*/ 521 h 569"/>
                    <a:gd name="T18" fmla="*/ 295 w 295"/>
                    <a:gd name="T19" fmla="*/ 360 h 569"/>
                    <a:gd name="T20" fmla="*/ 228 w 295"/>
                    <a:gd name="T21" fmla="*/ 201 h 569"/>
                    <a:gd name="T22" fmla="*/ 28 w 295"/>
                    <a:gd name="T23" fmla="*/ 125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5" h="569">
                      <a:moveTo>
                        <a:pt x="28" y="125"/>
                      </a:moveTo>
                      <a:cubicBezTo>
                        <a:pt x="28" y="16"/>
                        <a:pt x="28" y="16"/>
                        <a:pt x="28" y="16"/>
                      </a:cubicBezTo>
                      <a:cubicBezTo>
                        <a:pt x="19" y="8"/>
                        <a:pt x="10" y="3"/>
                        <a:pt x="0" y="0"/>
                      </a:cubicBezTo>
                      <a:cubicBezTo>
                        <a:pt x="0" y="139"/>
                        <a:pt x="0" y="139"/>
                        <a:pt x="0" y="139"/>
                      </a:cubicBezTo>
                      <a:cubicBezTo>
                        <a:pt x="89" y="150"/>
                        <a:pt x="156" y="175"/>
                        <a:pt x="201" y="214"/>
                      </a:cubicBezTo>
                      <a:cubicBezTo>
                        <a:pt x="245" y="253"/>
                        <a:pt x="267" y="306"/>
                        <a:pt x="267" y="373"/>
                      </a:cubicBezTo>
                      <a:cubicBezTo>
                        <a:pt x="267" y="440"/>
                        <a:pt x="245" y="494"/>
                        <a:pt x="202" y="535"/>
                      </a:cubicBezTo>
                      <a:cubicBezTo>
                        <a:pt x="188" y="547"/>
                        <a:pt x="172" y="559"/>
                        <a:pt x="155" y="569"/>
                      </a:cubicBezTo>
                      <a:cubicBezTo>
                        <a:pt x="184" y="556"/>
                        <a:pt x="209" y="540"/>
                        <a:pt x="229" y="521"/>
                      </a:cubicBezTo>
                      <a:cubicBezTo>
                        <a:pt x="273" y="480"/>
                        <a:pt x="295" y="426"/>
                        <a:pt x="295" y="360"/>
                      </a:cubicBezTo>
                      <a:cubicBezTo>
                        <a:pt x="295" y="293"/>
                        <a:pt x="273" y="240"/>
                        <a:pt x="228" y="201"/>
                      </a:cubicBezTo>
                      <a:cubicBezTo>
                        <a:pt x="184" y="162"/>
                        <a:pt x="117" y="137"/>
                        <a:pt x="28" y="125"/>
                      </a:cubicBezTo>
                      <a:close/>
                    </a:path>
                  </a:pathLst>
                </a:custGeom>
                <a:gradFill flip="none" rotWithShape="1">
                  <a:gsLst>
                    <a:gs pos="11000">
                      <a:srgbClr val="22548B"/>
                    </a:gs>
                    <a:gs pos="70000">
                      <a:srgbClr val="0070C0"/>
                    </a:gs>
                    <a:gs pos="96000">
                      <a:srgbClr val="22548B"/>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17" name="Freeform 15"/>
                <p:cNvSpPr/>
                <p:nvPr/>
              </p:nvSpPr>
              <p:spPr bwMode="auto">
                <a:xfrm>
                  <a:off x="6325542" y="5492921"/>
                  <a:ext cx="69448" cy="287559"/>
                </a:xfrm>
                <a:custGeom>
                  <a:avLst/>
                  <a:gdLst>
                    <a:gd name="T0" fmla="*/ 27 w 27"/>
                    <a:gd name="T1" fmla="*/ 98 h 112"/>
                    <a:gd name="T2" fmla="*/ 27 w 27"/>
                    <a:gd name="T3" fmla="*/ 0 h 112"/>
                    <a:gd name="T4" fmla="*/ 0 w 27"/>
                    <a:gd name="T5" fmla="*/ 5 h 112"/>
                    <a:gd name="T6" fmla="*/ 0 w 27"/>
                    <a:gd name="T7" fmla="*/ 112 h 112"/>
                    <a:gd name="T8" fmla="*/ 27 w 27"/>
                    <a:gd name="T9" fmla="*/ 98 h 112"/>
                  </a:gdLst>
                  <a:ahLst/>
                  <a:cxnLst>
                    <a:cxn ang="0">
                      <a:pos x="T0" y="T1"/>
                    </a:cxn>
                    <a:cxn ang="0">
                      <a:pos x="T2" y="T3"/>
                    </a:cxn>
                    <a:cxn ang="0">
                      <a:pos x="T4" y="T5"/>
                    </a:cxn>
                    <a:cxn ang="0">
                      <a:pos x="T6" y="T7"/>
                    </a:cxn>
                    <a:cxn ang="0">
                      <a:pos x="T8" y="T9"/>
                    </a:cxn>
                  </a:cxnLst>
                  <a:rect l="0" t="0" r="r" b="b"/>
                  <a:pathLst>
                    <a:path w="27" h="112">
                      <a:moveTo>
                        <a:pt x="27" y="98"/>
                      </a:moveTo>
                      <a:cubicBezTo>
                        <a:pt x="27" y="0"/>
                        <a:pt x="27" y="0"/>
                        <a:pt x="27" y="0"/>
                      </a:cubicBezTo>
                      <a:cubicBezTo>
                        <a:pt x="18" y="2"/>
                        <a:pt x="9" y="3"/>
                        <a:pt x="0" y="5"/>
                      </a:cubicBezTo>
                      <a:cubicBezTo>
                        <a:pt x="0" y="112"/>
                        <a:pt x="0" y="112"/>
                        <a:pt x="0" y="112"/>
                      </a:cubicBezTo>
                      <a:lnTo>
                        <a:pt x="27" y="98"/>
                      </a:lnTo>
                      <a:close/>
                    </a:path>
                  </a:pathLst>
                </a:custGeom>
                <a:gradFill flip="none" rotWithShape="1">
                  <a:gsLst>
                    <a:gs pos="100000">
                      <a:schemeClr val="bg1">
                        <a:lumMod val="65000"/>
                      </a:schemeClr>
                    </a:gs>
                    <a:gs pos="70000">
                      <a:schemeClr val="tx1">
                        <a:lumMod val="50000"/>
                        <a:lumOff val="50000"/>
                      </a:schemeClr>
                    </a:gs>
                  </a:gsLst>
                  <a:path path="circle">
                    <a:fillToRect l="100000" t="100000"/>
                  </a:path>
                  <a:tileRect r="-100000" b="-100000"/>
                </a:gradFill>
                <a:ln>
                  <a:noFill/>
                </a:ln>
                <a:effectLst/>
              </p:spPr>
              <p:txBody>
                <a:bodyPr/>
                <a:lstStyle/>
                <a:p>
                  <a:pPr eaLnBrk="1" fontAlgn="auto" hangingPunct="1">
                    <a:spcBef>
                      <a:spcPts val="0"/>
                    </a:spcBef>
                    <a:spcAft>
                      <a:spcPts val="0"/>
                    </a:spcAft>
                    <a:defRPr/>
                  </a:pPr>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8" name="Freeform 16"/>
                <p:cNvSpPr/>
                <p:nvPr/>
              </p:nvSpPr>
              <p:spPr bwMode="auto">
                <a:xfrm>
                  <a:off x="5661622" y="3498667"/>
                  <a:ext cx="297746" cy="87602"/>
                </a:xfrm>
                <a:custGeom>
                  <a:avLst/>
                  <a:gdLst>
                    <a:gd name="T0" fmla="*/ 116 w 116"/>
                    <a:gd name="T1" fmla="*/ 11 h 36"/>
                    <a:gd name="T2" fmla="*/ 116 w 116"/>
                    <a:gd name="T3" fmla="*/ 0 h 36"/>
                    <a:gd name="T4" fmla="*/ 0 w 116"/>
                    <a:gd name="T5" fmla="*/ 36 h 36"/>
                    <a:gd name="T6" fmla="*/ 116 w 116"/>
                    <a:gd name="T7" fmla="*/ 11 h 36"/>
                  </a:gdLst>
                  <a:ahLst/>
                  <a:cxnLst>
                    <a:cxn ang="0">
                      <a:pos x="T0" y="T1"/>
                    </a:cxn>
                    <a:cxn ang="0">
                      <a:pos x="T2" y="T3"/>
                    </a:cxn>
                    <a:cxn ang="0">
                      <a:pos x="T4" y="T5"/>
                    </a:cxn>
                    <a:cxn ang="0">
                      <a:pos x="T6" y="T7"/>
                    </a:cxn>
                  </a:cxnLst>
                  <a:rect l="0" t="0" r="r" b="b"/>
                  <a:pathLst>
                    <a:path w="116" h="36">
                      <a:moveTo>
                        <a:pt x="116" y="11"/>
                      </a:moveTo>
                      <a:cubicBezTo>
                        <a:pt x="116" y="0"/>
                        <a:pt x="116" y="0"/>
                        <a:pt x="116" y="0"/>
                      </a:cubicBezTo>
                      <a:cubicBezTo>
                        <a:pt x="71" y="5"/>
                        <a:pt x="32" y="17"/>
                        <a:pt x="0" y="36"/>
                      </a:cubicBezTo>
                      <a:cubicBezTo>
                        <a:pt x="33" y="21"/>
                        <a:pt x="72" y="13"/>
                        <a:pt x="116" y="11"/>
                      </a:cubicBezTo>
                      <a:close/>
                    </a:path>
                  </a:pathLst>
                </a:custGeom>
                <a:gradFill flip="none" rotWithShape="1">
                  <a:gsLst>
                    <a:gs pos="11000">
                      <a:srgbClr val="22548B"/>
                    </a:gs>
                    <a:gs pos="70000">
                      <a:srgbClr val="0070C0"/>
                    </a:gs>
                    <a:gs pos="96000">
                      <a:srgbClr val="22548B"/>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19" name="Freeform 17"/>
                <p:cNvSpPr/>
                <p:nvPr/>
              </p:nvSpPr>
              <p:spPr bwMode="auto">
                <a:xfrm>
                  <a:off x="5250035" y="4803946"/>
                  <a:ext cx="726847" cy="297848"/>
                </a:xfrm>
                <a:custGeom>
                  <a:avLst/>
                  <a:gdLst>
                    <a:gd name="T0" fmla="*/ 221 w 283"/>
                    <a:gd name="T1" fmla="*/ 84 h 116"/>
                    <a:gd name="T2" fmla="*/ 283 w 283"/>
                    <a:gd name="T3" fmla="*/ 116 h 116"/>
                    <a:gd name="T4" fmla="*/ 283 w 283"/>
                    <a:gd name="T5" fmla="*/ 95 h 116"/>
                    <a:gd name="T6" fmla="*/ 248 w 283"/>
                    <a:gd name="T7" fmla="*/ 71 h 116"/>
                    <a:gd name="T8" fmla="*/ 207 w 283"/>
                    <a:gd name="T9" fmla="*/ 0 h 116"/>
                    <a:gd name="T10" fmla="*/ 28 w 283"/>
                    <a:gd name="T11" fmla="*/ 47 h 116"/>
                    <a:gd name="T12" fmla="*/ 0 w 283"/>
                    <a:gd name="T13" fmla="*/ 61 h 116"/>
                    <a:gd name="T14" fmla="*/ 180 w 283"/>
                    <a:gd name="T15" fmla="*/ 14 h 116"/>
                    <a:gd name="T16" fmla="*/ 221 w 283"/>
                    <a:gd name="T17" fmla="*/ 8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116">
                      <a:moveTo>
                        <a:pt x="221" y="84"/>
                      </a:moveTo>
                      <a:cubicBezTo>
                        <a:pt x="238" y="102"/>
                        <a:pt x="259" y="113"/>
                        <a:pt x="283" y="116"/>
                      </a:cubicBezTo>
                      <a:cubicBezTo>
                        <a:pt x="283" y="95"/>
                        <a:pt x="283" y="95"/>
                        <a:pt x="283" y="95"/>
                      </a:cubicBezTo>
                      <a:cubicBezTo>
                        <a:pt x="270" y="89"/>
                        <a:pt x="259" y="81"/>
                        <a:pt x="248" y="71"/>
                      </a:cubicBezTo>
                      <a:cubicBezTo>
                        <a:pt x="231" y="53"/>
                        <a:pt x="217" y="29"/>
                        <a:pt x="207" y="0"/>
                      </a:cubicBezTo>
                      <a:cubicBezTo>
                        <a:pt x="28" y="47"/>
                        <a:pt x="28" y="47"/>
                        <a:pt x="28" y="47"/>
                      </a:cubicBezTo>
                      <a:cubicBezTo>
                        <a:pt x="0" y="61"/>
                        <a:pt x="0" y="61"/>
                        <a:pt x="0" y="61"/>
                      </a:cubicBezTo>
                      <a:cubicBezTo>
                        <a:pt x="180" y="14"/>
                        <a:pt x="180" y="14"/>
                        <a:pt x="180" y="14"/>
                      </a:cubicBezTo>
                      <a:cubicBezTo>
                        <a:pt x="189" y="43"/>
                        <a:pt x="203" y="67"/>
                        <a:pt x="221" y="84"/>
                      </a:cubicBezTo>
                    </a:path>
                  </a:pathLst>
                </a:custGeom>
                <a:gradFill flip="none" rotWithShape="1">
                  <a:gsLst>
                    <a:gs pos="11000">
                      <a:srgbClr val="22548B"/>
                    </a:gs>
                    <a:gs pos="70000">
                      <a:srgbClr val="0070C0"/>
                    </a:gs>
                    <a:gs pos="96000">
                      <a:srgbClr val="22548B"/>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20" name="Freeform 18"/>
                <p:cNvSpPr/>
                <p:nvPr/>
              </p:nvSpPr>
              <p:spPr bwMode="auto">
                <a:xfrm>
                  <a:off x="6309657" y="3849077"/>
                  <a:ext cx="516679" cy="201488"/>
                </a:xfrm>
                <a:custGeom>
                  <a:avLst/>
                  <a:gdLst>
                    <a:gd name="T0" fmla="*/ 0 w 202"/>
                    <a:gd name="T1" fmla="*/ 0 h 78"/>
                    <a:gd name="T2" fmla="*/ 81 w 202"/>
                    <a:gd name="T3" fmla="*/ 78 h 78"/>
                    <a:gd name="T4" fmla="*/ 202 w 202"/>
                    <a:gd name="T5" fmla="*/ 40 h 78"/>
                    <a:gd name="T6" fmla="*/ 85 w 202"/>
                    <a:gd name="T7" fmla="*/ 52 h 78"/>
                    <a:gd name="T8" fmla="*/ 0 w 202"/>
                    <a:gd name="T9" fmla="*/ 0 h 78"/>
                  </a:gdLst>
                  <a:ahLst/>
                  <a:cxnLst>
                    <a:cxn ang="0">
                      <a:pos x="T0" y="T1"/>
                    </a:cxn>
                    <a:cxn ang="0">
                      <a:pos x="T2" y="T3"/>
                    </a:cxn>
                    <a:cxn ang="0">
                      <a:pos x="T4" y="T5"/>
                    </a:cxn>
                    <a:cxn ang="0">
                      <a:pos x="T6" y="T7"/>
                    </a:cxn>
                    <a:cxn ang="0">
                      <a:pos x="T8" y="T9"/>
                    </a:cxn>
                  </a:cxnLst>
                  <a:rect l="0" t="0" r="r" b="b"/>
                  <a:pathLst>
                    <a:path w="202" h="78">
                      <a:moveTo>
                        <a:pt x="0" y="0"/>
                      </a:moveTo>
                      <a:cubicBezTo>
                        <a:pt x="29" y="20"/>
                        <a:pt x="56" y="46"/>
                        <a:pt x="81" y="78"/>
                      </a:cubicBezTo>
                      <a:cubicBezTo>
                        <a:pt x="202" y="40"/>
                        <a:pt x="202" y="40"/>
                        <a:pt x="202" y="40"/>
                      </a:cubicBezTo>
                      <a:cubicBezTo>
                        <a:pt x="85" y="52"/>
                        <a:pt x="85" y="52"/>
                        <a:pt x="85" y="52"/>
                      </a:cubicBezTo>
                      <a:cubicBezTo>
                        <a:pt x="62" y="25"/>
                        <a:pt x="34" y="8"/>
                        <a:pt x="0" y="0"/>
                      </a:cubicBezTo>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21" name="Freeform 19"/>
                <p:cNvSpPr/>
                <p:nvPr/>
              </p:nvSpPr>
              <p:spPr bwMode="auto">
                <a:xfrm>
                  <a:off x="5337608" y="3358503"/>
                  <a:ext cx="753122" cy="858504"/>
                </a:xfrm>
                <a:custGeom>
                  <a:avLst/>
                  <a:gdLst>
                    <a:gd name="T0" fmla="*/ 264 w 297"/>
                    <a:gd name="T1" fmla="*/ 0 h 337"/>
                    <a:gd name="T2" fmla="*/ 264 w 297"/>
                    <a:gd name="T3" fmla="*/ 87 h 337"/>
                    <a:gd name="T4" fmla="*/ 150 w 297"/>
                    <a:gd name="T5" fmla="*/ 111 h 337"/>
                    <a:gd name="T6" fmla="*/ 19 w 297"/>
                    <a:gd name="T7" fmla="*/ 337 h 337"/>
                    <a:gd name="T8" fmla="*/ 107 w 297"/>
                    <a:gd name="T9" fmla="*/ 178 h 337"/>
                    <a:gd name="T10" fmla="*/ 297 w 297"/>
                    <a:gd name="T11" fmla="*/ 104 h 337"/>
                    <a:gd name="T12" fmla="*/ 264 w 297"/>
                    <a:gd name="T13" fmla="*/ 0 h 337"/>
                  </a:gdLst>
                  <a:ahLst/>
                  <a:cxnLst>
                    <a:cxn ang="0">
                      <a:pos x="T0" y="T1"/>
                    </a:cxn>
                    <a:cxn ang="0">
                      <a:pos x="T2" y="T3"/>
                    </a:cxn>
                    <a:cxn ang="0">
                      <a:pos x="T4" y="T5"/>
                    </a:cxn>
                    <a:cxn ang="0">
                      <a:pos x="T6" y="T7"/>
                    </a:cxn>
                    <a:cxn ang="0">
                      <a:pos x="T8" y="T9"/>
                    </a:cxn>
                    <a:cxn ang="0">
                      <a:pos x="T10" y="T11"/>
                    </a:cxn>
                    <a:cxn ang="0">
                      <a:pos x="T12" y="T13"/>
                    </a:cxn>
                  </a:cxnLst>
                  <a:rect l="0" t="0" r="r" b="b"/>
                  <a:pathLst>
                    <a:path w="297" h="337">
                      <a:moveTo>
                        <a:pt x="264" y="0"/>
                      </a:moveTo>
                      <a:cubicBezTo>
                        <a:pt x="264" y="87"/>
                        <a:pt x="264" y="87"/>
                        <a:pt x="264" y="87"/>
                      </a:cubicBezTo>
                      <a:cubicBezTo>
                        <a:pt x="226" y="90"/>
                        <a:pt x="188" y="98"/>
                        <a:pt x="150" y="111"/>
                      </a:cubicBezTo>
                      <a:cubicBezTo>
                        <a:pt x="44" y="149"/>
                        <a:pt x="0" y="224"/>
                        <a:pt x="19" y="337"/>
                      </a:cubicBezTo>
                      <a:cubicBezTo>
                        <a:pt x="35" y="270"/>
                        <a:pt x="64" y="217"/>
                        <a:pt x="107" y="178"/>
                      </a:cubicBezTo>
                      <a:cubicBezTo>
                        <a:pt x="160" y="136"/>
                        <a:pt x="223" y="111"/>
                        <a:pt x="297" y="104"/>
                      </a:cubicBezTo>
                      <a:cubicBezTo>
                        <a:pt x="264" y="0"/>
                        <a:pt x="264" y="0"/>
                        <a:pt x="264" y="0"/>
                      </a:cubicBezTo>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22" name="Freeform 20"/>
                <p:cNvSpPr/>
                <p:nvPr/>
              </p:nvSpPr>
              <p:spPr bwMode="auto">
                <a:xfrm>
                  <a:off x="6020671" y="3857840"/>
                  <a:ext cx="35029" cy="420492"/>
                </a:xfrm>
                <a:custGeom>
                  <a:avLst/>
                  <a:gdLst>
                    <a:gd name="T0" fmla="*/ 0 w 31"/>
                    <a:gd name="T1" fmla="*/ 387 h 387"/>
                    <a:gd name="T2" fmla="*/ 31 w 31"/>
                    <a:gd name="T3" fmla="*/ 345 h 387"/>
                    <a:gd name="T4" fmla="*/ 31 w 31"/>
                    <a:gd name="T5" fmla="*/ 85 h 387"/>
                    <a:gd name="T6" fmla="*/ 0 w 31"/>
                    <a:gd name="T7" fmla="*/ 0 h 387"/>
                    <a:gd name="T8" fmla="*/ 0 w 31"/>
                    <a:gd name="T9" fmla="*/ 387 h 387"/>
                  </a:gdLst>
                  <a:ahLst/>
                  <a:cxnLst>
                    <a:cxn ang="0">
                      <a:pos x="T0" y="T1"/>
                    </a:cxn>
                    <a:cxn ang="0">
                      <a:pos x="T2" y="T3"/>
                    </a:cxn>
                    <a:cxn ang="0">
                      <a:pos x="T4" y="T5"/>
                    </a:cxn>
                    <a:cxn ang="0">
                      <a:pos x="T6" y="T7"/>
                    </a:cxn>
                    <a:cxn ang="0">
                      <a:pos x="T8" y="T9"/>
                    </a:cxn>
                  </a:cxnLst>
                  <a:rect l="0" t="0" r="r" b="b"/>
                  <a:pathLst>
                    <a:path w="31" h="387">
                      <a:moveTo>
                        <a:pt x="0" y="387"/>
                      </a:moveTo>
                      <a:lnTo>
                        <a:pt x="31" y="345"/>
                      </a:lnTo>
                      <a:lnTo>
                        <a:pt x="31" y="85"/>
                      </a:lnTo>
                      <a:lnTo>
                        <a:pt x="0" y="0"/>
                      </a:lnTo>
                      <a:lnTo>
                        <a:pt x="0" y="387"/>
                      </a:lnTo>
                      <a:close/>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23" name="Freeform 21"/>
                <p:cNvSpPr/>
                <p:nvPr/>
              </p:nvSpPr>
              <p:spPr bwMode="auto">
                <a:xfrm>
                  <a:off x="6020671" y="4698823"/>
                  <a:ext cx="35029" cy="420492"/>
                </a:xfrm>
                <a:custGeom>
                  <a:avLst/>
                  <a:gdLst>
                    <a:gd name="T0" fmla="*/ 31 w 31"/>
                    <a:gd name="T1" fmla="*/ 85 h 387"/>
                    <a:gd name="T2" fmla="*/ 0 w 31"/>
                    <a:gd name="T3" fmla="*/ 0 h 387"/>
                    <a:gd name="T4" fmla="*/ 0 w 31"/>
                    <a:gd name="T5" fmla="*/ 387 h 387"/>
                    <a:gd name="T6" fmla="*/ 31 w 31"/>
                    <a:gd name="T7" fmla="*/ 345 h 387"/>
                    <a:gd name="T8" fmla="*/ 31 w 31"/>
                    <a:gd name="T9" fmla="*/ 85 h 387"/>
                  </a:gdLst>
                  <a:ahLst/>
                  <a:cxnLst>
                    <a:cxn ang="0">
                      <a:pos x="T0" y="T1"/>
                    </a:cxn>
                    <a:cxn ang="0">
                      <a:pos x="T2" y="T3"/>
                    </a:cxn>
                    <a:cxn ang="0">
                      <a:pos x="T4" y="T5"/>
                    </a:cxn>
                    <a:cxn ang="0">
                      <a:pos x="T6" y="T7"/>
                    </a:cxn>
                    <a:cxn ang="0">
                      <a:pos x="T8" y="T9"/>
                    </a:cxn>
                  </a:cxnLst>
                  <a:rect l="0" t="0" r="r" b="b"/>
                  <a:pathLst>
                    <a:path w="31" h="387">
                      <a:moveTo>
                        <a:pt x="31" y="85"/>
                      </a:moveTo>
                      <a:lnTo>
                        <a:pt x="0" y="0"/>
                      </a:lnTo>
                      <a:lnTo>
                        <a:pt x="0" y="387"/>
                      </a:lnTo>
                      <a:lnTo>
                        <a:pt x="31" y="345"/>
                      </a:lnTo>
                      <a:lnTo>
                        <a:pt x="31" y="85"/>
                      </a:lnTo>
                      <a:close/>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24" name="Freeform 22"/>
                <p:cNvSpPr/>
                <p:nvPr/>
              </p:nvSpPr>
              <p:spPr bwMode="auto">
                <a:xfrm>
                  <a:off x="5328848" y="4909069"/>
                  <a:ext cx="507919" cy="534372"/>
                </a:xfrm>
                <a:custGeom>
                  <a:avLst/>
                  <a:gdLst>
                    <a:gd name="T0" fmla="*/ 138 w 199"/>
                    <a:gd name="T1" fmla="*/ 0 h 209"/>
                    <a:gd name="T2" fmla="*/ 0 w 199"/>
                    <a:gd name="T3" fmla="*/ 34 h 209"/>
                    <a:gd name="T4" fmla="*/ 199 w 199"/>
                    <a:gd name="T5" fmla="*/ 209 h 209"/>
                    <a:gd name="T6" fmla="*/ 45 w 199"/>
                    <a:gd name="T7" fmla="*/ 46 h 209"/>
                    <a:gd name="T8" fmla="*/ 142 w 199"/>
                    <a:gd name="T9" fmla="*/ 22 h 209"/>
                    <a:gd name="T10" fmla="*/ 138 w 199"/>
                    <a:gd name="T11" fmla="*/ 0 h 209"/>
                  </a:gdLst>
                  <a:ahLst/>
                  <a:cxnLst>
                    <a:cxn ang="0">
                      <a:pos x="T0" y="T1"/>
                    </a:cxn>
                    <a:cxn ang="0">
                      <a:pos x="T2" y="T3"/>
                    </a:cxn>
                    <a:cxn ang="0">
                      <a:pos x="T4" y="T5"/>
                    </a:cxn>
                    <a:cxn ang="0">
                      <a:pos x="T6" y="T7"/>
                    </a:cxn>
                    <a:cxn ang="0">
                      <a:pos x="T8" y="T9"/>
                    </a:cxn>
                    <a:cxn ang="0">
                      <a:pos x="T10" y="T11"/>
                    </a:cxn>
                  </a:cxnLst>
                  <a:rect l="0" t="0" r="r" b="b"/>
                  <a:pathLst>
                    <a:path w="199" h="209">
                      <a:moveTo>
                        <a:pt x="138" y="0"/>
                      </a:moveTo>
                      <a:cubicBezTo>
                        <a:pt x="0" y="34"/>
                        <a:pt x="0" y="34"/>
                        <a:pt x="0" y="34"/>
                      </a:cubicBezTo>
                      <a:cubicBezTo>
                        <a:pt x="34" y="126"/>
                        <a:pt x="100" y="184"/>
                        <a:pt x="199" y="209"/>
                      </a:cubicBezTo>
                      <a:cubicBezTo>
                        <a:pt x="112" y="171"/>
                        <a:pt x="61" y="117"/>
                        <a:pt x="45" y="46"/>
                      </a:cubicBezTo>
                      <a:cubicBezTo>
                        <a:pt x="142" y="22"/>
                        <a:pt x="142" y="22"/>
                        <a:pt x="142" y="22"/>
                      </a:cubicBezTo>
                      <a:cubicBezTo>
                        <a:pt x="138" y="0"/>
                        <a:pt x="138" y="0"/>
                        <a:pt x="138" y="0"/>
                      </a:cubicBezTo>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25" name="Freeform 23"/>
                <p:cNvSpPr/>
                <p:nvPr/>
              </p:nvSpPr>
              <p:spPr bwMode="auto">
                <a:xfrm>
                  <a:off x="5994397" y="4803946"/>
                  <a:ext cx="954541" cy="937343"/>
                </a:xfrm>
                <a:custGeom>
                  <a:avLst/>
                  <a:gdLst>
                    <a:gd name="T0" fmla="*/ 363 w 373"/>
                    <a:gd name="T1" fmla="*/ 0 h 363"/>
                    <a:gd name="T2" fmla="*/ 92 w 373"/>
                    <a:gd name="T3" fmla="*/ 230 h 363"/>
                    <a:gd name="T4" fmla="*/ 88 w 373"/>
                    <a:gd name="T5" fmla="*/ 345 h 363"/>
                    <a:gd name="T6" fmla="*/ 0 w 373"/>
                    <a:gd name="T7" fmla="*/ 363 h 363"/>
                    <a:gd name="T8" fmla="*/ 112 w 373"/>
                    <a:gd name="T9" fmla="*/ 363 h 363"/>
                    <a:gd name="T10" fmla="*/ 112 w 373"/>
                    <a:gd name="T11" fmla="*/ 251 h 363"/>
                    <a:gd name="T12" fmla="*/ 363 w 37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73" h="363">
                      <a:moveTo>
                        <a:pt x="363" y="0"/>
                      </a:moveTo>
                      <a:cubicBezTo>
                        <a:pt x="328" y="148"/>
                        <a:pt x="238" y="224"/>
                        <a:pt x="92" y="230"/>
                      </a:cubicBezTo>
                      <a:cubicBezTo>
                        <a:pt x="88" y="345"/>
                        <a:pt x="88" y="345"/>
                        <a:pt x="88" y="345"/>
                      </a:cubicBezTo>
                      <a:cubicBezTo>
                        <a:pt x="0" y="363"/>
                        <a:pt x="0" y="363"/>
                        <a:pt x="0" y="363"/>
                      </a:cubicBezTo>
                      <a:cubicBezTo>
                        <a:pt x="112" y="363"/>
                        <a:pt x="112" y="363"/>
                        <a:pt x="112" y="363"/>
                      </a:cubicBezTo>
                      <a:cubicBezTo>
                        <a:pt x="112" y="251"/>
                        <a:pt x="112" y="251"/>
                        <a:pt x="112" y="251"/>
                      </a:cubicBezTo>
                      <a:cubicBezTo>
                        <a:pt x="290" y="225"/>
                        <a:pt x="373" y="141"/>
                        <a:pt x="363" y="0"/>
                      </a:cubicBezTo>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grpSp>
        </p:grpSp>
      </p:grpSp>
      <p:grpSp>
        <p:nvGrpSpPr>
          <p:cNvPr id="156" name="组合 155"/>
          <p:cNvGrpSpPr/>
          <p:nvPr/>
        </p:nvGrpSpPr>
        <p:grpSpPr bwMode="auto">
          <a:xfrm>
            <a:off x="4395788" y="1244600"/>
            <a:ext cx="3887787" cy="808038"/>
            <a:chOff x="4411057" y="1614945"/>
            <a:chExt cx="3888432" cy="808372"/>
          </a:xfrm>
        </p:grpSpPr>
        <p:sp>
          <p:nvSpPr>
            <p:cNvPr id="14346" name="TextBox 164"/>
            <p:cNvSpPr txBox="1">
              <a:spLocks noChangeArrowheads="1"/>
            </p:cNvSpPr>
            <p:nvPr/>
          </p:nvSpPr>
          <p:spPr bwMode="auto">
            <a:xfrm>
              <a:off x="4411057" y="1614945"/>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600">
                  <a:solidFill>
                    <a:srgbClr val="262626"/>
                  </a:solidFill>
                  <a:latin typeface="微软雅黑" panose="020B0503020204020204" pitchFamily="34" charset="-122"/>
                  <a:ea typeface="微软雅黑" panose="020B0503020204020204" pitchFamily="34" charset="-122"/>
                </a:rPr>
                <a:t>添加标题</a:t>
              </a:r>
              <a:endParaRPr lang="zh-CN" altLang="en-US" sz="1600">
                <a:solidFill>
                  <a:srgbClr val="262626"/>
                </a:solidFill>
                <a:latin typeface="微软雅黑" panose="020B0503020204020204" pitchFamily="34" charset="-122"/>
                <a:ea typeface="微软雅黑" panose="020B0503020204020204" pitchFamily="34" charset="-122"/>
              </a:endParaRPr>
            </a:p>
          </p:txBody>
        </p:sp>
        <p:sp>
          <p:nvSpPr>
            <p:cNvPr id="14347" name="矩形 157"/>
            <p:cNvSpPr>
              <a:spLocks noChangeArrowheads="1"/>
            </p:cNvSpPr>
            <p:nvPr/>
          </p:nvSpPr>
          <p:spPr bwMode="auto">
            <a:xfrm>
              <a:off x="4411057" y="1961163"/>
              <a:ext cx="3888432" cy="462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1200">
                  <a:solidFill>
                    <a:srgbClr val="404040"/>
                  </a:solidFill>
                  <a:latin typeface="微软雅黑" panose="020B0503020204020204" pitchFamily="34" charset="-122"/>
                  <a:ea typeface="微软雅黑" panose="020B0503020204020204" pitchFamily="34" charset="-122"/>
                </a:rPr>
                <a:t>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设计团队， 坚持精益求精、拒绝平庸的做事精神。</a:t>
              </a:r>
              <a:endParaRPr lang="zh-CN" altLang="en-US" sz="1200">
                <a:solidFill>
                  <a:srgbClr val="404040"/>
                </a:solidFill>
                <a:latin typeface="微软雅黑" panose="020B0503020204020204" pitchFamily="34" charset="-122"/>
                <a:ea typeface="微软雅黑" panose="020B0503020204020204" pitchFamily="34" charset="-122"/>
              </a:endParaRPr>
            </a:p>
          </p:txBody>
        </p:sp>
      </p:grpSp>
      <p:grpSp>
        <p:nvGrpSpPr>
          <p:cNvPr id="159" name="组合 158"/>
          <p:cNvGrpSpPr/>
          <p:nvPr/>
        </p:nvGrpSpPr>
        <p:grpSpPr bwMode="auto">
          <a:xfrm>
            <a:off x="4395788" y="2182813"/>
            <a:ext cx="3887787" cy="808037"/>
            <a:chOff x="4411057" y="1614945"/>
            <a:chExt cx="3888432" cy="808372"/>
          </a:xfrm>
        </p:grpSpPr>
        <p:sp>
          <p:nvSpPr>
            <p:cNvPr id="14344" name="TextBox 168"/>
            <p:cNvSpPr txBox="1">
              <a:spLocks noChangeArrowheads="1"/>
            </p:cNvSpPr>
            <p:nvPr/>
          </p:nvSpPr>
          <p:spPr bwMode="auto">
            <a:xfrm>
              <a:off x="4411057" y="1614945"/>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600">
                  <a:solidFill>
                    <a:srgbClr val="262626"/>
                  </a:solidFill>
                  <a:latin typeface="微软雅黑" panose="020B0503020204020204" pitchFamily="34" charset="-122"/>
                  <a:ea typeface="微软雅黑" panose="020B0503020204020204" pitchFamily="34" charset="-122"/>
                </a:rPr>
                <a:t>添加标题</a:t>
              </a:r>
              <a:endParaRPr lang="zh-CN" altLang="en-US" sz="1600">
                <a:solidFill>
                  <a:srgbClr val="262626"/>
                </a:solidFill>
                <a:latin typeface="微软雅黑" panose="020B0503020204020204" pitchFamily="34" charset="-122"/>
                <a:ea typeface="微软雅黑" panose="020B0503020204020204" pitchFamily="34" charset="-122"/>
              </a:endParaRPr>
            </a:p>
          </p:txBody>
        </p:sp>
        <p:sp>
          <p:nvSpPr>
            <p:cNvPr id="14345" name="矩形 160"/>
            <p:cNvSpPr>
              <a:spLocks noChangeArrowheads="1"/>
            </p:cNvSpPr>
            <p:nvPr/>
          </p:nvSpPr>
          <p:spPr bwMode="auto">
            <a:xfrm>
              <a:off x="4411057" y="1961163"/>
              <a:ext cx="3888432" cy="462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1200">
                  <a:solidFill>
                    <a:srgbClr val="404040"/>
                  </a:solidFill>
                  <a:latin typeface="微软雅黑" panose="020B0503020204020204" pitchFamily="34" charset="-122"/>
                  <a:ea typeface="微软雅黑" panose="020B0503020204020204" pitchFamily="34" charset="-122"/>
                </a:rPr>
                <a:t>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设计团队， 坚持精益求精、拒绝平庸的做事精神。</a:t>
              </a:r>
              <a:endParaRPr lang="zh-CN" altLang="en-US" sz="1200">
                <a:solidFill>
                  <a:srgbClr val="404040"/>
                </a:solidFill>
                <a:latin typeface="微软雅黑" panose="020B0503020204020204" pitchFamily="34" charset="-122"/>
                <a:ea typeface="微软雅黑" panose="020B0503020204020204" pitchFamily="34" charset="-122"/>
              </a:endParaRPr>
            </a:p>
          </p:txBody>
        </p:sp>
      </p:grpSp>
      <p:grpSp>
        <p:nvGrpSpPr>
          <p:cNvPr id="162" name="组合 161"/>
          <p:cNvGrpSpPr/>
          <p:nvPr/>
        </p:nvGrpSpPr>
        <p:grpSpPr bwMode="auto">
          <a:xfrm>
            <a:off x="4395788" y="3121025"/>
            <a:ext cx="3887787" cy="808038"/>
            <a:chOff x="4411057" y="1614945"/>
            <a:chExt cx="3888432" cy="808372"/>
          </a:xfrm>
        </p:grpSpPr>
        <p:sp>
          <p:nvSpPr>
            <p:cNvPr id="14342" name="TextBox 172"/>
            <p:cNvSpPr txBox="1">
              <a:spLocks noChangeArrowheads="1"/>
            </p:cNvSpPr>
            <p:nvPr/>
          </p:nvSpPr>
          <p:spPr bwMode="auto">
            <a:xfrm>
              <a:off x="4411057" y="1614945"/>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600">
                  <a:solidFill>
                    <a:srgbClr val="262626"/>
                  </a:solidFill>
                  <a:latin typeface="微软雅黑" panose="020B0503020204020204" pitchFamily="34" charset="-122"/>
                  <a:ea typeface="微软雅黑" panose="020B0503020204020204" pitchFamily="34" charset="-122"/>
                </a:rPr>
                <a:t>添加标题</a:t>
              </a:r>
              <a:endParaRPr lang="zh-CN" altLang="en-US" sz="1600">
                <a:solidFill>
                  <a:srgbClr val="262626"/>
                </a:solidFill>
                <a:latin typeface="微软雅黑" panose="020B0503020204020204" pitchFamily="34" charset="-122"/>
                <a:ea typeface="微软雅黑" panose="020B0503020204020204" pitchFamily="34" charset="-122"/>
              </a:endParaRPr>
            </a:p>
          </p:txBody>
        </p:sp>
        <p:sp>
          <p:nvSpPr>
            <p:cNvPr id="14343" name="矩形 163"/>
            <p:cNvSpPr>
              <a:spLocks noChangeArrowheads="1"/>
            </p:cNvSpPr>
            <p:nvPr/>
          </p:nvSpPr>
          <p:spPr bwMode="auto">
            <a:xfrm>
              <a:off x="4411057" y="1961163"/>
              <a:ext cx="3888432" cy="462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1200">
                  <a:solidFill>
                    <a:srgbClr val="404040"/>
                  </a:solidFill>
                  <a:latin typeface="微软雅黑" panose="020B0503020204020204" pitchFamily="34" charset="-122"/>
                  <a:ea typeface="微软雅黑" panose="020B0503020204020204" pitchFamily="34" charset="-122"/>
                </a:rPr>
                <a:t>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设计团队， 坚持精益求精、拒绝平庸的做事精神。</a:t>
              </a:r>
              <a:endParaRPr lang="zh-CN" altLang="en-US" sz="1200">
                <a:solidFill>
                  <a:srgbClr val="40404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anim calcmode="lin" valueType="num">
                                      <p:cBhvr>
                                        <p:cTn id="8" dur="300" fill="hold"/>
                                        <p:tgtEl>
                                          <p:spTgt spid="2"/>
                                        </p:tgtEl>
                                        <p:attrNameLst>
                                          <p:attrName>ppt_x</p:attrName>
                                        </p:attrNameLst>
                                      </p:cBhvr>
                                      <p:tavLst>
                                        <p:tav tm="0">
                                          <p:val>
                                            <p:strVal val="#ppt_x"/>
                                          </p:val>
                                        </p:tav>
                                        <p:tav tm="100000">
                                          <p:val>
                                            <p:strVal val="#ppt_x"/>
                                          </p:val>
                                        </p:tav>
                                      </p:tavLst>
                                    </p:anim>
                                    <p:anim calcmode="lin" valueType="num">
                                      <p:cBhvr>
                                        <p:cTn id="9" dur="300" fill="hold"/>
                                        <p:tgtEl>
                                          <p:spTgt spid="2"/>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300"/>
                                  </p:stCondLst>
                                  <p:childTnLst>
                                    <p:set>
                                      <p:cBhvr>
                                        <p:cTn id="11" dur="1" fill="hold">
                                          <p:stCondLst>
                                            <p:cond delay="0"/>
                                          </p:stCondLst>
                                        </p:cTn>
                                        <p:tgtEl>
                                          <p:spTgt spid="156"/>
                                        </p:tgtEl>
                                        <p:attrNameLst>
                                          <p:attrName>style.visibility</p:attrName>
                                        </p:attrNameLst>
                                      </p:cBhvr>
                                      <p:to>
                                        <p:strVal val="visible"/>
                                      </p:to>
                                    </p:set>
                                    <p:anim calcmode="lin" valueType="num">
                                      <p:cBhvr additive="base">
                                        <p:cTn id="12" dur="300" fill="hold"/>
                                        <p:tgtEl>
                                          <p:spTgt spid="156"/>
                                        </p:tgtEl>
                                        <p:attrNameLst>
                                          <p:attrName>ppt_x</p:attrName>
                                        </p:attrNameLst>
                                      </p:cBhvr>
                                      <p:tavLst>
                                        <p:tav tm="0">
                                          <p:val>
                                            <p:strVal val="1+#ppt_w/2"/>
                                          </p:val>
                                        </p:tav>
                                        <p:tav tm="100000">
                                          <p:val>
                                            <p:strVal val="#ppt_x"/>
                                          </p:val>
                                        </p:tav>
                                      </p:tavLst>
                                    </p:anim>
                                    <p:anim calcmode="lin" valueType="num">
                                      <p:cBhvr additive="base">
                                        <p:cTn id="13" dur="300" fill="hold"/>
                                        <p:tgtEl>
                                          <p:spTgt spid="156"/>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600"/>
                                  </p:stCondLst>
                                  <p:childTnLst>
                                    <p:set>
                                      <p:cBhvr>
                                        <p:cTn id="15" dur="1" fill="hold">
                                          <p:stCondLst>
                                            <p:cond delay="0"/>
                                          </p:stCondLst>
                                        </p:cTn>
                                        <p:tgtEl>
                                          <p:spTgt spid="159"/>
                                        </p:tgtEl>
                                        <p:attrNameLst>
                                          <p:attrName>style.visibility</p:attrName>
                                        </p:attrNameLst>
                                      </p:cBhvr>
                                      <p:to>
                                        <p:strVal val="visible"/>
                                      </p:to>
                                    </p:set>
                                    <p:anim calcmode="lin" valueType="num">
                                      <p:cBhvr additive="base">
                                        <p:cTn id="16" dur="300" fill="hold"/>
                                        <p:tgtEl>
                                          <p:spTgt spid="159"/>
                                        </p:tgtEl>
                                        <p:attrNameLst>
                                          <p:attrName>ppt_x</p:attrName>
                                        </p:attrNameLst>
                                      </p:cBhvr>
                                      <p:tavLst>
                                        <p:tav tm="0">
                                          <p:val>
                                            <p:strVal val="1+#ppt_w/2"/>
                                          </p:val>
                                        </p:tav>
                                        <p:tav tm="100000">
                                          <p:val>
                                            <p:strVal val="#ppt_x"/>
                                          </p:val>
                                        </p:tav>
                                      </p:tavLst>
                                    </p:anim>
                                    <p:anim calcmode="lin" valueType="num">
                                      <p:cBhvr additive="base">
                                        <p:cTn id="17" dur="300" fill="hold"/>
                                        <p:tgtEl>
                                          <p:spTgt spid="159"/>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900"/>
                                  </p:stCondLst>
                                  <p:childTnLst>
                                    <p:set>
                                      <p:cBhvr>
                                        <p:cTn id="19" dur="1" fill="hold">
                                          <p:stCondLst>
                                            <p:cond delay="0"/>
                                          </p:stCondLst>
                                        </p:cTn>
                                        <p:tgtEl>
                                          <p:spTgt spid="162"/>
                                        </p:tgtEl>
                                        <p:attrNameLst>
                                          <p:attrName>style.visibility</p:attrName>
                                        </p:attrNameLst>
                                      </p:cBhvr>
                                      <p:to>
                                        <p:strVal val="visible"/>
                                      </p:to>
                                    </p:set>
                                    <p:anim calcmode="lin" valueType="num">
                                      <p:cBhvr additive="base">
                                        <p:cTn id="20" dur="300" fill="hold"/>
                                        <p:tgtEl>
                                          <p:spTgt spid="162"/>
                                        </p:tgtEl>
                                        <p:attrNameLst>
                                          <p:attrName>ppt_x</p:attrName>
                                        </p:attrNameLst>
                                      </p:cBhvr>
                                      <p:tavLst>
                                        <p:tav tm="0">
                                          <p:val>
                                            <p:strVal val="1+#ppt_w/2"/>
                                          </p:val>
                                        </p:tav>
                                        <p:tav tm="100000">
                                          <p:val>
                                            <p:strVal val="#ppt_x"/>
                                          </p:val>
                                        </p:tav>
                                      </p:tavLst>
                                    </p:anim>
                                    <p:anim calcmode="lin" valueType="num">
                                      <p:cBhvr additive="base">
                                        <p:cTn id="21" dur="300" fill="hold"/>
                                        <p:tgtEl>
                                          <p:spTgt spid="1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1270000" y="669925"/>
            <a:ext cx="6448425" cy="4645025"/>
            <a:chOff x="1270000" y="669925"/>
            <a:chExt cx="6448425" cy="4645025"/>
          </a:xfrm>
        </p:grpSpPr>
        <p:grpSp>
          <p:nvGrpSpPr>
            <p:cNvPr id="15363" name="组合 15"/>
            <p:cNvGrpSpPr/>
            <p:nvPr/>
          </p:nvGrpSpPr>
          <p:grpSpPr bwMode="auto">
            <a:xfrm>
              <a:off x="2598738" y="1368425"/>
              <a:ext cx="3946525" cy="3946525"/>
              <a:chOff x="2809875" y="2044351"/>
              <a:chExt cx="4008990" cy="4008990"/>
            </a:xfrm>
          </p:grpSpPr>
          <p:sp>
            <p:nvSpPr>
              <p:cNvPr id="28" name="空心弧 27"/>
              <p:cNvSpPr/>
              <p:nvPr/>
            </p:nvSpPr>
            <p:spPr>
              <a:xfrm>
                <a:off x="3395258" y="2629735"/>
                <a:ext cx="2838223" cy="2838223"/>
              </a:xfrm>
              <a:prstGeom prst="blockArc">
                <a:avLst>
                  <a:gd name="adj1" fmla="val 14847739"/>
                  <a:gd name="adj2" fmla="val 21598295"/>
                  <a:gd name="adj3" fmla="val 7449"/>
                </a:avLst>
              </a:prstGeom>
              <a:solidFill>
                <a:schemeClr val="bg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sp>
            <p:nvSpPr>
              <p:cNvPr id="29" name="空心弧 28"/>
              <p:cNvSpPr/>
              <p:nvPr/>
            </p:nvSpPr>
            <p:spPr>
              <a:xfrm>
                <a:off x="3196905" y="2431381"/>
                <a:ext cx="3234929" cy="3234929"/>
              </a:xfrm>
              <a:prstGeom prst="blockArc">
                <a:avLst>
                  <a:gd name="adj1" fmla="val 13787669"/>
                  <a:gd name="adj2" fmla="val 21593987"/>
                  <a:gd name="adj3" fmla="val 6212"/>
                </a:avLst>
              </a:prstGeom>
              <a:solidFill>
                <a:schemeClr val="bg1">
                  <a:lumMod val="6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sp>
            <p:nvSpPr>
              <p:cNvPr id="30" name="空心弧 29"/>
              <p:cNvSpPr/>
              <p:nvPr/>
            </p:nvSpPr>
            <p:spPr>
              <a:xfrm>
                <a:off x="3003390" y="2237866"/>
                <a:ext cx="3621960" cy="3621960"/>
              </a:xfrm>
              <a:prstGeom prst="blockArc">
                <a:avLst>
                  <a:gd name="adj1" fmla="val 13106092"/>
                  <a:gd name="adj2" fmla="val 21597820"/>
                  <a:gd name="adj3" fmla="val 5467"/>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sp>
            <p:nvSpPr>
              <p:cNvPr id="31" name="空心弧 30"/>
              <p:cNvSpPr/>
              <p:nvPr/>
            </p:nvSpPr>
            <p:spPr>
              <a:xfrm>
                <a:off x="2809875" y="2044351"/>
                <a:ext cx="4008990" cy="4008990"/>
              </a:xfrm>
              <a:prstGeom prst="blockArc">
                <a:avLst>
                  <a:gd name="adj1" fmla="val 11562689"/>
                  <a:gd name="adj2" fmla="val 21599236"/>
                  <a:gd name="adj3" fmla="val 4904"/>
                </a:avLst>
              </a:prstGeom>
              <a:solidFill>
                <a:srgbClr val="BA251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sp>
            <p:nvSpPr>
              <p:cNvPr id="32" name="空心弧 31"/>
              <p:cNvSpPr/>
              <p:nvPr/>
            </p:nvSpPr>
            <p:spPr>
              <a:xfrm>
                <a:off x="3600062" y="2834538"/>
                <a:ext cx="2428616" cy="2428616"/>
              </a:xfrm>
              <a:prstGeom prst="blockArc">
                <a:avLst>
                  <a:gd name="adj1" fmla="val 16282140"/>
                  <a:gd name="adj2" fmla="val 3900"/>
                  <a:gd name="adj3" fmla="val 8505"/>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grpSp>
        <p:grpSp>
          <p:nvGrpSpPr>
            <p:cNvPr id="15364" name="组合 35"/>
            <p:cNvGrpSpPr/>
            <p:nvPr/>
          </p:nvGrpSpPr>
          <p:grpSpPr bwMode="auto">
            <a:xfrm>
              <a:off x="1270000" y="3913188"/>
              <a:ext cx="6448425" cy="385762"/>
              <a:chOff x="1202229" y="3913515"/>
              <a:chExt cx="6449827" cy="384721"/>
            </a:xfrm>
          </p:grpSpPr>
          <p:grpSp>
            <p:nvGrpSpPr>
              <p:cNvPr id="15376" name="组合 23"/>
              <p:cNvGrpSpPr/>
              <p:nvPr/>
            </p:nvGrpSpPr>
            <p:grpSpPr bwMode="auto">
              <a:xfrm>
                <a:off x="1202229" y="3913515"/>
                <a:ext cx="1297751" cy="384721"/>
                <a:chOff x="1721396" y="3913515"/>
                <a:chExt cx="1297751" cy="384721"/>
              </a:xfrm>
            </p:grpSpPr>
            <p:sp>
              <p:nvSpPr>
                <p:cNvPr id="26" name="椭圆 25"/>
                <p:cNvSpPr/>
                <p:nvPr/>
              </p:nvSpPr>
              <p:spPr>
                <a:xfrm>
                  <a:off x="1721396" y="3919848"/>
                  <a:ext cx="228650" cy="229566"/>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5387" name="TextBox 51"/>
                <p:cNvSpPr txBox="1">
                  <a:spLocks noChangeArrowheads="1"/>
                </p:cNvSpPr>
                <p:nvPr/>
              </p:nvSpPr>
              <p:spPr bwMode="auto">
                <a:xfrm>
                  <a:off x="1988154" y="3913515"/>
                  <a:ext cx="1030512"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cs typeface="Arial" panose="020B0604020202020204" pitchFamily="34" charset="0"/>
                    </a:rPr>
                    <a:t>点击添加文本</a:t>
                  </a:r>
                  <a:endParaRPr lang="en-US" altLang="zh-CN" sz="110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ct val="0"/>
                    </a:spcBef>
                    <a:buFontTx/>
                    <a:buNone/>
                  </a:pPr>
                  <a:r>
                    <a:rPr lang="en-US" altLang="zh-CN" sz="800">
                      <a:solidFill>
                        <a:srgbClr val="7F7F7F"/>
                      </a:solidFill>
                      <a:latin typeface="Arial" panose="020B0604020202020204" pitchFamily="34" charset="0"/>
                      <a:ea typeface="微软雅黑" panose="020B0503020204020204" pitchFamily="34" charset="-122"/>
                      <a:cs typeface="Arial" panose="020B0604020202020204" pitchFamily="34" charset="0"/>
                    </a:rPr>
                    <a:t>Click to add text</a:t>
                  </a:r>
                  <a:endParaRPr lang="zh-CN" altLang="en-US" sz="800">
                    <a:solidFill>
                      <a:srgbClr val="7F7F7F"/>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5377" name="组合 24"/>
              <p:cNvGrpSpPr/>
              <p:nvPr/>
            </p:nvGrpSpPr>
            <p:grpSpPr bwMode="auto">
              <a:xfrm>
                <a:off x="2919588" y="3913515"/>
                <a:ext cx="1297751" cy="384721"/>
                <a:chOff x="1721396" y="3913515"/>
                <a:chExt cx="1297751" cy="384721"/>
              </a:xfrm>
            </p:grpSpPr>
            <p:sp>
              <p:nvSpPr>
                <p:cNvPr id="24" name="椭圆 23"/>
                <p:cNvSpPr/>
                <p:nvPr/>
              </p:nvSpPr>
              <p:spPr>
                <a:xfrm>
                  <a:off x="1722085" y="3919848"/>
                  <a:ext cx="228650" cy="229566"/>
                </a:xfrm>
                <a:prstGeom prst="ellipse">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5385" name="TextBox 49"/>
                <p:cNvSpPr txBox="1">
                  <a:spLocks noChangeArrowheads="1"/>
                </p:cNvSpPr>
                <p:nvPr/>
              </p:nvSpPr>
              <p:spPr bwMode="auto">
                <a:xfrm>
                  <a:off x="1988843" y="3913515"/>
                  <a:ext cx="1030512"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cs typeface="Arial" panose="020B0604020202020204" pitchFamily="34" charset="0"/>
                    </a:rPr>
                    <a:t>点击添加文本</a:t>
                  </a:r>
                  <a:endParaRPr lang="zh-CN" altLang="en-US" sz="110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ct val="0"/>
                    </a:spcBef>
                    <a:buFontTx/>
                    <a:buNone/>
                  </a:pPr>
                  <a:r>
                    <a:rPr lang="en-US" altLang="zh-CN" sz="800">
                      <a:solidFill>
                        <a:srgbClr val="7F7F7F"/>
                      </a:solidFill>
                      <a:latin typeface="Arial" panose="020B0604020202020204" pitchFamily="34" charset="0"/>
                      <a:ea typeface="微软雅黑" panose="020B0503020204020204" pitchFamily="34" charset="-122"/>
                      <a:cs typeface="Arial" panose="020B0604020202020204" pitchFamily="34" charset="0"/>
                    </a:rPr>
                    <a:t>Click to add text</a:t>
                  </a:r>
                  <a:endParaRPr lang="zh-CN" altLang="en-US" sz="800">
                    <a:solidFill>
                      <a:srgbClr val="7F7F7F"/>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5378" name="组合 27"/>
              <p:cNvGrpSpPr/>
              <p:nvPr/>
            </p:nvGrpSpPr>
            <p:grpSpPr bwMode="auto">
              <a:xfrm>
                <a:off x="4636947" y="3913515"/>
                <a:ext cx="1297751" cy="384721"/>
                <a:chOff x="1721396" y="3913515"/>
                <a:chExt cx="1297751" cy="384721"/>
              </a:xfrm>
            </p:grpSpPr>
            <p:sp>
              <p:nvSpPr>
                <p:cNvPr id="22" name="椭圆 21"/>
                <p:cNvSpPr/>
                <p:nvPr/>
              </p:nvSpPr>
              <p:spPr>
                <a:xfrm>
                  <a:off x="1721188" y="3919848"/>
                  <a:ext cx="228650" cy="229566"/>
                </a:xfrm>
                <a:prstGeom prst="ellipse">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5383" name="TextBox 47"/>
                <p:cNvSpPr txBox="1">
                  <a:spLocks noChangeArrowheads="1"/>
                </p:cNvSpPr>
                <p:nvPr/>
              </p:nvSpPr>
              <p:spPr bwMode="auto">
                <a:xfrm>
                  <a:off x="1987946" y="3913515"/>
                  <a:ext cx="1030511"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cs typeface="Arial" panose="020B0604020202020204" pitchFamily="34" charset="0"/>
                    </a:rPr>
                    <a:t>点击添加文本</a:t>
                  </a:r>
                  <a:endParaRPr lang="zh-CN" altLang="en-US" sz="110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ct val="0"/>
                    </a:spcBef>
                    <a:buFontTx/>
                    <a:buNone/>
                  </a:pPr>
                  <a:r>
                    <a:rPr lang="en-US" altLang="zh-CN" sz="800">
                      <a:solidFill>
                        <a:srgbClr val="7F7F7F"/>
                      </a:solidFill>
                      <a:latin typeface="Arial" panose="020B0604020202020204" pitchFamily="34" charset="0"/>
                      <a:ea typeface="微软雅黑" panose="020B0503020204020204" pitchFamily="34" charset="-122"/>
                      <a:cs typeface="Arial" panose="020B0604020202020204" pitchFamily="34" charset="0"/>
                    </a:rPr>
                    <a:t>Click to add text</a:t>
                  </a:r>
                  <a:endParaRPr lang="zh-CN" altLang="en-US" sz="800">
                    <a:solidFill>
                      <a:srgbClr val="7F7F7F"/>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5379" name="组合 30"/>
              <p:cNvGrpSpPr/>
              <p:nvPr/>
            </p:nvGrpSpPr>
            <p:grpSpPr bwMode="auto">
              <a:xfrm>
                <a:off x="6354305" y="3913515"/>
                <a:ext cx="1297751" cy="384721"/>
                <a:chOff x="1721396" y="3913515"/>
                <a:chExt cx="1297751" cy="384721"/>
              </a:xfrm>
            </p:grpSpPr>
            <p:sp>
              <p:nvSpPr>
                <p:cNvPr id="20" name="椭圆 19"/>
                <p:cNvSpPr/>
                <p:nvPr/>
              </p:nvSpPr>
              <p:spPr>
                <a:xfrm>
                  <a:off x="1721878" y="3919848"/>
                  <a:ext cx="228650" cy="229566"/>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5381" name="TextBox 45"/>
                <p:cNvSpPr txBox="1">
                  <a:spLocks noChangeArrowheads="1"/>
                </p:cNvSpPr>
                <p:nvPr/>
              </p:nvSpPr>
              <p:spPr bwMode="auto">
                <a:xfrm>
                  <a:off x="1988636" y="3913515"/>
                  <a:ext cx="1030511"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cs typeface="Arial" panose="020B0604020202020204" pitchFamily="34" charset="0"/>
                    </a:rPr>
                    <a:t>点击添加文本</a:t>
                  </a:r>
                  <a:endParaRPr lang="zh-CN" altLang="en-US" sz="110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ct val="0"/>
                    </a:spcBef>
                    <a:buFontTx/>
                    <a:buNone/>
                  </a:pPr>
                  <a:r>
                    <a:rPr lang="en-US" altLang="zh-CN" sz="800">
                      <a:solidFill>
                        <a:srgbClr val="7F7F7F"/>
                      </a:solidFill>
                      <a:latin typeface="Arial" panose="020B0604020202020204" pitchFamily="34" charset="0"/>
                      <a:ea typeface="微软雅黑" panose="020B0503020204020204" pitchFamily="34" charset="-122"/>
                      <a:cs typeface="Arial" panose="020B0604020202020204" pitchFamily="34" charset="0"/>
                    </a:rPr>
                    <a:t>Click to add text</a:t>
                  </a:r>
                  <a:endParaRPr lang="zh-CN" altLang="en-US" sz="800">
                    <a:solidFill>
                      <a:srgbClr val="7F7F7F"/>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15365" name="组合 1"/>
            <p:cNvGrpSpPr/>
            <p:nvPr/>
          </p:nvGrpSpPr>
          <p:grpSpPr bwMode="auto">
            <a:xfrm>
              <a:off x="2222500" y="938213"/>
              <a:ext cx="4773613" cy="2413000"/>
              <a:chOff x="2222308" y="938757"/>
              <a:chExt cx="4773578" cy="2413166"/>
            </a:xfrm>
          </p:grpSpPr>
          <p:sp>
            <p:nvSpPr>
              <p:cNvPr id="14" name="空心弧 13"/>
              <p:cNvSpPr/>
              <p:nvPr/>
            </p:nvSpPr>
            <p:spPr>
              <a:xfrm>
                <a:off x="2362007" y="1130857"/>
                <a:ext cx="4419568" cy="2209952"/>
              </a:xfrm>
              <a:custGeom>
                <a:avLst/>
                <a:gdLst>
                  <a:gd name="connsiteX0" fmla="*/ 18 w 5458860"/>
                  <a:gd name="connsiteY0" fmla="*/ 2719426 h 5458860"/>
                  <a:gd name="connsiteX1" fmla="*/ 2734128 w 5458860"/>
                  <a:gd name="connsiteY1" fmla="*/ 4 h 5458860"/>
                  <a:gd name="connsiteX2" fmla="*/ 5458859 w 5458860"/>
                  <a:gd name="connsiteY2" fmla="*/ 2728823 h 5458860"/>
                  <a:gd name="connsiteX3" fmla="*/ 5191157 w 5458860"/>
                  <a:gd name="connsiteY3" fmla="*/ 2728883 h 5458860"/>
                  <a:gd name="connsiteX4" fmla="*/ 2733667 w 5458860"/>
                  <a:gd name="connsiteY4" fmla="*/ 267706 h 5458860"/>
                  <a:gd name="connsiteX5" fmla="*/ 267718 w 5458860"/>
                  <a:gd name="connsiteY5" fmla="*/ 2720408 h 5458860"/>
                  <a:gd name="connsiteX6" fmla="*/ 18 w 5458860"/>
                  <a:gd name="connsiteY6" fmla="*/ 2719426 h 5458860"/>
                  <a:gd name="connsiteX0-1" fmla="*/ 267700 w 5458841"/>
                  <a:gd name="connsiteY0-2" fmla="*/ 2720408 h 2811848"/>
                  <a:gd name="connsiteX1-3" fmla="*/ 0 w 5458841"/>
                  <a:gd name="connsiteY1-4" fmla="*/ 2719426 h 2811848"/>
                  <a:gd name="connsiteX2-5" fmla="*/ 2734110 w 5458841"/>
                  <a:gd name="connsiteY2-6" fmla="*/ 4 h 2811848"/>
                  <a:gd name="connsiteX3-7" fmla="*/ 5458841 w 5458841"/>
                  <a:gd name="connsiteY3-8" fmla="*/ 2728823 h 2811848"/>
                  <a:gd name="connsiteX4-9" fmla="*/ 5191139 w 5458841"/>
                  <a:gd name="connsiteY4-10" fmla="*/ 2728883 h 2811848"/>
                  <a:gd name="connsiteX5-11" fmla="*/ 2733649 w 5458841"/>
                  <a:gd name="connsiteY5-12" fmla="*/ 267706 h 2811848"/>
                  <a:gd name="connsiteX6-13" fmla="*/ 359140 w 5458841"/>
                  <a:gd name="connsiteY6-14" fmla="*/ 2811848 h 2811848"/>
                  <a:gd name="connsiteX0-15" fmla="*/ 267700 w 5458841"/>
                  <a:gd name="connsiteY0-16" fmla="*/ 2720408 h 2728883"/>
                  <a:gd name="connsiteX1-17" fmla="*/ 0 w 5458841"/>
                  <a:gd name="connsiteY1-18" fmla="*/ 2719426 h 2728883"/>
                  <a:gd name="connsiteX2-19" fmla="*/ 2734110 w 5458841"/>
                  <a:gd name="connsiteY2-20" fmla="*/ 4 h 2728883"/>
                  <a:gd name="connsiteX3-21" fmla="*/ 5458841 w 5458841"/>
                  <a:gd name="connsiteY3-22" fmla="*/ 2728823 h 2728883"/>
                  <a:gd name="connsiteX4-23" fmla="*/ 5191139 w 5458841"/>
                  <a:gd name="connsiteY4-24" fmla="*/ 2728883 h 2728883"/>
                  <a:gd name="connsiteX5-25" fmla="*/ 2733649 w 5458841"/>
                  <a:gd name="connsiteY5-26" fmla="*/ 267706 h 2728883"/>
                  <a:gd name="connsiteX0-27" fmla="*/ 0 w 5458841"/>
                  <a:gd name="connsiteY0-28" fmla="*/ 2719426 h 2728883"/>
                  <a:gd name="connsiteX1-29" fmla="*/ 2734110 w 5458841"/>
                  <a:gd name="connsiteY1-30" fmla="*/ 4 h 2728883"/>
                  <a:gd name="connsiteX2-31" fmla="*/ 5458841 w 5458841"/>
                  <a:gd name="connsiteY2-32" fmla="*/ 2728823 h 2728883"/>
                  <a:gd name="connsiteX3-33" fmla="*/ 5191139 w 5458841"/>
                  <a:gd name="connsiteY3-34" fmla="*/ 2728883 h 2728883"/>
                  <a:gd name="connsiteX4-35" fmla="*/ 2733649 w 5458841"/>
                  <a:gd name="connsiteY4-36" fmla="*/ 267706 h 2728883"/>
                  <a:gd name="connsiteX0-37" fmla="*/ 0 w 5458841"/>
                  <a:gd name="connsiteY0-38" fmla="*/ 2719426 h 2728823"/>
                  <a:gd name="connsiteX1-39" fmla="*/ 2734110 w 5458841"/>
                  <a:gd name="connsiteY1-40" fmla="*/ 4 h 2728823"/>
                  <a:gd name="connsiteX2-41" fmla="*/ 5458841 w 5458841"/>
                  <a:gd name="connsiteY2-42" fmla="*/ 2728823 h 2728823"/>
                  <a:gd name="connsiteX3-43" fmla="*/ 2733649 w 5458841"/>
                  <a:gd name="connsiteY3-44" fmla="*/ 267706 h 2728823"/>
                  <a:gd name="connsiteX0-45" fmla="*/ 0 w 5458841"/>
                  <a:gd name="connsiteY0-46" fmla="*/ 2719426 h 2728823"/>
                  <a:gd name="connsiteX1-47" fmla="*/ 2734110 w 5458841"/>
                  <a:gd name="connsiteY1-48" fmla="*/ 4 h 2728823"/>
                  <a:gd name="connsiteX2-49" fmla="*/ 5458841 w 5458841"/>
                  <a:gd name="connsiteY2-50" fmla="*/ 2728823 h 2728823"/>
                </a:gdLst>
                <a:ahLst/>
                <a:cxnLst>
                  <a:cxn ang="0">
                    <a:pos x="connsiteX0-1" y="connsiteY0-2"/>
                  </a:cxn>
                  <a:cxn ang="0">
                    <a:pos x="connsiteX1-3" y="connsiteY1-4"/>
                  </a:cxn>
                  <a:cxn ang="0">
                    <a:pos x="connsiteX2-5" y="connsiteY2-6"/>
                  </a:cxn>
                </a:cxnLst>
                <a:rect l="l" t="t" r="r" b="b"/>
                <a:pathLst>
                  <a:path w="5458841" h="2728823">
                    <a:moveTo>
                      <a:pt x="0" y="2719426"/>
                    </a:moveTo>
                    <a:cubicBezTo>
                      <a:pt x="5517" y="1214085"/>
                      <a:pt x="1228761" y="-2588"/>
                      <a:pt x="2734110" y="4"/>
                    </a:cubicBezTo>
                    <a:cubicBezTo>
                      <a:pt x="4239459" y="2595"/>
                      <a:pt x="5458507" y="1223472"/>
                      <a:pt x="5458841" y="2728823"/>
                    </a:cubicBezTo>
                  </a:path>
                </a:pathLst>
              </a:custGeom>
              <a:noFill/>
              <a:ln w="3175">
                <a:solidFill>
                  <a:srgbClr val="B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sp>
            <p:nvSpPr>
              <p:cNvPr id="15" name="Freeform 12"/>
              <p:cNvSpPr>
                <a:spLocks noEditPoints="1"/>
              </p:cNvSpPr>
              <p:nvPr/>
            </p:nvSpPr>
            <p:spPr bwMode="auto">
              <a:xfrm>
                <a:off x="2222308" y="938757"/>
                <a:ext cx="4773578" cy="2413166"/>
              </a:xfrm>
              <a:custGeom>
                <a:avLst/>
                <a:gdLst>
                  <a:gd name="T0" fmla="*/ 1594 w 3529"/>
                  <a:gd name="T1" fmla="*/ 45 h 1784"/>
                  <a:gd name="T2" fmla="*/ 1434 w 3529"/>
                  <a:gd name="T3" fmla="*/ 165 h 1784"/>
                  <a:gd name="T4" fmla="*/ 1415 w 3529"/>
                  <a:gd name="T5" fmla="*/ 170 h 1784"/>
                  <a:gd name="T6" fmla="*/ 1240 w 3529"/>
                  <a:gd name="T7" fmla="*/ 118 h 1784"/>
                  <a:gd name="T8" fmla="*/ 1268 w 3529"/>
                  <a:gd name="T9" fmla="*/ 208 h 1784"/>
                  <a:gd name="T10" fmla="*/ 1054 w 3529"/>
                  <a:gd name="T11" fmla="*/ 189 h 1784"/>
                  <a:gd name="T12" fmla="*/ 813 w 3529"/>
                  <a:gd name="T13" fmla="*/ 437 h 1784"/>
                  <a:gd name="T14" fmla="*/ 796 w 3529"/>
                  <a:gd name="T15" fmla="*/ 449 h 1784"/>
                  <a:gd name="T16" fmla="*/ 614 w 3529"/>
                  <a:gd name="T17" fmla="*/ 472 h 1784"/>
                  <a:gd name="T18" fmla="*/ 678 w 3529"/>
                  <a:gd name="T19" fmla="*/ 543 h 1784"/>
                  <a:gd name="T20" fmla="*/ 472 w 3529"/>
                  <a:gd name="T21" fmla="*/ 614 h 1784"/>
                  <a:gd name="T22" fmla="*/ 449 w 3529"/>
                  <a:gd name="T23" fmla="*/ 796 h 1784"/>
                  <a:gd name="T24" fmla="*/ 437 w 3529"/>
                  <a:gd name="T25" fmla="*/ 813 h 1784"/>
                  <a:gd name="T26" fmla="*/ 189 w 3529"/>
                  <a:gd name="T27" fmla="*/ 1054 h 1784"/>
                  <a:gd name="T28" fmla="*/ 276 w 3529"/>
                  <a:gd name="T29" fmla="*/ 1091 h 1784"/>
                  <a:gd name="T30" fmla="*/ 118 w 3529"/>
                  <a:gd name="T31" fmla="*/ 1240 h 1784"/>
                  <a:gd name="T32" fmla="*/ 170 w 3529"/>
                  <a:gd name="T33" fmla="*/ 1415 h 1784"/>
                  <a:gd name="T34" fmla="*/ 165 w 3529"/>
                  <a:gd name="T35" fmla="*/ 1434 h 1784"/>
                  <a:gd name="T36" fmla="*/ 45 w 3529"/>
                  <a:gd name="T37" fmla="*/ 1573 h 1784"/>
                  <a:gd name="T38" fmla="*/ 142 w 3529"/>
                  <a:gd name="T39" fmla="*/ 1585 h 1784"/>
                  <a:gd name="T40" fmla="*/ 3484 w 3529"/>
                  <a:gd name="T41" fmla="*/ 1573 h 1784"/>
                  <a:gd name="T42" fmla="*/ 3364 w 3529"/>
                  <a:gd name="T43" fmla="*/ 1434 h 1784"/>
                  <a:gd name="T44" fmla="*/ 3359 w 3529"/>
                  <a:gd name="T45" fmla="*/ 1415 h 1784"/>
                  <a:gd name="T46" fmla="*/ 3411 w 3529"/>
                  <a:gd name="T47" fmla="*/ 1240 h 1784"/>
                  <a:gd name="T48" fmla="*/ 3321 w 3529"/>
                  <a:gd name="T49" fmla="*/ 1269 h 1784"/>
                  <a:gd name="T50" fmla="*/ 3340 w 3529"/>
                  <a:gd name="T51" fmla="*/ 1054 h 1784"/>
                  <a:gd name="T52" fmla="*/ 3092 w 3529"/>
                  <a:gd name="T53" fmla="*/ 813 h 1784"/>
                  <a:gd name="T54" fmla="*/ 3080 w 3529"/>
                  <a:gd name="T55" fmla="*/ 796 h 1784"/>
                  <a:gd name="T56" fmla="*/ 3057 w 3529"/>
                  <a:gd name="T57" fmla="*/ 614 h 1784"/>
                  <a:gd name="T58" fmla="*/ 2986 w 3529"/>
                  <a:gd name="T59" fmla="*/ 678 h 1784"/>
                  <a:gd name="T60" fmla="*/ 2915 w 3529"/>
                  <a:gd name="T61" fmla="*/ 472 h 1784"/>
                  <a:gd name="T62" fmla="*/ 2733 w 3529"/>
                  <a:gd name="T63" fmla="*/ 449 h 1784"/>
                  <a:gd name="T64" fmla="*/ 2716 w 3529"/>
                  <a:gd name="T65" fmla="*/ 437 h 1784"/>
                  <a:gd name="T66" fmla="*/ 2475 w 3529"/>
                  <a:gd name="T67" fmla="*/ 189 h 1784"/>
                  <a:gd name="T68" fmla="*/ 2438 w 3529"/>
                  <a:gd name="T69" fmla="*/ 276 h 1784"/>
                  <a:gd name="T70" fmla="*/ 2289 w 3529"/>
                  <a:gd name="T71" fmla="*/ 118 h 1784"/>
                  <a:gd name="T72" fmla="*/ 2114 w 3529"/>
                  <a:gd name="T73" fmla="*/ 170 h 1784"/>
                  <a:gd name="T74" fmla="*/ 2095 w 3529"/>
                  <a:gd name="T75" fmla="*/ 165 h 1784"/>
                  <a:gd name="T76" fmla="*/ 1956 w 3529"/>
                  <a:gd name="T77" fmla="*/ 45 h 1784"/>
                  <a:gd name="T78" fmla="*/ 1944 w 3529"/>
                  <a:gd name="T79" fmla="*/ 142 h 1784"/>
                  <a:gd name="T80" fmla="*/ 1746 w 3529"/>
                  <a:gd name="T81" fmla="*/ 0 h 1784"/>
                  <a:gd name="T82" fmla="*/ 999 w 3529"/>
                  <a:gd name="T83" fmla="*/ 399 h 1784"/>
                  <a:gd name="T84" fmla="*/ 964 w 3529"/>
                  <a:gd name="T85" fmla="*/ 418 h 1784"/>
                  <a:gd name="T86" fmla="*/ 276 w 3529"/>
                  <a:gd name="T87" fmla="*/ 884 h 1784"/>
                  <a:gd name="T88" fmla="*/ 418 w 3529"/>
                  <a:gd name="T89" fmla="*/ 964 h 1784"/>
                  <a:gd name="T90" fmla="*/ 3529 w 3529"/>
                  <a:gd name="T91" fmla="*/ 1746 h 1784"/>
                  <a:gd name="T92" fmla="*/ 236 w 3529"/>
                  <a:gd name="T93" fmla="*/ 1746 h 1784"/>
                  <a:gd name="T94" fmla="*/ 236 w 3529"/>
                  <a:gd name="T95" fmla="*/ 1784 h 1784"/>
                  <a:gd name="T96" fmla="*/ 3271 w 3529"/>
                  <a:gd name="T97" fmla="*/ 917 h 1784"/>
                  <a:gd name="T98" fmla="*/ 3130 w 3529"/>
                  <a:gd name="T99" fmla="*/ 999 h 1784"/>
                  <a:gd name="T100" fmla="*/ 2612 w 3529"/>
                  <a:gd name="T101" fmla="*/ 257 h 1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29" h="1784">
                    <a:moveTo>
                      <a:pt x="1585" y="142"/>
                    </a:moveTo>
                    <a:lnTo>
                      <a:pt x="1573" y="45"/>
                    </a:lnTo>
                    <a:lnTo>
                      <a:pt x="1594" y="45"/>
                    </a:lnTo>
                    <a:lnTo>
                      <a:pt x="1604" y="139"/>
                    </a:lnTo>
                    <a:lnTo>
                      <a:pt x="1585" y="142"/>
                    </a:lnTo>
                    <a:close/>
                    <a:moveTo>
                      <a:pt x="1434" y="165"/>
                    </a:moveTo>
                    <a:lnTo>
                      <a:pt x="1415" y="71"/>
                    </a:lnTo>
                    <a:lnTo>
                      <a:pt x="1396" y="76"/>
                    </a:lnTo>
                    <a:lnTo>
                      <a:pt x="1415" y="170"/>
                    </a:lnTo>
                    <a:lnTo>
                      <a:pt x="1434" y="165"/>
                    </a:lnTo>
                    <a:close/>
                    <a:moveTo>
                      <a:pt x="1268" y="208"/>
                    </a:moveTo>
                    <a:lnTo>
                      <a:pt x="1240" y="118"/>
                    </a:lnTo>
                    <a:lnTo>
                      <a:pt x="1221" y="123"/>
                    </a:lnTo>
                    <a:lnTo>
                      <a:pt x="1250" y="215"/>
                    </a:lnTo>
                    <a:lnTo>
                      <a:pt x="1268" y="208"/>
                    </a:lnTo>
                    <a:close/>
                    <a:moveTo>
                      <a:pt x="1110" y="269"/>
                    </a:moveTo>
                    <a:lnTo>
                      <a:pt x="1070" y="182"/>
                    </a:lnTo>
                    <a:lnTo>
                      <a:pt x="1054" y="189"/>
                    </a:lnTo>
                    <a:lnTo>
                      <a:pt x="1091" y="276"/>
                    </a:lnTo>
                    <a:lnTo>
                      <a:pt x="1110" y="269"/>
                    </a:lnTo>
                    <a:close/>
                    <a:moveTo>
                      <a:pt x="813" y="437"/>
                    </a:moveTo>
                    <a:lnTo>
                      <a:pt x="756" y="359"/>
                    </a:lnTo>
                    <a:lnTo>
                      <a:pt x="739" y="371"/>
                    </a:lnTo>
                    <a:lnTo>
                      <a:pt x="796" y="449"/>
                    </a:lnTo>
                    <a:lnTo>
                      <a:pt x="813" y="437"/>
                    </a:lnTo>
                    <a:close/>
                    <a:moveTo>
                      <a:pt x="678" y="543"/>
                    </a:moveTo>
                    <a:lnTo>
                      <a:pt x="614" y="472"/>
                    </a:lnTo>
                    <a:lnTo>
                      <a:pt x="600" y="487"/>
                    </a:lnTo>
                    <a:lnTo>
                      <a:pt x="664" y="558"/>
                    </a:lnTo>
                    <a:lnTo>
                      <a:pt x="678" y="543"/>
                    </a:lnTo>
                    <a:close/>
                    <a:moveTo>
                      <a:pt x="557" y="664"/>
                    </a:moveTo>
                    <a:lnTo>
                      <a:pt x="487" y="600"/>
                    </a:lnTo>
                    <a:lnTo>
                      <a:pt x="472" y="614"/>
                    </a:lnTo>
                    <a:lnTo>
                      <a:pt x="543" y="678"/>
                    </a:lnTo>
                    <a:lnTo>
                      <a:pt x="557" y="664"/>
                    </a:lnTo>
                    <a:close/>
                    <a:moveTo>
                      <a:pt x="449" y="796"/>
                    </a:moveTo>
                    <a:lnTo>
                      <a:pt x="371" y="739"/>
                    </a:lnTo>
                    <a:lnTo>
                      <a:pt x="359" y="756"/>
                    </a:lnTo>
                    <a:lnTo>
                      <a:pt x="437" y="813"/>
                    </a:lnTo>
                    <a:lnTo>
                      <a:pt x="449" y="796"/>
                    </a:lnTo>
                    <a:close/>
                    <a:moveTo>
                      <a:pt x="276" y="1091"/>
                    </a:moveTo>
                    <a:lnTo>
                      <a:pt x="189" y="1054"/>
                    </a:lnTo>
                    <a:lnTo>
                      <a:pt x="182" y="1070"/>
                    </a:lnTo>
                    <a:lnTo>
                      <a:pt x="269" y="1110"/>
                    </a:lnTo>
                    <a:lnTo>
                      <a:pt x="276" y="1091"/>
                    </a:lnTo>
                    <a:close/>
                    <a:moveTo>
                      <a:pt x="215" y="1250"/>
                    </a:moveTo>
                    <a:lnTo>
                      <a:pt x="123" y="1221"/>
                    </a:lnTo>
                    <a:lnTo>
                      <a:pt x="118" y="1240"/>
                    </a:lnTo>
                    <a:lnTo>
                      <a:pt x="208" y="1269"/>
                    </a:lnTo>
                    <a:lnTo>
                      <a:pt x="215" y="1250"/>
                    </a:lnTo>
                    <a:close/>
                    <a:moveTo>
                      <a:pt x="170" y="1415"/>
                    </a:moveTo>
                    <a:lnTo>
                      <a:pt x="76" y="1396"/>
                    </a:lnTo>
                    <a:lnTo>
                      <a:pt x="71" y="1415"/>
                    </a:lnTo>
                    <a:lnTo>
                      <a:pt x="165" y="1434"/>
                    </a:lnTo>
                    <a:lnTo>
                      <a:pt x="170" y="1415"/>
                    </a:lnTo>
                    <a:close/>
                    <a:moveTo>
                      <a:pt x="142" y="1585"/>
                    </a:moveTo>
                    <a:lnTo>
                      <a:pt x="45" y="1573"/>
                    </a:lnTo>
                    <a:lnTo>
                      <a:pt x="45" y="1595"/>
                    </a:lnTo>
                    <a:lnTo>
                      <a:pt x="139" y="1604"/>
                    </a:lnTo>
                    <a:lnTo>
                      <a:pt x="142" y="1585"/>
                    </a:lnTo>
                    <a:close/>
                    <a:moveTo>
                      <a:pt x="3390" y="1604"/>
                    </a:moveTo>
                    <a:lnTo>
                      <a:pt x="3484" y="1595"/>
                    </a:lnTo>
                    <a:lnTo>
                      <a:pt x="3484" y="1573"/>
                    </a:lnTo>
                    <a:lnTo>
                      <a:pt x="3387" y="1585"/>
                    </a:lnTo>
                    <a:lnTo>
                      <a:pt x="3390" y="1604"/>
                    </a:lnTo>
                    <a:close/>
                    <a:moveTo>
                      <a:pt x="3364" y="1434"/>
                    </a:moveTo>
                    <a:lnTo>
                      <a:pt x="3458" y="1415"/>
                    </a:lnTo>
                    <a:lnTo>
                      <a:pt x="3453" y="1396"/>
                    </a:lnTo>
                    <a:lnTo>
                      <a:pt x="3359" y="1415"/>
                    </a:lnTo>
                    <a:lnTo>
                      <a:pt x="3364" y="1434"/>
                    </a:lnTo>
                    <a:close/>
                    <a:moveTo>
                      <a:pt x="3321" y="1269"/>
                    </a:moveTo>
                    <a:lnTo>
                      <a:pt x="3411" y="1240"/>
                    </a:lnTo>
                    <a:lnTo>
                      <a:pt x="3406" y="1221"/>
                    </a:lnTo>
                    <a:lnTo>
                      <a:pt x="3314" y="1250"/>
                    </a:lnTo>
                    <a:lnTo>
                      <a:pt x="3321" y="1269"/>
                    </a:lnTo>
                    <a:close/>
                    <a:moveTo>
                      <a:pt x="3260" y="1110"/>
                    </a:moveTo>
                    <a:lnTo>
                      <a:pt x="3347" y="1070"/>
                    </a:lnTo>
                    <a:lnTo>
                      <a:pt x="3340" y="1054"/>
                    </a:lnTo>
                    <a:lnTo>
                      <a:pt x="3253" y="1091"/>
                    </a:lnTo>
                    <a:lnTo>
                      <a:pt x="3260" y="1110"/>
                    </a:lnTo>
                    <a:close/>
                    <a:moveTo>
                      <a:pt x="3092" y="813"/>
                    </a:moveTo>
                    <a:lnTo>
                      <a:pt x="3170" y="756"/>
                    </a:lnTo>
                    <a:lnTo>
                      <a:pt x="3158" y="739"/>
                    </a:lnTo>
                    <a:lnTo>
                      <a:pt x="3080" y="796"/>
                    </a:lnTo>
                    <a:lnTo>
                      <a:pt x="3092" y="813"/>
                    </a:lnTo>
                    <a:close/>
                    <a:moveTo>
                      <a:pt x="2986" y="678"/>
                    </a:moveTo>
                    <a:lnTo>
                      <a:pt x="3057" y="614"/>
                    </a:lnTo>
                    <a:lnTo>
                      <a:pt x="3042" y="600"/>
                    </a:lnTo>
                    <a:lnTo>
                      <a:pt x="2971" y="664"/>
                    </a:lnTo>
                    <a:lnTo>
                      <a:pt x="2986" y="678"/>
                    </a:lnTo>
                    <a:close/>
                    <a:moveTo>
                      <a:pt x="2865" y="558"/>
                    </a:moveTo>
                    <a:lnTo>
                      <a:pt x="2929" y="487"/>
                    </a:lnTo>
                    <a:lnTo>
                      <a:pt x="2915" y="472"/>
                    </a:lnTo>
                    <a:lnTo>
                      <a:pt x="2851" y="543"/>
                    </a:lnTo>
                    <a:lnTo>
                      <a:pt x="2865" y="558"/>
                    </a:lnTo>
                    <a:close/>
                    <a:moveTo>
                      <a:pt x="2733" y="449"/>
                    </a:moveTo>
                    <a:lnTo>
                      <a:pt x="2790" y="371"/>
                    </a:lnTo>
                    <a:lnTo>
                      <a:pt x="2773" y="359"/>
                    </a:lnTo>
                    <a:lnTo>
                      <a:pt x="2716" y="437"/>
                    </a:lnTo>
                    <a:lnTo>
                      <a:pt x="2733" y="449"/>
                    </a:lnTo>
                    <a:close/>
                    <a:moveTo>
                      <a:pt x="2438" y="276"/>
                    </a:moveTo>
                    <a:lnTo>
                      <a:pt x="2475" y="189"/>
                    </a:lnTo>
                    <a:lnTo>
                      <a:pt x="2459" y="182"/>
                    </a:lnTo>
                    <a:lnTo>
                      <a:pt x="2419" y="269"/>
                    </a:lnTo>
                    <a:lnTo>
                      <a:pt x="2438" y="276"/>
                    </a:lnTo>
                    <a:close/>
                    <a:moveTo>
                      <a:pt x="2279" y="215"/>
                    </a:moveTo>
                    <a:lnTo>
                      <a:pt x="2308" y="123"/>
                    </a:lnTo>
                    <a:lnTo>
                      <a:pt x="2289" y="118"/>
                    </a:lnTo>
                    <a:lnTo>
                      <a:pt x="2261" y="208"/>
                    </a:lnTo>
                    <a:lnTo>
                      <a:pt x="2279" y="215"/>
                    </a:lnTo>
                    <a:close/>
                    <a:moveTo>
                      <a:pt x="2114" y="170"/>
                    </a:moveTo>
                    <a:lnTo>
                      <a:pt x="2133" y="76"/>
                    </a:lnTo>
                    <a:lnTo>
                      <a:pt x="2114" y="71"/>
                    </a:lnTo>
                    <a:lnTo>
                      <a:pt x="2095" y="165"/>
                    </a:lnTo>
                    <a:lnTo>
                      <a:pt x="2114" y="170"/>
                    </a:lnTo>
                    <a:close/>
                    <a:moveTo>
                      <a:pt x="1944" y="142"/>
                    </a:moveTo>
                    <a:lnTo>
                      <a:pt x="1956" y="45"/>
                    </a:lnTo>
                    <a:lnTo>
                      <a:pt x="1935" y="45"/>
                    </a:lnTo>
                    <a:lnTo>
                      <a:pt x="1925" y="139"/>
                    </a:lnTo>
                    <a:lnTo>
                      <a:pt x="1944" y="142"/>
                    </a:lnTo>
                    <a:close/>
                    <a:moveTo>
                      <a:pt x="1783" y="236"/>
                    </a:moveTo>
                    <a:lnTo>
                      <a:pt x="1783" y="0"/>
                    </a:lnTo>
                    <a:lnTo>
                      <a:pt x="1746" y="0"/>
                    </a:lnTo>
                    <a:lnTo>
                      <a:pt x="1746" y="236"/>
                    </a:lnTo>
                    <a:lnTo>
                      <a:pt x="1783" y="236"/>
                    </a:lnTo>
                    <a:close/>
                    <a:moveTo>
                      <a:pt x="999" y="399"/>
                    </a:moveTo>
                    <a:lnTo>
                      <a:pt x="917" y="257"/>
                    </a:lnTo>
                    <a:lnTo>
                      <a:pt x="883" y="276"/>
                    </a:lnTo>
                    <a:lnTo>
                      <a:pt x="964" y="418"/>
                    </a:lnTo>
                    <a:lnTo>
                      <a:pt x="999" y="399"/>
                    </a:lnTo>
                    <a:close/>
                    <a:moveTo>
                      <a:pt x="418" y="964"/>
                    </a:moveTo>
                    <a:lnTo>
                      <a:pt x="276" y="884"/>
                    </a:lnTo>
                    <a:lnTo>
                      <a:pt x="258" y="917"/>
                    </a:lnTo>
                    <a:lnTo>
                      <a:pt x="399" y="999"/>
                    </a:lnTo>
                    <a:lnTo>
                      <a:pt x="418" y="964"/>
                    </a:lnTo>
                    <a:close/>
                    <a:moveTo>
                      <a:pt x="3293" y="1784"/>
                    </a:moveTo>
                    <a:lnTo>
                      <a:pt x="3529" y="1784"/>
                    </a:lnTo>
                    <a:lnTo>
                      <a:pt x="3529" y="1746"/>
                    </a:lnTo>
                    <a:lnTo>
                      <a:pt x="3293" y="1746"/>
                    </a:lnTo>
                    <a:lnTo>
                      <a:pt x="3293" y="1784"/>
                    </a:lnTo>
                    <a:close/>
                    <a:moveTo>
                      <a:pt x="236" y="1746"/>
                    </a:moveTo>
                    <a:lnTo>
                      <a:pt x="0" y="1746"/>
                    </a:lnTo>
                    <a:lnTo>
                      <a:pt x="0" y="1784"/>
                    </a:lnTo>
                    <a:lnTo>
                      <a:pt x="236" y="1784"/>
                    </a:lnTo>
                    <a:lnTo>
                      <a:pt x="236" y="1746"/>
                    </a:lnTo>
                    <a:close/>
                    <a:moveTo>
                      <a:pt x="3130" y="999"/>
                    </a:moveTo>
                    <a:lnTo>
                      <a:pt x="3271" y="917"/>
                    </a:lnTo>
                    <a:lnTo>
                      <a:pt x="3253" y="884"/>
                    </a:lnTo>
                    <a:lnTo>
                      <a:pt x="3111" y="964"/>
                    </a:lnTo>
                    <a:lnTo>
                      <a:pt x="3130" y="999"/>
                    </a:lnTo>
                    <a:close/>
                    <a:moveTo>
                      <a:pt x="2565" y="418"/>
                    </a:moveTo>
                    <a:lnTo>
                      <a:pt x="2646" y="276"/>
                    </a:lnTo>
                    <a:lnTo>
                      <a:pt x="2612" y="257"/>
                    </a:lnTo>
                    <a:lnTo>
                      <a:pt x="2530" y="399"/>
                    </a:lnTo>
                    <a:lnTo>
                      <a:pt x="2565" y="418"/>
                    </a:lnTo>
                    <a:close/>
                  </a:path>
                </a:pathLst>
              </a:custGeom>
              <a:solidFill>
                <a:schemeClr val="bg1">
                  <a:lumMod val="65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15366" name="矩形 5"/>
            <p:cNvSpPr>
              <a:spLocks noChangeArrowheads="1"/>
            </p:cNvSpPr>
            <p:nvPr/>
          </p:nvSpPr>
          <p:spPr bwMode="auto">
            <a:xfrm>
              <a:off x="4052888" y="2668588"/>
              <a:ext cx="12509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600" b="1">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en-US" altLang="zh-CN" sz="1600" b="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ctr" eaLnBrk="1" hangingPunct="1">
                <a:spcBef>
                  <a:spcPct val="0"/>
                </a:spcBef>
                <a:buFontTx/>
                <a:buNone/>
              </a:pPr>
              <a:r>
                <a:rPr lang="en-US" altLang="ko-KR" sz="1200">
                  <a:solidFill>
                    <a:srgbClr val="7F7F7F"/>
                  </a:solidFill>
                  <a:latin typeface="微软雅黑" panose="020B0503020204020204" pitchFamily="34" charset="-122"/>
                  <a:ea typeface="微软雅黑" panose="020B0503020204020204" pitchFamily="34" charset="-122"/>
                  <a:cs typeface="Arial" panose="020B0604020202020204" pitchFamily="34" charset="0"/>
                </a:rPr>
                <a:t>ADD TITLE</a:t>
              </a:r>
              <a:endParaRPr lang="en-US" altLang="zh-CN" sz="1600" b="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367" name="TextBox 43"/>
            <p:cNvSpPr txBox="1">
              <a:spLocks noChangeArrowheads="1"/>
            </p:cNvSpPr>
            <p:nvPr/>
          </p:nvSpPr>
          <p:spPr bwMode="auto">
            <a:xfrm>
              <a:off x="6713538" y="1944688"/>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solidFill>
                    <a:srgbClr val="000000"/>
                  </a:solidFill>
                  <a:latin typeface="Arial" panose="020B0604020202020204" pitchFamily="34" charset="0"/>
                  <a:cs typeface="Arial" panose="020B0604020202020204" pitchFamily="34" charset="0"/>
                </a:rPr>
                <a:t>20%</a:t>
              </a:r>
              <a:endParaRPr lang="zh-CN" altLang="en-US" sz="1400" b="1">
                <a:solidFill>
                  <a:srgbClr val="000000"/>
                </a:solidFill>
                <a:latin typeface="Arial" panose="020B0604020202020204" pitchFamily="34" charset="0"/>
                <a:cs typeface="Arial" panose="020B0604020202020204" pitchFamily="34" charset="0"/>
              </a:endParaRPr>
            </a:p>
          </p:txBody>
        </p:sp>
        <p:sp>
          <p:nvSpPr>
            <p:cNvPr id="15368" name="TextBox 47"/>
            <p:cNvSpPr txBox="1">
              <a:spLocks noChangeArrowheads="1"/>
            </p:cNvSpPr>
            <p:nvPr/>
          </p:nvSpPr>
          <p:spPr bwMode="auto">
            <a:xfrm>
              <a:off x="5697538" y="9779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solidFill>
                    <a:srgbClr val="000000"/>
                  </a:solidFill>
                  <a:latin typeface="Arial" panose="020B0604020202020204" pitchFamily="34" charset="0"/>
                  <a:cs typeface="Arial" panose="020B0604020202020204" pitchFamily="34" charset="0"/>
                </a:rPr>
                <a:t>40%</a:t>
              </a:r>
              <a:endParaRPr lang="zh-CN" altLang="en-US" sz="1400" b="1">
                <a:solidFill>
                  <a:srgbClr val="000000"/>
                </a:solidFill>
                <a:latin typeface="Arial" panose="020B0604020202020204" pitchFamily="34" charset="0"/>
                <a:cs typeface="Arial" panose="020B0604020202020204" pitchFamily="34" charset="0"/>
              </a:endParaRPr>
            </a:p>
          </p:txBody>
        </p:sp>
        <p:sp>
          <p:nvSpPr>
            <p:cNvPr id="15369" name="TextBox 48"/>
            <p:cNvSpPr txBox="1">
              <a:spLocks noChangeArrowheads="1"/>
            </p:cNvSpPr>
            <p:nvPr/>
          </p:nvSpPr>
          <p:spPr bwMode="auto">
            <a:xfrm>
              <a:off x="4356100" y="66992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solidFill>
                    <a:srgbClr val="000000"/>
                  </a:solidFill>
                  <a:latin typeface="Arial" panose="020B0604020202020204" pitchFamily="34" charset="0"/>
                  <a:cs typeface="Arial" panose="020B0604020202020204" pitchFamily="34" charset="0"/>
                </a:rPr>
                <a:t>60%</a:t>
              </a:r>
              <a:endParaRPr lang="zh-CN" altLang="en-US" sz="1400" b="1">
                <a:solidFill>
                  <a:srgbClr val="000000"/>
                </a:solidFill>
                <a:latin typeface="Arial" panose="020B0604020202020204" pitchFamily="34" charset="0"/>
                <a:cs typeface="Arial" panose="020B0604020202020204" pitchFamily="34" charset="0"/>
              </a:endParaRPr>
            </a:p>
          </p:txBody>
        </p:sp>
        <p:sp>
          <p:nvSpPr>
            <p:cNvPr id="15370" name="TextBox 49"/>
            <p:cNvSpPr txBox="1">
              <a:spLocks noChangeArrowheads="1"/>
            </p:cNvSpPr>
            <p:nvPr/>
          </p:nvSpPr>
          <p:spPr bwMode="auto">
            <a:xfrm>
              <a:off x="3103563" y="938213"/>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solidFill>
                    <a:srgbClr val="000000"/>
                  </a:solidFill>
                  <a:latin typeface="Arial" panose="020B0604020202020204" pitchFamily="34" charset="0"/>
                  <a:cs typeface="Arial" panose="020B0604020202020204" pitchFamily="34" charset="0"/>
                </a:rPr>
                <a:t>80%</a:t>
              </a:r>
              <a:endParaRPr lang="zh-CN" altLang="en-US" sz="1400" b="1">
                <a:solidFill>
                  <a:srgbClr val="000000"/>
                </a:solidFill>
                <a:latin typeface="Arial" panose="020B0604020202020204" pitchFamily="34" charset="0"/>
                <a:cs typeface="Arial" panose="020B0604020202020204" pitchFamily="34" charset="0"/>
              </a:endParaRPr>
            </a:p>
          </p:txBody>
        </p:sp>
        <p:sp>
          <p:nvSpPr>
            <p:cNvPr id="15371" name="TextBox 50"/>
            <p:cNvSpPr txBox="1">
              <a:spLocks noChangeArrowheads="1"/>
            </p:cNvSpPr>
            <p:nvPr/>
          </p:nvSpPr>
          <p:spPr bwMode="auto">
            <a:xfrm>
              <a:off x="2054225" y="1838325"/>
              <a:ext cx="6445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solidFill>
                    <a:srgbClr val="000000"/>
                  </a:solidFill>
                  <a:latin typeface="Arial" panose="020B0604020202020204" pitchFamily="34" charset="0"/>
                  <a:cs typeface="Arial" panose="020B0604020202020204" pitchFamily="34" charset="0"/>
                </a:rPr>
                <a:t>100%</a:t>
              </a:r>
              <a:endParaRPr lang="zh-CN" altLang="en-US" sz="1400" b="1">
                <a:solidFill>
                  <a:srgbClr val="000000"/>
                </a:solidFill>
                <a:latin typeface="Arial" panose="020B0604020202020204" pitchFamily="34" charset="0"/>
                <a:cs typeface="Arial" panose="020B0604020202020204" pitchFamily="34" charset="0"/>
              </a:endParaRPr>
            </a:p>
          </p:txBody>
        </p:sp>
        <p:sp>
          <p:nvSpPr>
            <p:cNvPr id="15372" name="TextBox 51"/>
            <p:cNvSpPr txBox="1">
              <a:spLocks noChangeArrowheads="1"/>
            </p:cNvSpPr>
            <p:nvPr/>
          </p:nvSpPr>
          <p:spPr bwMode="auto">
            <a:xfrm>
              <a:off x="1579563" y="3160713"/>
              <a:ext cx="6429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solidFill>
                    <a:srgbClr val="000000"/>
                  </a:solidFill>
                  <a:latin typeface="Arial" panose="020B0604020202020204" pitchFamily="34" charset="0"/>
                  <a:cs typeface="Arial" panose="020B0604020202020204" pitchFamily="34" charset="0"/>
                </a:rPr>
                <a:t>120%</a:t>
              </a:r>
              <a:endParaRPr lang="zh-CN" altLang="en-US" sz="1400" b="1">
                <a:solidFill>
                  <a:srgbClr val="000000"/>
                </a:solidFill>
                <a:latin typeface="Arial" panose="020B0604020202020204" pitchFamily="34" charset="0"/>
                <a:cs typeface="Arial" panose="020B0604020202020204" pitchFamily="34" charset="0"/>
              </a:endParaRPr>
            </a:p>
          </p:txBody>
        </p:sp>
        <p:sp>
          <p:nvSpPr>
            <p:cNvPr id="15373" name="TextBox 52"/>
            <p:cNvSpPr txBox="1">
              <a:spLocks noChangeArrowheads="1"/>
            </p:cNvSpPr>
            <p:nvPr/>
          </p:nvSpPr>
          <p:spPr bwMode="auto">
            <a:xfrm>
              <a:off x="6996113" y="3160713"/>
              <a:ext cx="444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solidFill>
                    <a:srgbClr val="000000"/>
                  </a:solidFill>
                  <a:latin typeface="Arial" panose="020B0604020202020204" pitchFamily="34" charset="0"/>
                  <a:cs typeface="Arial" panose="020B0604020202020204" pitchFamily="34" charset="0"/>
                </a:rPr>
                <a:t>0%</a:t>
              </a:r>
              <a:endParaRPr lang="zh-CN" altLang="en-US" sz="1400" b="1">
                <a:solidFill>
                  <a:srgbClr val="000000"/>
                </a:solidFill>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4943</Words>
  <Application>WPS 演示</Application>
  <PresentationFormat>全屏显示(16:9)</PresentationFormat>
  <Paragraphs>612</Paragraphs>
  <Slides>30</Slides>
  <Notes>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30</vt:i4>
      </vt:variant>
    </vt:vector>
  </HeadingPairs>
  <TitlesOfParts>
    <vt:vector size="44" baseType="lpstr">
      <vt:lpstr>Arial</vt:lpstr>
      <vt:lpstr>宋体</vt:lpstr>
      <vt:lpstr>Wingdings</vt:lpstr>
      <vt:lpstr>Calibri</vt:lpstr>
      <vt:lpstr>微软雅黑</vt:lpstr>
      <vt:lpstr>百度综艺简体</vt:lpstr>
      <vt:lpstr>Malgun Gothic</vt:lpstr>
      <vt:lpstr>Bebas</vt:lpstr>
      <vt:lpstr>Arial Unicode MS</vt:lpstr>
      <vt:lpstr>等线</vt:lpstr>
      <vt:lpstr>CorpoA</vt:lpstr>
      <vt:lpstr>Kozuka Gothic Pr6N EL</vt:lpstr>
      <vt:lpstr>A bite</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锐普PPT</dc:creator>
  <cp:lastModifiedBy>荷语默</cp:lastModifiedBy>
  <cp:revision>4</cp:revision>
  <dcterms:created xsi:type="dcterms:W3CDTF">2013-11-29T07:08:00Z</dcterms:created>
  <dcterms:modified xsi:type="dcterms:W3CDTF">2018-08-29T03:47:22Z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2052-11.1.0.7764</vt:lpwstr>
  </property>
</Properties>
</file>